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charts/chart1.xml" ContentType="application/vnd.openxmlformats-officedocument.drawingml.chart+xml"/>
  <Override PartName="/ppt/drawings/drawing1.xml" ContentType="application/vnd.openxmlformats-officedocument.drawingml.chartshape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  <p:sldMasterId id="2147483673" r:id="rId3"/>
  </p:sldMasterIdLst>
  <p:notesMasterIdLst>
    <p:notesMasterId r:id="rId19"/>
  </p:notesMasterIdLst>
  <p:sldIdLst>
    <p:sldId id="344" r:id="rId4"/>
    <p:sldId id="342" r:id="rId5"/>
    <p:sldId id="364" r:id="rId6"/>
    <p:sldId id="361" r:id="rId7"/>
    <p:sldId id="343" r:id="rId8"/>
    <p:sldId id="310" r:id="rId9"/>
    <p:sldId id="359" r:id="rId10"/>
    <p:sldId id="309" r:id="rId11"/>
    <p:sldId id="328" r:id="rId12"/>
    <p:sldId id="363" r:id="rId13"/>
    <p:sldId id="362" r:id="rId14"/>
    <p:sldId id="312" r:id="rId15"/>
    <p:sldId id="311" r:id="rId16"/>
    <p:sldId id="300" r:id="rId17"/>
    <p:sldId id="346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8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C08" initials="P" lastIdx="1" clrIdx="0">
    <p:extLst>
      <p:ext uri="{19B8F6BF-5375-455C-9EA6-DF929625EA0E}">
        <p15:presenceInfo xmlns:p15="http://schemas.microsoft.com/office/powerpoint/2012/main" userId="80bfae05dc803c4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887DA7"/>
    <a:srgbClr val="C80000"/>
    <a:srgbClr val="AC3F14"/>
    <a:srgbClr val="33254B"/>
    <a:srgbClr val="572B5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506" autoAdjust="0"/>
    <p:restoredTop sz="96196" autoAdjust="0"/>
  </p:normalViewPr>
  <p:slideViewPr>
    <p:cSldViewPr snapToGrid="0" showGuides="1">
      <p:cViewPr varScale="1">
        <p:scale>
          <a:sx n="68" d="100"/>
          <a:sy n="68" d="100"/>
        </p:scale>
        <p:origin x="984" y="54"/>
      </p:cViewPr>
      <p:guideLst>
        <p:guide orient="horz" pos="228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" Type="http://schemas.openxmlformats.org/officeDocument/2006/relationships/slideMaster" Target="slideMasters/slideMaster3.xml"/><Relationship Id="rId21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.xml"/><Relationship Id="rId1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3.4135992058230091E-2"/>
          <c:y val="7.760356820737116E-2"/>
          <c:w val="0.94310667990294983"/>
          <c:h val="0.92239643179262887"/>
        </c:manualLayout>
      </c:layout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887DA7"/>
            </a:solidFill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1-B131-4A25-9FD7-318078650DA9}"/>
              </c:ext>
            </c:extLst>
          </c:dPt>
          <c:dPt>
            <c:idx val="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3-B131-4A25-9FD7-318078650DA9}"/>
              </c:ext>
            </c:extLst>
          </c:dPt>
          <c:dPt>
            <c:idx val="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4-B131-4A25-9FD7-318078650DA9}"/>
              </c:ext>
            </c:extLst>
          </c:dPt>
          <c:cat>
            <c:strRef>
              <c:f>Sheet1!$A$2:$A$4</c:f>
              <c:strCache>
                <c:ptCount val="3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97</c:v>
                </c:pt>
                <c:pt idx="1">
                  <c:v>1</c:v>
                </c:pt>
                <c:pt idx="2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B131-4A25-9FD7-318078650DA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invertIfNegative val="0"/>
          <c:dPt>
            <c:idx val="0"/>
            <c:invertIfNegative val="0"/>
            <c:bubble3D val="0"/>
            <c:spPr>
              <a:solidFill>
                <a:srgbClr val="B0B0B0"/>
              </a:solidFill>
            </c:spPr>
            <c:extLst>
              <c:ext xmlns:c16="http://schemas.microsoft.com/office/drawing/2014/chart" uri="{C3380CC4-5D6E-409C-BE32-E72D297353CC}">
                <c16:uniqueId val="{00000007-B131-4A25-9FD7-318078650DA9}"/>
              </c:ext>
            </c:extLst>
          </c:dPt>
          <c:dPt>
            <c:idx val="1"/>
            <c:invertIfNegative val="0"/>
            <c:bubble3D val="0"/>
            <c:spPr>
              <a:solidFill>
                <a:srgbClr val="B0B0B0"/>
              </a:solidFill>
            </c:spPr>
            <c:extLst>
              <c:ext xmlns:c16="http://schemas.microsoft.com/office/drawing/2014/chart" uri="{C3380CC4-5D6E-409C-BE32-E72D297353CC}">
                <c16:uniqueId val="{00000009-B131-4A25-9FD7-318078650DA9}"/>
              </c:ext>
            </c:extLst>
          </c:dPt>
          <c:dPt>
            <c:idx val="2"/>
            <c:invertIfNegative val="0"/>
            <c:bubble3D val="0"/>
            <c:spPr>
              <a:solidFill>
                <a:srgbClr val="B0B0B0"/>
              </a:solidFill>
            </c:spPr>
            <c:extLst>
              <c:ext xmlns:c16="http://schemas.microsoft.com/office/drawing/2014/chart" uri="{C3380CC4-5D6E-409C-BE32-E72D297353CC}">
                <c16:uniqueId val="{0000000B-B131-4A25-9FD7-318078650DA9}"/>
              </c:ext>
            </c:extLst>
          </c:dPt>
          <c:cat>
            <c:strRef>
              <c:f>Sheet1!$A$2:$A$4</c:f>
              <c:strCache>
                <c:ptCount val="3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3</c:v>
                </c:pt>
                <c:pt idx="1">
                  <c:v>99</c:v>
                </c:pt>
                <c:pt idx="2">
                  <c:v>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B131-4A25-9FD7-318078650DA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94412288"/>
        <c:axId val="294413824"/>
      </c:barChart>
      <c:catAx>
        <c:axId val="294412288"/>
        <c:scaling>
          <c:orientation val="minMax"/>
        </c:scaling>
        <c:delete val="1"/>
        <c:axPos val="l"/>
        <c:numFmt formatCode="General" sourceLinked="0"/>
        <c:majorTickMark val="out"/>
        <c:minorTickMark val="none"/>
        <c:tickLblPos val="nextTo"/>
        <c:crossAx val="294413824"/>
        <c:crosses val="autoZero"/>
        <c:auto val="1"/>
        <c:lblAlgn val="ctr"/>
        <c:lblOffset val="100"/>
        <c:noMultiLvlLbl val="0"/>
      </c:catAx>
      <c:valAx>
        <c:axId val="294413824"/>
        <c:scaling>
          <c:orientation val="minMax"/>
        </c:scaling>
        <c:delete val="1"/>
        <c:axPos val="b"/>
        <c:majorGridlines>
          <c:spPr>
            <a:ln>
              <a:noFill/>
            </a:ln>
          </c:spPr>
        </c:majorGridlines>
        <c:numFmt formatCode="0%" sourceLinked="1"/>
        <c:majorTickMark val="out"/>
        <c:minorTickMark val="none"/>
        <c:tickLblPos val="nextTo"/>
        <c:crossAx val="294412288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  <c:userShapes r:id="rId2"/>
</c:chartSpac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0.31809</cdr:x>
      <cdr:y>0</cdr:y>
    </cdr:from>
    <cdr:to>
      <cdr:x>0.62722</cdr:x>
      <cdr:y>0.16584</cdr:y>
    </cdr:to>
    <cdr:sp macro="" textlink="">
      <cdr:nvSpPr>
        <cdr:cNvPr id="2" name="TextBox 7"/>
        <cdr:cNvSpPr txBox="1"/>
      </cdr:nvSpPr>
      <cdr:spPr>
        <a:xfrm xmlns:a="http://schemas.openxmlformats.org/drawingml/2006/main">
          <a:off x="1629567" y="0"/>
          <a:ext cx="1583645" cy="307777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 anchor="ctr">
          <a:spAutoFit/>
        </a:bodyPr>
        <a:lstStyle xmlns:a="http://schemas.openxmlformats.org/drawingml/2006/main">
          <a:defPPr>
            <a:defRPr lang="ko-KR"/>
          </a:defPPr>
          <a:lvl1pPr marL="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ko-KR" altLang="en-US" sz="1400" dirty="0">
              <a:solidFill>
                <a:srgbClr val="887DA7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rPr>
            <a:t>치료 인구</a:t>
          </a:r>
        </a:p>
      </cdr:txBody>
    </cdr:sp>
  </cdr:relSizeAnchor>
  <cdr:relSizeAnchor xmlns:cdr="http://schemas.openxmlformats.org/drawingml/2006/chartDrawing">
    <cdr:from>
      <cdr:x>0.30691</cdr:x>
      <cdr:y>0.30312</cdr:y>
    </cdr:from>
    <cdr:to>
      <cdr:x>0.6384</cdr:x>
      <cdr:y>0.46896</cdr:y>
    </cdr:to>
    <cdr:sp macro="" textlink="">
      <cdr:nvSpPr>
        <cdr:cNvPr id="3" name="TextBox 7"/>
        <cdr:cNvSpPr txBox="1"/>
      </cdr:nvSpPr>
      <cdr:spPr>
        <a:xfrm xmlns:a="http://schemas.openxmlformats.org/drawingml/2006/main">
          <a:off x="1572293" y="562557"/>
          <a:ext cx="1698193" cy="307777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 anchor="ctr">
          <a:sp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ko-KR" altLang="en-US" sz="1400" dirty="0">
              <a:solidFill>
                <a:srgbClr val="887DA7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rPr>
            <a:t>사망 인구</a:t>
          </a:r>
        </a:p>
      </cdr:txBody>
    </cdr:sp>
  </cdr:relSizeAnchor>
  <cdr:relSizeAnchor xmlns:cdr="http://schemas.openxmlformats.org/drawingml/2006/chartDrawing">
    <cdr:from>
      <cdr:x>0.29576</cdr:x>
      <cdr:y>0.59885</cdr:y>
    </cdr:from>
    <cdr:to>
      <cdr:x>0.65086</cdr:x>
      <cdr:y>0.76468</cdr:y>
    </cdr:to>
    <cdr:sp macro="" textlink="">
      <cdr:nvSpPr>
        <cdr:cNvPr id="4" name="TextBox 7"/>
        <cdr:cNvSpPr txBox="1"/>
      </cdr:nvSpPr>
      <cdr:spPr>
        <a:xfrm xmlns:a="http://schemas.openxmlformats.org/drawingml/2006/main">
          <a:off x="1515146" y="1111390"/>
          <a:ext cx="1819145" cy="307777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 anchor="ctr">
          <a:sp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ko-KR" altLang="en-US" sz="1400" dirty="0">
              <a:solidFill>
                <a:srgbClr val="887DA7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rPr>
            <a:t>완치 인구</a:t>
          </a:r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AAF045-FEF6-43EA-9CDC-C84FC3F85E9C}" type="datetimeFigureOut">
              <a:rPr lang="en-US" smtClean="0"/>
              <a:t>11/26/2022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2F1279-6CE4-4169-83D3-4483097B69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589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7691796"/>
      </p:ext>
    </p:extLst>
  </p:cSld>
  <p:clrMapOvr>
    <a:masterClrMapping/>
  </p:clrMapOvr>
  <p:transition spd="slow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8684626"/>
      </p:ext>
    </p:extLst>
  </p:cSld>
  <p:clrMapOvr>
    <a:masterClrMapping/>
  </p:clrMapOvr>
  <p:transition spd="slow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val 16">
            <a:extLst>
              <a:ext uri="{FF2B5EF4-FFF2-40B4-BE49-F238E27FC236}">
                <a16:creationId xmlns:a16="http://schemas.microsoft.com/office/drawing/2014/main" id="{AB7E7120-FAAE-44F5-AACF-991BD125A6D7}"/>
              </a:ext>
            </a:extLst>
          </p:cNvPr>
          <p:cNvSpPr/>
          <p:nvPr userDrawn="1"/>
        </p:nvSpPr>
        <p:spPr>
          <a:xfrm>
            <a:off x="7280548" y="5979856"/>
            <a:ext cx="4218052" cy="427271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" name="Rectangle 9">
            <a:extLst>
              <a:ext uri="{FF2B5EF4-FFF2-40B4-BE49-F238E27FC236}">
                <a16:creationId xmlns:a16="http://schemas.microsoft.com/office/drawing/2014/main" id="{5EB969EB-0B65-4D1F-AA88-6C4DF2393956}"/>
              </a:ext>
            </a:extLst>
          </p:cNvPr>
          <p:cNvSpPr/>
          <p:nvPr userDrawn="1"/>
        </p:nvSpPr>
        <p:spPr>
          <a:xfrm>
            <a:off x="1414" y="5445352"/>
            <a:ext cx="12190587" cy="208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+mn-lt"/>
            </a:endParaRPr>
          </a:p>
        </p:txBody>
      </p:sp>
      <p:sp>
        <p:nvSpPr>
          <p:cNvPr id="3" name="Rectangle 10">
            <a:extLst>
              <a:ext uri="{FF2B5EF4-FFF2-40B4-BE49-F238E27FC236}">
                <a16:creationId xmlns:a16="http://schemas.microsoft.com/office/drawing/2014/main" id="{51B7096F-D553-42E4-BCC1-F83D5003D11A}"/>
              </a:ext>
            </a:extLst>
          </p:cNvPr>
          <p:cNvSpPr/>
          <p:nvPr userDrawn="1"/>
        </p:nvSpPr>
        <p:spPr>
          <a:xfrm>
            <a:off x="1414" y="5778002"/>
            <a:ext cx="12190587" cy="2088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+mn-lt"/>
            </a:endParaRPr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5314F97C-C141-467A-991D-DC4595FFA343}"/>
              </a:ext>
            </a:extLst>
          </p:cNvPr>
          <p:cNvSpPr/>
          <p:nvPr userDrawn="1"/>
        </p:nvSpPr>
        <p:spPr>
          <a:xfrm>
            <a:off x="1414" y="5112702"/>
            <a:ext cx="12190587" cy="2088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+mn-lt"/>
            </a:endParaRPr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6F0787BA-C7F4-402E-86B4-3A6915FE94FB}"/>
              </a:ext>
            </a:extLst>
          </p:cNvPr>
          <p:cNvSpPr/>
          <p:nvPr userDrawn="1"/>
        </p:nvSpPr>
        <p:spPr>
          <a:xfrm>
            <a:off x="1414" y="4780052"/>
            <a:ext cx="12190587" cy="2088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+mn-lt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79AFEE-C350-4996-ACF0-82F8F6C171D6}"/>
              </a:ext>
            </a:extLst>
          </p:cNvPr>
          <p:cNvGrpSpPr/>
          <p:nvPr userDrawn="1"/>
        </p:nvGrpSpPr>
        <p:grpSpPr>
          <a:xfrm>
            <a:off x="6932024" y="1497102"/>
            <a:ext cx="4495596" cy="4776801"/>
            <a:chOff x="6446339" y="1280897"/>
            <a:chExt cx="4320717" cy="5285178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09DB13DA-DABB-42AD-8C79-B92DB5C2A07E}"/>
                </a:ext>
              </a:extLst>
            </p:cNvPr>
            <p:cNvSpPr/>
            <p:nvPr/>
          </p:nvSpPr>
          <p:spPr>
            <a:xfrm>
              <a:off x="7360122" y="5629227"/>
              <a:ext cx="2033648" cy="936848"/>
            </a:xfrm>
            <a:custGeom>
              <a:avLst/>
              <a:gdLst>
                <a:gd name="connsiteX0" fmla="*/ 448273 w 847725"/>
                <a:gd name="connsiteY0" fmla="*/ 7144 h 390525"/>
                <a:gd name="connsiteX1" fmla="*/ 464466 w 847725"/>
                <a:gd name="connsiteY1" fmla="*/ 184309 h 390525"/>
                <a:gd name="connsiteX2" fmla="*/ 452083 w 847725"/>
                <a:gd name="connsiteY2" fmla="*/ 224314 h 390525"/>
                <a:gd name="connsiteX3" fmla="*/ 352071 w 847725"/>
                <a:gd name="connsiteY3" fmla="*/ 269081 h 390525"/>
                <a:gd name="connsiteX4" fmla="*/ 30126 w 847725"/>
                <a:gd name="connsiteY4" fmla="*/ 283369 h 390525"/>
                <a:gd name="connsiteX5" fmla="*/ 7266 w 847725"/>
                <a:gd name="connsiteY5" fmla="*/ 285274 h 390525"/>
                <a:gd name="connsiteX6" fmla="*/ 12981 w 847725"/>
                <a:gd name="connsiteY6" fmla="*/ 292894 h 390525"/>
                <a:gd name="connsiteX7" fmla="*/ 439701 w 847725"/>
                <a:gd name="connsiteY7" fmla="*/ 384334 h 390525"/>
                <a:gd name="connsiteX8" fmla="*/ 455893 w 847725"/>
                <a:gd name="connsiteY8" fmla="*/ 385286 h 390525"/>
                <a:gd name="connsiteX9" fmla="*/ 829273 w 847725"/>
                <a:gd name="connsiteY9" fmla="*/ 321469 h 390525"/>
                <a:gd name="connsiteX10" fmla="*/ 797841 w 847725"/>
                <a:gd name="connsiteY10" fmla="*/ 52864 h 390525"/>
                <a:gd name="connsiteX11" fmla="*/ 448273 w 847725"/>
                <a:gd name="connsiteY11" fmla="*/ 7144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47725" h="390525">
                  <a:moveTo>
                    <a:pt x="448273" y="7144"/>
                  </a:moveTo>
                  <a:cubicBezTo>
                    <a:pt x="460656" y="89059"/>
                    <a:pt x="469228" y="136684"/>
                    <a:pt x="464466" y="184309"/>
                  </a:cubicBezTo>
                  <a:cubicBezTo>
                    <a:pt x="463513" y="196691"/>
                    <a:pt x="460656" y="208121"/>
                    <a:pt x="452083" y="224314"/>
                  </a:cubicBezTo>
                  <a:cubicBezTo>
                    <a:pt x="433033" y="261461"/>
                    <a:pt x="379693" y="268129"/>
                    <a:pt x="352071" y="269081"/>
                  </a:cubicBezTo>
                  <a:cubicBezTo>
                    <a:pt x="256821" y="270986"/>
                    <a:pt x="63463" y="282416"/>
                    <a:pt x="30126" y="283369"/>
                  </a:cubicBezTo>
                  <a:cubicBezTo>
                    <a:pt x="26316" y="283369"/>
                    <a:pt x="5361" y="283369"/>
                    <a:pt x="7266" y="285274"/>
                  </a:cubicBezTo>
                  <a:cubicBezTo>
                    <a:pt x="8218" y="286226"/>
                    <a:pt x="12981" y="292894"/>
                    <a:pt x="12981" y="292894"/>
                  </a:cubicBezTo>
                  <a:cubicBezTo>
                    <a:pt x="24411" y="308134"/>
                    <a:pt x="381598" y="373856"/>
                    <a:pt x="439701" y="384334"/>
                  </a:cubicBezTo>
                  <a:cubicBezTo>
                    <a:pt x="445416" y="385286"/>
                    <a:pt x="450178" y="385286"/>
                    <a:pt x="455893" y="385286"/>
                  </a:cubicBezTo>
                  <a:cubicBezTo>
                    <a:pt x="508281" y="381476"/>
                    <a:pt x="794983" y="355759"/>
                    <a:pt x="829273" y="321469"/>
                  </a:cubicBezTo>
                  <a:cubicBezTo>
                    <a:pt x="870231" y="279559"/>
                    <a:pt x="827368" y="142399"/>
                    <a:pt x="797841" y="52864"/>
                  </a:cubicBezTo>
                  <a:cubicBezTo>
                    <a:pt x="810223" y="42386"/>
                    <a:pt x="634963" y="21431"/>
                    <a:pt x="448273" y="7144"/>
                  </a:cubicBezTo>
                  <a:close/>
                </a:path>
              </a:pathLst>
            </a:custGeom>
            <a:solidFill>
              <a:srgbClr val="B3B3B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869804C-4A6D-4BE0-86D7-115D8C64A339}"/>
                </a:ext>
              </a:extLst>
            </p:cNvPr>
            <p:cNvSpPr/>
            <p:nvPr/>
          </p:nvSpPr>
          <p:spPr>
            <a:xfrm>
              <a:off x="7358820" y="5629227"/>
              <a:ext cx="1987948" cy="913998"/>
            </a:xfrm>
            <a:custGeom>
              <a:avLst/>
              <a:gdLst>
                <a:gd name="connsiteX0" fmla="*/ 436434 w 828675"/>
                <a:gd name="connsiteY0" fmla="*/ 7144 h 381000"/>
                <a:gd name="connsiteX1" fmla="*/ 452626 w 828675"/>
                <a:gd name="connsiteY1" fmla="*/ 178594 h 381000"/>
                <a:gd name="connsiteX2" fmla="*/ 440244 w 828675"/>
                <a:gd name="connsiteY2" fmla="*/ 217646 h 381000"/>
                <a:gd name="connsiteX3" fmla="*/ 342136 w 828675"/>
                <a:gd name="connsiteY3" fmla="*/ 260509 h 381000"/>
                <a:gd name="connsiteX4" fmla="*/ 11619 w 828675"/>
                <a:gd name="connsiteY4" fmla="*/ 281464 h 381000"/>
                <a:gd name="connsiteX5" fmla="*/ 428814 w 828675"/>
                <a:gd name="connsiteY5" fmla="*/ 372904 h 381000"/>
                <a:gd name="connsiteX6" fmla="*/ 444054 w 828675"/>
                <a:gd name="connsiteY6" fmla="*/ 373856 h 381000"/>
                <a:gd name="connsiteX7" fmla="*/ 813624 w 828675"/>
                <a:gd name="connsiteY7" fmla="*/ 311944 h 381000"/>
                <a:gd name="connsiteX8" fmla="*/ 782191 w 828675"/>
                <a:gd name="connsiteY8" fmla="*/ 52864 h 381000"/>
                <a:gd name="connsiteX9" fmla="*/ 436434 w 828675"/>
                <a:gd name="connsiteY9" fmla="*/ 7144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28675" h="381000">
                  <a:moveTo>
                    <a:pt x="436434" y="7144"/>
                  </a:moveTo>
                  <a:cubicBezTo>
                    <a:pt x="448816" y="86201"/>
                    <a:pt x="457389" y="131921"/>
                    <a:pt x="452626" y="178594"/>
                  </a:cubicBezTo>
                  <a:cubicBezTo>
                    <a:pt x="451674" y="190976"/>
                    <a:pt x="448816" y="201454"/>
                    <a:pt x="440244" y="217646"/>
                  </a:cubicBezTo>
                  <a:cubicBezTo>
                    <a:pt x="421194" y="252889"/>
                    <a:pt x="367854" y="260509"/>
                    <a:pt x="342136" y="260509"/>
                  </a:cubicBezTo>
                  <a:cubicBezTo>
                    <a:pt x="269746" y="262414"/>
                    <a:pt x="43051" y="274796"/>
                    <a:pt x="11619" y="281464"/>
                  </a:cubicBezTo>
                  <a:cubicBezTo>
                    <a:pt x="-39816" y="292894"/>
                    <a:pt x="367854" y="362426"/>
                    <a:pt x="428814" y="372904"/>
                  </a:cubicBezTo>
                  <a:cubicBezTo>
                    <a:pt x="433576" y="373856"/>
                    <a:pt x="439291" y="373856"/>
                    <a:pt x="444054" y="373856"/>
                  </a:cubicBezTo>
                  <a:cubicBezTo>
                    <a:pt x="494536" y="370046"/>
                    <a:pt x="779334" y="346234"/>
                    <a:pt x="813624" y="311944"/>
                  </a:cubicBezTo>
                  <a:cubicBezTo>
                    <a:pt x="853629" y="271939"/>
                    <a:pt x="811719" y="139541"/>
                    <a:pt x="782191" y="52864"/>
                  </a:cubicBezTo>
                  <a:cubicBezTo>
                    <a:pt x="793621" y="41434"/>
                    <a:pt x="620266" y="20479"/>
                    <a:pt x="436434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97DF8F04-5A6E-4AF0-8EFB-A5416AA5E3E7}"/>
                </a:ext>
              </a:extLst>
            </p:cNvPr>
            <p:cNvSpPr/>
            <p:nvPr/>
          </p:nvSpPr>
          <p:spPr>
            <a:xfrm>
              <a:off x="6448412" y="1280897"/>
              <a:ext cx="4318644" cy="4592842"/>
            </a:xfrm>
            <a:custGeom>
              <a:avLst/>
              <a:gdLst>
                <a:gd name="connsiteX0" fmla="*/ 1610322 w 1800225"/>
                <a:gd name="connsiteY0" fmla="*/ 1912136 h 1914525"/>
                <a:gd name="connsiteX1" fmla="*/ 53937 w 1800225"/>
                <a:gd name="connsiteY1" fmla="*/ 1736876 h 1914525"/>
                <a:gd name="connsiteX2" fmla="*/ 7264 w 1800225"/>
                <a:gd name="connsiteY2" fmla="*/ 1681631 h 1914525"/>
                <a:gd name="connsiteX3" fmla="*/ 66319 w 1800225"/>
                <a:gd name="connsiteY3" fmla="*/ 529106 h 1914525"/>
                <a:gd name="connsiteX4" fmla="*/ 107277 w 1800225"/>
                <a:gd name="connsiteY4" fmla="*/ 432903 h 1914525"/>
                <a:gd name="connsiteX5" fmla="*/ 1729384 w 1800225"/>
                <a:gd name="connsiteY5" fmla="*/ 9041 h 1914525"/>
                <a:gd name="connsiteX6" fmla="*/ 1797012 w 1800225"/>
                <a:gd name="connsiteY6" fmla="*/ 63333 h 1914525"/>
                <a:gd name="connsiteX7" fmla="*/ 1691284 w 1800225"/>
                <a:gd name="connsiteY7" fmla="*/ 1844508 h 1914525"/>
                <a:gd name="connsiteX8" fmla="*/ 1610322 w 1800225"/>
                <a:gd name="connsiteY8" fmla="*/ 1912136 h 1914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00225" h="1914525">
                  <a:moveTo>
                    <a:pt x="1610322" y="1912136"/>
                  </a:moveTo>
                  <a:lnTo>
                    <a:pt x="53937" y="1736876"/>
                  </a:lnTo>
                  <a:cubicBezTo>
                    <a:pt x="26314" y="1734018"/>
                    <a:pt x="5359" y="1709253"/>
                    <a:pt x="7264" y="1681631"/>
                  </a:cubicBezTo>
                  <a:lnTo>
                    <a:pt x="66319" y="529106"/>
                  </a:lnTo>
                  <a:cubicBezTo>
                    <a:pt x="68224" y="458621"/>
                    <a:pt x="84417" y="438618"/>
                    <a:pt x="107277" y="432903"/>
                  </a:cubicBezTo>
                  <a:lnTo>
                    <a:pt x="1729384" y="9041"/>
                  </a:lnTo>
                  <a:cubicBezTo>
                    <a:pt x="1764627" y="-484"/>
                    <a:pt x="1798917" y="27138"/>
                    <a:pt x="1797012" y="63333"/>
                  </a:cubicBezTo>
                  <a:lnTo>
                    <a:pt x="1691284" y="1844508"/>
                  </a:lnTo>
                  <a:cubicBezTo>
                    <a:pt x="1687474" y="1885466"/>
                    <a:pt x="1651279" y="1915946"/>
                    <a:pt x="1610322" y="1912136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5816A8E-B875-4F6A-8304-5ADE7C4AFB71}"/>
                </a:ext>
              </a:extLst>
            </p:cNvPr>
            <p:cNvSpPr/>
            <p:nvPr/>
          </p:nvSpPr>
          <p:spPr>
            <a:xfrm>
              <a:off x="6464696" y="1280897"/>
              <a:ext cx="4250094" cy="3998744"/>
            </a:xfrm>
            <a:custGeom>
              <a:avLst/>
              <a:gdLst>
                <a:gd name="connsiteX0" fmla="*/ 1678781 w 1771650"/>
                <a:gd name="connsiteY0" fmla="*/ 1664486 h 1666875"/>
                <a:gd name="connsiteX1" fmla="*/ 7144 w 1771650"/>
                <a:gd name="connsiteY1" fmla="*/ 1552091 h 1666875"/>
                <a:gd name="connsiteX2" fmla="*/ 58579 w 1771650"/>
                <a:gd name="connsiteY2" fmla="*/ 482433 h 1666875"/>
                <a:gd name="connsiteX3" fmla="*/ 98584 w 1771650"/>
                <a:gd name="connsiteY3" fmla="*/ 432903 h 1666875"/>
                <a:gd name="connsiteX4" fmla="*/ 1705451 w 1771650"/>
                <a:gd name="connsiteY4" fmla="*/ 9041 h 1666875"/>
                <a:gd name="connsiteX5" fmla="*/ 1772126 w 1771650"/>
                <a:gd name="connsiteY5" fmla="*/ 63333 h 1666875"/>
                <a:gd name="connsiteX6" fmla="*/ 1678781 w 1771650"/>
                <a:gd name="connsiteY6" fmla="*/ 1664486 h 166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71650" h="1666875">
                  <a:moveTo>
                    <a:pt x="1678781" y="1664486"/>
                  </a:moveTo>
                  <a:lnTo>
                    <a:pt x="7144" y="1552091"/>
                  </a:lnTo>
                  <a:lnTo>
                    <a:pt x="58579" y="482433"/>
                  </a:lnTo>
                  <a:cubicBezTo>
                    <a:pt x="59531" y="459573"/>
                    <a:pt x="75724" y="439571"/>
                    <a:pt x="98584" y="432903"/>
                  </a:cubicBezTo>
                  <a:lnTo>
                    <a:pt x="1705451" y="9041"/>
                  </a:lnTo>
                  <a:cubicBezTo>
                    <a:pt x="1740694" y="-484"/>
                    <a:pt x="1774984" y="27138"/>
                    <a:pt x="1772126" y="63333"/>
                  </a:cubicBezTo>
                  <a:lnTo>
                    <a:pt x="1678781" y="1664486"/>
                  </a:lnTo>
                  <a:close/>
                </a:path>
              </a:pathLst>
            </a:custGeom>
            <a:solidFill>
              <a:srgbClr val="1A1A1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D11A5B2-8B0B-46AD-91FA-92D6EBE8DBF8}"/>
                </a:ext>
              </a:extLst>
            </p:cNvPr>
            <p:cNvSpPr/>
            <p:nvPr/>
          </p:nvSpPr>
          <p:spPr>
            <a:xfrm>
              <a:off x="6572092" y="1577928"/>
              <a:ext cx="3907345" cy="3404644"/>
            </a:xfrm>
            <a:custGeom>
              <a:avLst/>
              <a:gdLst>
                <a:gd name="connsiteX0" fmla="*/ 1539716 w 1628775"/>
                <a:gd name="connsiteY0" fmla="*/ 1416844 h 1419225"/>
                <a:gd name="connsiteX1" fmla="*/ 7144 w 1628775"/>
                <a:gd name="connsiteY1" fmla="*/ 1357789 h 1419225"/>
                <a:gd name="connsiteX2" fmla="*/ 57626 w 1628775"/>
                <a:gd name="connsiteY2" fmla="*/ 363379 h 1419225"/>
                <a:gd name="connsiteX3" fmla="*/ 1628299 w 1628775"/>
                <a:gd name="connsiteY3" fmla="*/ 7144 h 1419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28775" h="1419225">
                  <a:moveTo>
                    <a:pt x="1539716" y="1416844"/>
                  </a:moveTo>
                  <a:lnTo>
                    <a:pt x="7144" y="1357789"/>
                  </a:lnTo>
                  <a:lnTo>
                    <a:pt x="57626" y="363379"/>
                  </a:lnTo>
                  <a:lnTo>
                    <a:pt x="1628299" y="7144"/>
                  </a:lnTo>
                  <a:close/>
                </a:path>
              </a:pathLst>
            </a:custGeom>
            <a:solidFill>
              <a:srgbClr val="E6E6E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85C827BF-AB2F-4FE6-BEAC-957A3AE70E93}"/>
                </a:ext>
              </a:extLst>
            </p:cNvPr>
            <p:cNvSpPr/>
            <p:nvPr/>
          </p:nvSpPr>
          <p:spPr>
            <a:xfrm>
              <a:off x="6446339" y="4996281"/>
              <a:ext cx="4044444" cy="868298"/>
            </a:xfrm>
            <a:custGeom>
              <a:avLst/>
              <a:gdLst>
                <a:gd name="connsiteX0" fmla="*/ 13844 w 1685925"/>
                <a:gd name="connsiteY0" fmla="*/ 7144 h 361950"/>
                <a:gd name="connsiteX1" fmla="*/ 7176 w 1685925"/>
                <a:gd name="connsiteY1" fmla="*/ 133826 h 361950"/>
                <a:gd name="connsiteX2" fmla="*/ 53849 w 1685925"/>
                <a:gd name="connsiteY2" fmla="*/ 189071 h 361950"/>
                <a:gd name="connsiteX3" fmla="*/ 1597851 w 1685925"/>
                <a:gd name="connsiteY3" fmla="*/ 363379 h 361950"/>
                <a:gd name="connsiteX4" fmla="*/ 1675956 w 1685925"/>
                <a:gd name="connsiteY4" fmla="*/ 296704 h 361950"/>
                <a:gd name="connsiteX5" fmla="*/ 1686434 w 1685925"/>
                <a:gd name="connsiteY5" fmla="*/ 111919 h 361950"/>
                <a:gd name="connsiteX6" fmla="*/ 13844 w 1685925"/>
                <a:gd name="connsiteY6" fmla="*/ 7144 h 361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5925" h="361950">
                  <a:moveTo>
                    <a:pt x="13844" y="7144"/>
                  </a:moveTo>
                  <a:lnTo>
                    <a:pt x="7176" y="133826"/>
                  </a:lnTo>
                  <a:cubicBezTo>
                    <a:pt x="6224" y="161449"/>
                    <a:pt x="26226" y="186214"/>
                    <a:pt x="53849" y="189071"/>
                  </a:cubicBezTo>
                  <a:lnTo>
                    <a:pt x="1597851" y="363379"/>
                  </a:lnTo>
                  <a:cubicBezTo>
                    <a:pt x="1637856" y="368141"/>
                    <a:pt x="1674051" y="337661"/>
                    <a:pt x="1675956" y="296704"/>
                  </a:cubicBezTo>
                  <a:lnTo>
                    <a:pt x="1686434" y="111919"/>
                  </a:lnTo>
                  <a:lnTo>
                    <a:pt x="13844" y="7144"/>
                  </a:lnTo>
                  <a:close/>
                </a:path>
              </a:pathLst>
            </a:custGeom>
            <a:solidFill>
              <a:srgbClr val="B3B3B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733A9A79-3428-4B12-B9FF-3C880B01EC68}"/>
                </a:ext>
              </a:extLst>
            </p:cNvPr>
            <p:cNvSpPr/>
            <p:nvPr/>
          </p:nvSpPr>
          <p:spPr>
            <a:xfrm>
              <a:off x="7715310" y="1593115"/>
              <a:ext cx="2775473" cy="3394037"/>
            </a:xfrm>
            <a:custGeom>
              <a:avLst/>
              <a:gdLst>
                <a:gd name="connsiteX0" fmla="*/ 1425389 w 2775473"/>
                <a:gd name="connsiteY0" fmla="*/ 306593 h 3394037"/>
                <a:gd name="connsiteX1" fmla="*/ 2775473 w 2775473"/>
                <a:gd name="connsiteY1" fmla="*/ 0 h 3394037"/>
                <a:gd name="connsiteX2" fmla="*/ 2565699 w 2775473"/>
                <a:gd name="connsiteY2" fmla="*/ 3394037 h 3394037"/>
                <a:gd name="connsiteX3" fmla="*/ 0 w 2775473"/>
                <a:gd name="connsiteY3" fmla="*/ 3281082 h 3394037"/>
                <a:gd name="connsiteX4" fmla="*/ 1425389 w 2775473"/>
                <a:gd name="connsiteY4" fmla="*/ 306593 h 3394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5473" h="3394037">
                  <a:moveTo>
                    <a:pt x="1425389" y="306593"/>
                  </a:moveTo>
                  <a:lnTo>
                    <a:pt x="2775473" y="0"/>
                  </a:lnTo>
                  <a:lnTo>
                    <a:pt x="2565699" y="3394037"/>
                  </a:lnTo>
                  <a:lnTo>
                    <a:pt x="0" y="3281082"/>
                  </a:lnTo>
                  <a:lnTo>
                    <a:pt x="1425389" y="306593"/>
                  </a:lnTo>
                  <a:close/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7" name="그림 개체 틀 2">
            <a:extLst>
              <a:ext uri="{FF2B5EF4-FFF2-40B4-BE49-F238E27FC236}">
                <a16:creationId xmlns:a16="http://schemas.microsoft.com/office/drawing/2014/main" id="{72A26D6A-3B50-4763-ADCC-F133F62B9BE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047968" y="1775610"/>
            <a:ext cx="4109140" cy="3097694"/>
          </a:xfrm>
          <a:custGeom>
            <a:avLst/>
            <a:gdLst>
              <a:gd name="connsiteX0" fmla="*/ 0 w 4495800"/>
              <a:gd name="connsiteY0" fmla="*/ 0 h 2593057"/>
              <a:gd name="connsiteX1" fmla="*/ 4495800 w 4495800"/>
              <a:gd name="connsiteY1" fmla="*/ 0 h 2593057"/>
              <a:gd name="connsiteX2" fmla="*/ 4495800 w 4495800"/>
              <a:gd name="connsiteY2" fmla="*/ 2593057 h 2593057"/>
              <a:gd name="connsiteX3" fmla="*/ 0 w 4495800"/>
              <a:gd name="connsiteY3" fmla="*/ 2593057 h 2593057"/>
              <a:gd name="connsiteX4" fmla="*/ 0 w 4495800"/>
              <a:gd name="connsiteY4" fmla="*/ 0 h 2593057"/>
              <a:gd name="connsiteX0" fmla="*/ 0 w 4495800"/>
              <a:gd name="connsiteY0" fmla="*/ 656948 h 3250005"/>
              <a:gd name="connsiteX1" fmla="*/ 2951085 w 4495800"/>
              <a:gd name="connsiteY1" fmla="*/ 0 h 3250005"/>
              <a:gd name="connsiteX2" fmla="*/ 4495800 w 4495800"/>
              <a:gd name="connsiteY2" fmla="*/ 3250005 h 3250005"/>
              <a:gd name="connsiteX3" fmla="*/ 0 w 4495800"/>
              <a:gd name="connsiteY3" fmla="*/ 3250005 h 3250005"/>
              <a:gd name="connsiteX4" fmla="*/ 0 w 4495800"/>
              <a:gd name="connsiteY4" fmla="*/ 656948 h 3250005"/>
              <a:gd name="connsiteX0" fmla="*/ 106532 w 4602332"/>
              <a:gd name="connsiteY0" fmla="*/ 656948 h 3250005"/>
              <a:gd name="connsiteX1" fmla="*/ 3057617 w 4602332"/>
              <a:gd name="connsiteY1" fmla="*/ 0 h 3250005"/>
              <a:gd name="connsiteX2" fmla="*/ 4602332 w 4602332"/>
              <a:gd name="connsiteY2" fmla="*/ 3250005 h 3250005"/>
              <a:gd name="connsiteX3" fmla="*/ 0 w 4602332"/>
              <a:gd name="connsiteY3" fmla="*/ 2584180 h 3250005"/>
              <a:gd name="connsiteX4" fmla="*/ 106532 w 4602332"/>
              <a:gd name="connsiteY4" fmla="*/ 656948 h 3250005"/>
              <a:gd name="connsiteX0" fmla="*/ 106532 w 3057617"/>
              <a:gd name="connsiteY0" fmla="*/ 656948 h 2584180"/>
              <a:gd name="connsiteX1" fmla="*/ 3057617 w 3057617"/>
              <a:gd name="connsiteY1" fmla="*/ 0 h 2584180"/>
              <a:gd name="connsiteX2" fmla="*/ 2196483 w 3057617"/>
              <a:gd name="connsiteY2" fmla="*/ 2122541 h 2584180"/>
              <a:gd name="connsiteX3" fmla="*/ 0 w 3057617"/>
              <a:gd name="connsiteY3" fmla="*/ 2584180 h 2584180"/>
              <a:gd name="connsiteX4" fmla="*/ 106532 w 3057617"/>
              <a:gd name="connsiteY4" fmla="*/ 656948 h 2584180"/>
              <a:gd name="connsiteX0" fmla="*/ 106532 w 3057617"/>
              <a:gd name="connsiteY0" fmla="*/ 656948 h 2681834"/>
              <a:gd name="connsiteX1" fmla="*/ 3057617 w 3057617"/>
              <a:gd name="connsiteY1" fmla="*/ 0 h 2681834"/>
              <a:gd name="connsiteX2" fmla="*/ 2897819 w 3057617"/>
              <a:gd name="connsiteY2" fmla="*/ 2681834 h 2681834"/>
              <a:gd name="connsiteX3" fmla="*/ 0 w 3057617"/>
              <a:gd name="connsiteY3" fmla="*/ 2584180 h 2681834"/>
              <a:gd name="connsiteX4" fmla="*/ 106532 w 3057617"/>
              <a:gd name="connsiteY4" fmla="*/ 656948 h 2681834"/>
              <a:gd name="connsiteX0" fmla="*/ 0 w 2951085"/>
              <a:gd name="connsiteY0" fmla="*/ 656948 h 2681834"/>
              <a:gd name="connsiteX1" fmla="*/ 2951085 w 2951085"/>
              <a:gd name="connsiteY1" fmla="*/ 0 h 2681834"/>
              <a:gd name="connsiteX2" fmla="*/ 2791287 w 2951085"/>
              <a:gd name="connsiteY2" fmla="*/ 2681834 h 2681834"/>
              <a:gd name="connsiteX3" fmla="*/ 594804 w 2951085"/>
              <a:gd name="connsiteY3" fmla="*/ 2335605 h 2681834"/>
              <a:gd name="connsiteX4" fmla="*/ 0 w 2951085"/>
              <a:gd name="connsiteY4" fmla="*/ 656948 h 2681834"/>
              <a:gd name="connsiteX0" fmla="*/ 115409 w 3066494"/>
              <a:gd name="connsiteY0" fmla="*/ 656948 h 2681834"/>
              <a:gd name="connsiteX1" fmla="*/ 3066494 w 3066494"/>
              <a:gd name="connsiteY1" fmla="*/ 0 h 2681834"/>
              <a:gd name="connsiteX2" fmla="*/ 2906696 w 3066494"/>
              <a:gd name="connsiteY2" fmla="*/ 2681834 h 2681834"/>
              <a:gd name="connsiteX3" fmla="*/ 0 w 3066494"/>
              <a:gd name="connsiteY3" fmla="*/ 2557547 h 2681834"/>
              <a:gd name="connsiteX4" fmla="*/ 115409 w 3066494"/>
              <a:gd name="connsiteY4" fmla="*/ 656948 h 2681834"/>
              <a:gd name="connsiteX0" fmla="*/ 115409 w 2906696"/>
              <a:gd name="connsiteY0" fmla="*/ 292964 h 2317850"/>
              <a:gd name="connsiteX1" fmla="*/ 2853430 w 2906696"/>
              <a:gd name="connsiteY1" fmla="*/ 0 h 2317850"/>
              <a:gd name="connsiteX2" fmla="*/ 2906696 w 2906696"/>
              <a:gd name="connsiteY2" fmla="*/ 2317850 h 2317850"/>
              <a:gd name="connsiteX3" fmla="*/ 0 w 2906696"/>
              <a:gd name="connsiteY3" fmla="*/ 2193563 h 2317850"/>
              <a:gd name="connsiteX4" fmla="*/ 115409 w 2906696"/>
              <a:gd name="connsiteY4" fmla="*/ 292964 h 2317850"/>
              <a:gd name="connsiteX0" fmla="*/ 115409 w 3057617"/>
              <a:gd name="connsiteY0" fmla="*/ 648071 h 2672957"/>
              <a:gd name="connsiteX1" fmla="*/ 3057617 w 3057617"/>
              <a:gd name="connsiteY1" fmla="*/ 0 h 2672957"/>
              <a:gd name="connsiteX2" fmla="*/ 2906696 w 3057617"/>
              <a:gd name="connsiteY2" fmla="*/ 2672957 h 2672957"/>
              <a:gd name="connsiteX3" fmla="*/ 0 w 3057617"/>
              <a:gd name="connsiteY3" fmla="*/ 2548670 h 2672957"/>
              <a:gd name="connsiteX4" fmla="*/ 115409 w 3057617"/>
              <a:gd name="connsiteY4" fmla="*/ 648071 h 2672957"/>
              <a:gd name="connsiteX0" fmla="*/ 115409 w 2971257"/>
              <a:gd name="connsiteY0" fmla="*/ 510911 h 2535797"/>
              <a:gd name="connsiteX1" fmla="*/ 2971257 w 2971257"/>
              <a:gd name="connsiteY1" fmla="*/ 0 h 2535797"/>
              <a:gd name="connsiteX2" fmla="*/ 2906696 w 2971257"/>
              <a:gd name="connsiteY2" fmla="*/ 2535797 h 2535797"/>
              <a:gd name="connsiteX3" fmla="*/ 0 w 2971257"/>
              <a:gd name="connsiteY3" fmla="*/ 2411510 h 2535797"/>
              <a:gd name="connsiteX4" fmla="*/ 115409 w 2971257"/>
              <a:gd name="connsiteY4" fmla="*/ 510911 h 2535797"/>
              <a:gd name="connsiteX0" fmla="*/ 115409 w 3077937"/>
              <a:gd name="connsiteY0" fmla="*/ 668391 h 2693277"/>
              <a:gd name="connsiteX1" fmla="*/ 3077937 w 3077937"/>
              <a:gd name="connsiteY1" fmla="*/ 0 h 2693277"/>
              <a:gd name="connsiteX2" fmla="*/ 2906696 w 3077937"/>
              <a:gd name="connsiteY2" fmla="*/ 2693277 h 2693277"/>
              <a:gd name="connsiteX3" fmla="*/ 0 w 3077937"/>
              <a:gd name="connsiteY3" fmla="*/ 2568990 h 2693277"/>
              <a:gd name="connsiteX4" fmla="*/ 115409 w 3077937"/>
              <a:gd name="connsiteY4" fmla="*/ 668391 h 2693277"/>
              <a:gd name="connsiteX0" fmla="*/ 115409 w 3077937"/>
              <a:gd name="connsiteY0" fmla="*/ 668391 h 2568990"/>
              <a:gd name="connsiteX1" fmla="*/ 3077937 w 3077937"/>
              <a:gd name="connsiteY1" fmla="*/ 0 h 2568990"/>
              <a:gd name="connsiteX2" fmla="*/ 2769536 w 3077937"/>
              <a:gd name="connsiteY2" fmla="*/ 2535797 h 2568990"/>
              <a:gd name="connsiteX3" fmla="*/ 0 w 3077937"/>
              <a:gd name="connsiteY3" fmla="*/ 2568990 h 2568990"/>
              <a:gd name="connsiteX4" fmla="*/ 115409 w 3077937"/>
              <a:gd name="connsiteY4" fmla="*/ 668391 h 2568990"/>
              <a:gd name="connsiteX0" fmla="*/ 115409 w 3077937"/>
              <a:gd name="connsiteY0" fmla="*/ 668391 h 2693277"/>
              <a:gd name="connsiteX1" fmla="*/ 3077937 w 3077937"/>
              <a:gd name="connsiteY1" fmla="*/ 0 h 2693277"/>
              <a:gd name="connsiteX2" fmla="*/ 2916856 w 3077937"/>
              <a:gd name="connsiteY2" fmla="*/ 2693277 h 2693277"/>
              <a:gd name="connsiteX3" fmla="*/ 0 w 3077937"/>
              <a:gd name="connsiteY3" fmla="*/ 2568990 h 2693277"/>
              <a:gd name="connsiteX4" fmla="*/ 115409 w 3077937"/>
              <a:gd name="connsiteY4" fmla="*/ 668391 h 2693277"/>
              <a:gd name="connsiteX0" fmla="*/ 0 w 2962528"/>
              <a:gd name="connsiteY0" fmla="*/ 668391 h 2693277"/>
              <a:gd name="connsiteX1" fmla="*/ 2962528 w 2962528"/>
              <a:gd name="connsiteY1" fmla="*/ 0 h 2693277"/>
              <a:gd name="connsiteX2" fmla="*/ 2801447 w 2962528"/>
              <a:gd name="connsiteY2" fmla="*/ 2693277 h 2693277"/>
              <a:gd name="connsiteX3" fmla="*/ 331631 w 2962528"/>
              <a:gd name="connsiteY3" fmla="*/ 2289590 h 2693277"/>
              <a:gd name="connsiteX4" fmla="*/ 0 w 2962528"/>
              <a:gd name="connsiteY4" fmla="*/ 668391 h 2693277"/>
              <a:gd name="connsiteX0" fmla="*/ 120489 w 3083017"/>
              <a:gd name="connsiteY0" fmla="*/ 668391 h 2693277"/>
              <a:gd name="connsiteX1" fmla="*/ 3083017 w 3083017"/>
              <a:gd name="connsiteY1" fmla="*/ 0 h 2693277"/>
              <a:gd name="connsiteX2" fmla="*/ 2921936 w 3083017"/>
              <a:gd name="connsiteY2" fmla="*/ 2693277 h 2693277"/>
              <a:gd name="connsiteX3" fmla="*/ 0 w 3083017"/>
              <a:gd name="connsiteY3" fmla="*/ 2574070 h 2693277"/>
              <a:gd name="connsiteX4" fmla="*/ 120489 w 3083017"/>
              <a:gd name="connsiteY4" fmla="*/ 668391 h 2693277"/>
              <a:gd name="connsiteX0" fmla="*/ 262729 w 3083017"/>
              <a:gd name="connsiteY0" fmla="*/ 841111 h 2693277"/>
              <a:gd name="connsiteX1" fmla="*/ 3083017 w 3083017"/>
              <a:gd name="connsiteY1" fmla="*/ 0 h 2693277"/>
              <a:gd name="connsiteX2" fmla="*/ 2921936 w 3083017"/>
              <a:gd name="connsiteY2" fmla="*/ 2693277 h 2693277"/>
              <a:gd name="connsiteX3" fmla="*/ 0 w 3083017"/>
              <a:gd name="connsiteY3" fmla="*/ 2574070 h 2693277"/>
              <a:gd name="connsiteX4" fmla="*/ 262729 w 3083017"/>
              <a:gd name="connsiteY4" fmla="*/ 841111 h 2693277"/>
              <a:gd name="connsiteX0" fmla="*/ 105249 w 3083017"/>
              <a:gd name="connsiteY0" fmla="*/ 709031 h 2693277"/>
              <a:gd name="connsiteX1" fmla="*/ 3083017 w 3083017"/>
              <a:gd name="connsiteY1" fmla="*/ 0 h 2693277"/>
              <a:gd name="connsiteX2" fmla="*/ 2921936 w 3083017"/>
              <a:gd name="connsiteY2" fmla="*/ 2693277 h 2693277"/>
              <a:gd name="connsiteX3" fmla="*/ 0 w 3083017"/>
              <a:gd name="connsiteY3" fmla="*/ 2574070 h 2693277"/>
              <a:gd name="connsiteX4" fmla="*/ 105249 w 3083017"/>
              <a:gd name="connsiteY4" fmla="*/ 709031 h 2693277"/>
              <a:gd name="connsiteX0" fmla="*/ 97710 w 3083017"/>
              <a:gd name="connsiteY0" fmla="*/ 691559 h 2693277"/>
              <a:gd name="connsiteX1" fmla="*/ 3083017 w 3083017"/>
              <a:gd name="connsiteY1" fmla="*/ 0 h 2693277"/>
              <a:gd name="connsiteX2" fmla="*/ 2921936 w 3083017"/>
              <a:gd name="connsiteY2" fmla="*/ 2693277 h 2693277"/>
              <a:gd name="connsiteX3" fmla="*/ 0 w 3083017"/>
              <a:gd name="connsiteY3" fmla="*/ 2574070 h 2693277"/>
              <a:gd name="connsiteX4" fmla="*/ 97710 w 3083017"/>
              <a:gd name="connsiteY4" fmla="*/ 691559 h 2693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83017" h="2693277">
                <a:moveTo>
                  <a:pt x="97710" y="691559"/>
                </a:moveTo>
                <a:lnTo>
                  <a:pt x="3083017" y="0"/>
                </a:lnTo>
                <a:lnTo>
                  <a:pt x="2921936" y="2693277"/>
                </a:lnTo>
                <a:lnTo>
                  <a:pt x="0" y="2574070"/>
                </a:lnTo>
                <a:lnTo>
                  <a:pt x="97710" y="6915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7D21F174-8916-4585-BFC0-6484AE81EEC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645574303"/>
      </p:ext>
    </p:extLst>
  </p:cSld>
  <p:clrMapOvr>
    <a:masterClrMapping/>
  </p:clrMapOvr>
  <p:transition spd="slow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0974003"/>
      </p:ext>
    </p:extLst>
  </p:cSld>
  <p:clrMapOvr>
    <a:masterClrMapping/>
  </p:clrMapOvr>
  <p:transition spd="slow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7_Images &amp; Contents Layout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2"/>
          <p:cNvSpPr>
            <a:spLocks noGrp="1"/>
          </p:cNvSpPr>
          <p:nvPr>
            <p:ph type="pic" sz="quarter" idx="14" hasCustomPrompt="1"/>
          </p:nvPr>
        </p:nvSpPr>
        <p:spPr>
          <a:xfrm>
            <a:off x="4847861" y="4558"/>
            <a:ext cx="7344139" cy="6863603"/>
          </a:xfrm>
          <a:custGeom>
            <a:avLst/>
            <a:gdLst>
              <a:gd name="connsiteX0" fmla="*/ 0 w 4572000"/>
              <a:gd name="connsiteY0" fmla="*/ 0 h 5140082"/>
              <a:gd name="connsiteX1" fmla="*/ 4572000 w 4572000"/>
              <a:gd name="connsiteY1" fmla="*/ 0 h 5140082"/>
              <a:gd name="connsiteX2" fmla="*/ 4572000 w 4572000"/>
              <a:gd name="connsiteY2" fmla="*/ 5140082 h 5140082"/>
              <a:gd name="connsiteX3" fmla="*/ 0 w 4572000"/>
              <a:gd name="connsiteY3" fmla="*/ 5140082 h 5140082"/>
              <a:gd name="connsiteX4" fmla="*/ 0 w 4572000"/>
              <a:gd name="connsiteY4" fmla="*/ 0 h 5140082"/>
              <a:gd name="connsiteX0" fmla="*/ 502920 w 4572000"/>
              <a:gd name="connsiteY0" fmla="*/ 0 h 5147702"/>
              <a:gd name="connsiteX1" fmla="*/ 4572000 w 4572000"/>
              <a:gd name="connsiteY1" fmla="*/ 7620 h 5147702"/>
              <a:gd name="connsiteX2" fmla="*/ 4572000 w 4572000"/>
              <a:gd name="connsiteY2" fmla="*/ 5147702 h 5147702"/>
              <a:gd name="connsiteX3" fmla="*/ 0 w 4572000"/>
              <a:gd name="connsiteY3" fmla="*/ 5147702 h 5147702"/>
              <a:gd name="connsiteX4" fmla="*/ 502920 w 4572000"/>
              <a:gd name="connsiteY4" fmla="*/ 0 h 5147702"/>
              <a:gd name="connsiteX0" fmla="*/ 480060 w 4572000"/>
              <a:gd name="connsiteY0" fmla="*/ 0 h 5140082"/>
              <a:gd name="connsiteX1" fmla="*/ 4572000 w 4572000"/>
              <a:gd name="connsiteY1" fmla="*/ 0 h 5140082"/>
              <a:gd name="connsiteX2" fmla="*/ 4572000 w 4572000"/>
              <a:gd name="connsiteY2" fmla="*/ 5140082 h 5140082"/>
              <a:gd name="connsiteX3" fmla="*/ 0 w 4572000"/>
              <a:gd name="connsiteY3" fmla="*/ 5140082 h 5140082"/>
              <a:gd name="connsiteX4" fmla="*/ 480060 w 4572000"/>
              <a:gd name="connsiteY4" fmla="*/ 0 h 5140082"/>
              <a:gd name="connsiteX0" fmla="*/ 1402080 w 5494020"/>
              <a:gd name="connsiteY0" fmla="*/ 0 h 5147702"/>
              <a:gd name="connsiteX1" fmla="*/ 5494020 w 5494020"/>
              <a:gd name="connsiteY1" fmla="*/ 0 h 5147702"/>
              <a:gd name="connsiteX2" fmla="*/ 5494020 w 5494020"/>
              <a:gd name="connsiteY2" fmla="*/ 5140082 h 5147702"/>
              <a:gd name="connsiteX3" fmla="*/ 0 w 5494020"/>
              <a:gd name="connsiteY3" fmla="*/ 5147702 h 5147702"/>
              <a:gd name="connsiteX4" fmla="*/ 1402080 w 5494020"/>
              <a:gd name="connsiteY4" fmla="*/ 0 h 5147702"/>
              <a:gd name="connsiteX0" fmla="*/ 1706880 w 5494020"/>
              <a:gd name="connsiteY0" fmla="*/ 0 h 5147702"/>
              <a:gd name="connsiteX1" fmla="*/ 5494020 w 5494020"/>
              <a:gd name="connsiteY1" fmla="*/ 0 h 5147702"/>
              <a:gd name="connsiteX2" fmla="*/ 5494020 w 5494020"/>
              <a:gd name="connsiteY2" fmla="*/ 5140082 h 5147702"/>
              <a:gd name="connsiteX3" fmla="*/ 0 w 5494020"/>
              <a:gd name="connsiteY3" fmla="*/ 5147702 h 5147702"/>
              <a:gd name="connsiteX4" fmla="*/ 1706880 w 5494020"/>
              <a:gd name="connsiteY4" fmla="*/ 0 h 5147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4020" h="5147702">
                <a:moveTo>
                  <a:pt x="1706880" y="0"/>
                </a:moveTo>
                <a:lnTo>
                  <a:pt x="5494020" y="0"/>
                </a:lnTo>
                <a:lnTo>
                  <a:pt x="5494020" y="5140082"/>
                </a:lnTo>
                <a:lnTo>
                  <a:pt x="0" y="5147702"/>
                </a:lnTo>
                <a:lnTo>
                  <a:pt x="170688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64351912"/>
      </p:ext>
    </p:extLst>
  </p:cSld>
  <p:clrMapOvr>
    <a:masterClrMapping/>
  </p:clrMapOvr>
  <p:transition spd="slow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9">
            <a:extLst>
              <a:ext uri="{FF2B5EF4-FFF2-40B4-BE49-F238E27FC236}">
                <a16:creationId xmlns:a16="http://schemas.microsoft.com/office/drawing/2014/main" id="{B5EC7ADC-67F9-4D30-A972-0F2B88D0792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24276" y="1714872"/>
            <a:ext cx="3570781" cy="43142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0" tIns="1080000"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180D3340-5DD9-49E8-A07D-B011C94832E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964928051"/>
      </p:ext>
    </p:extLst>
  </p:cSld>
  <p:clrMapOvr>
    <a:masterClrMapping/>
  </p:clrMapOvr>
  <p:transition spd="slow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4830917"/>
      </p:ext>
    </p:extLst>
  </p:cSld>
  <p:clrMapOvr>
    <a:masterClrMapping/>
  </p:clrMapOvr>
  <p:transition spd="slow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9604065"/>
      </p:ext>
    </p:extLst>
  </p:cSld>
  <p:clrMapOvr>
    <a:masterClrMapping/>
  </p:clrMapOvr>
  <p:transition spd="slow"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2446392755"/>
      </p:ext>
    </p:extLst>
  </p:cSld>
  <p:clrMapOvr>
    <a:masterClrMapping/>
  </p:clrMapOvr>
  <p:transition spd="slow"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313676580"/>
      </p:ext>
    </p:extLst>
  </p:cSld>
  <p:clrMapOvr>
    <a:masterClrMapping/>
  </p:clrMapOvr>
  <p:transition spd="slow"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4720244"/>
      </p:ext>
    </p:extLst>
  </p:cSld>
  <p:clrMapOvr>
    <a:masterClrMapping/>
  </p:clrMapOvr>
  <p:transition spd="slow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0667146"/>
      </p:ext>
    </p:extLst>
  </p:cSld>
  <p:clrMapOvr>
    <a:masterClrMapping/>
  </p:clrMapOvr>
  <p:transition spd="slow"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4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B3CA5F7E-D45F-4887-AF9C-BB7E27A9C9CE}"/>
              </a:ext>
            </a:extLst>
          </p:cNvPr>
          <p:cNvSpPr/>
          <p:nvPr userDrawn="1"/>
        </p:nvSpPr>
        <p:spPr>
          <a:xfrm>
            <a:off x="673240" y="1141827"/>
            <a:ext cx="10862268" cy="505432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그림 개체 틀 5">
            <a:extLst>
              <a:ext uri="{FF2B5EF4-FFF2-40B4-BE49-F238E27FC236}">
                <a16:creationId xmlns:a16="http://schemas.microsoft.com/office/drawing/2014/main" id="{1C677DB5-A9F3-459B-9D51-37160E08512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229977" y="653142"/>
            <a:ext cx="4824557" cy="5054322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51205817"/>
      </p:ext>
    </p:extLst>
  </p:cSld>
  <p:clrMapOvr>
    <a:masterClrMapping/>
  </p:clrMapOvr>
  <p:transition spd="slow"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899324262"/>
      </p:ext>
    </p:extLst>
  </p:cSld>
  <p:clrMapOvr>
    <a:masterClrMapping/>
  </p:clrMapOvr>
  <p:transition spd="slow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5B645F56-C047-4B2A-8D39-376A60FB6DBF}"/>
              </a:ext>
            </a:extLst>
          </p:cNvPr>
          <p:cNvSpPr>
            <a:spLocks/>
          </p:cNvSpPr>
          <p:nvPr userDrawn="1"/>
        </p:nvSpPr>
        <p:spPr bwMode="auto">
          <a:xfrm>
            <a:off x="0" y="5745389"/>
            <a:ext cx="6085418" cy="1121663"/>
          </a:xfrm>
          <a:custGeom>
            <a:avLst/>
            <a:gdLst>
              <a:gd name="connsiteX0" fmla="*/ 1649375 w 8882887"/>
              <a:gd name="connsiteY0" fmla="*/ 0 h 1682495"/>
              <a:gd name="connsiteX1" fmla="*/ 1652414 w 8882887"/>
              <a:gd name="connsiteY1" fmla="*/ 369665 h 1682495"/>
              <a:gd name="connsiteX2" fmla="*/ 1710174 w 8882887"/>
              <a:gd name="connsiteY2" fmla="*/ 489644 h 1682495"/>
              <a:gd name="connsiteX3" fmla="*/ 1713215 w 8882887"/>
              <a:gd name="connsiteY3" fmla="*/ 489644 h 1682495"/>
              <a:gd name="connsiteX4" fmla="*/ 1734495 w 8882887"/>
              <a:gd name="connsiteY4" fmla="*/ 489644 h 1682495"/>
              <a:gd name="connsiteX5" fmla="*/ 1734495 w 8882887"/>
              <a:gd name="connsiteY5" fmla="*/ 525312 h 1682495"/>
              <a:gd name="connsiteX6" fmla="*/ 1735256 w 8882887"/>
              <a:gd name="connsiteY6" fmla="*/ 526529 h 1682495"/>
              <a:gd name="connsiteX7" fmla="*/ 1740575 w 8882887"/>
              <a:gd name="connsiteY7" fmla="*/ 535041 h 1682495"/>
              <a:gd name="connsiteX8" fmla="*/ 1740575 w 8882887"/>
              <a:gd name="connsiteY8" fmla="*/ 706902 h 1682495"/>
              <a:gd name="connsiteX9" fmla="*/ 1743995 w 8882887"/>
              <a:gd name="connsiteY9" fmla="*/ 706902 h 1682495"/>
              <a:gd name="connsiteX10" fmla="*/ 1767936 w 8882887"/>
              <a:gd name="connsiteY10" fmla="*/ 706902 h 1682495"/>
              <a:gd name="connsiteX11" fmla="*/ 1767936 w 8882887"/>
              <a:gd name="connsiteY11" fmla="*/ 917675 h 1682495"/>
              <a:gd name="connsiteX12" fmla="*/ 1770216 w 8882887"/>
              <a:gd name="connsiteY12" fmla="*/ 917270 h 1682495"/>
              <a:gd name="connsiteX13" fmla="*/ 1786176 w 8882887"/>
              <a:gd name="connsiteY13" fmla="*/ 914433 h 1682495"/>
              <a:gd name="connsiteX14" fmla="*/ 1783136 w 8882887"/>
              <a:gd name="connsiteY14" fmla="*/ 1047381 h 1682495"/>
              <a:gd name="connsiteX15" fmla="*/ 1785416 w 8882887"/>
              <a:gd name="connsiteY15" fmla="*/ 1047788 h 1682495"/>
              <a:gd name="connsiteX16" fmla="*/ 1801376 w 8882887"/>
              <a:gd name="connsiteY16" fmla="*/ 1050624 h 1682495"/>
              <a:gd name="connsiteX17" fmla="*/ 1801755 w 8882887"/>
              <a:gd name="connsiteY17" fmla="*/ 1051841 h 1682495"/>
              <a:gd name="connsiteX18" fmla="*/ 1804416 w 8882887"/>
              <a:gd name="connsiteY18" fmla="*/ 1060353 h 1682495"/>
              <a:gd name="connsiteX19" fmla="*/ 1805556 w 8882887"/>
              <a:gd name="connsiteY19" fmla="*/ 1056705 h 1682495"/>
              <a:gd name="connsiteX20" fmla="*/ 1813536 w 8882887"/>
              <a:gd name="connsiteY20" fmla="*/ 1031169 h 1682495"/>
              <a:gd name="connsiteX21" fmla="*/ 1816196 w 8882887"/>
              <a:gd name="connsiteY21" fmla="*/ 1031169 h 1682495"/>
              <a:gd name="connsiteX22" fmla="*/ 1834817 w 8882887"/>
              <a:gd name="connsiteY22" fmla="*/ 1031169 h 1682495"/>
              <a:gd name="connsiteX23" fmla="*/ 1834817 w 8882887"/>
              <a:gd name="connsiteY23" fmla="*/ 1079808 h 1682495"/>
              <a:gd name="connsiteX24" fmla="*/ 1836336 w 8882887"/>
              <a:gd name="connsiteY24" fmla="*/ 1080620 h 1682495"/>
              <a:gd name="connsiteX25" fmla="*/ 1846977 w 8882887"/>
              <a:gd name="connsiteY25" fmla="*/ 1086294 h 1682495"/>
              <a:gd name="connsiteX26" fmla="*/ 1846977 w 8882887"/>
              <a:gd name="connsiteY26" fmla="*/ 1088321 h 1682495"/>
              <a:gd name="connsiteX27" fmla="*/ 1846977 w 8882887"/>
              <a:gd name="connsiteY27" fmla="*/ 1102508 h 1682495"/>
              <a:gd name="connsiteX28" fmla="*/ 1913858 w 8882887"/>
              <a:gd name="connsiteY28" fmla="*/ 1102508 h 1682495"/>
              <a:gd name="connsiteX29" fmla="*/ 1913858 w 8882887"/>
              <a:gd name="connsiteY29" fmla="*/ 1104129 h 1682495"/>
              <a:gd name="connsiteX30" fmla="*/ 1913858 w 8882887"/>
              <a:gd name="connsiteY30" fmla="*/ 1115478 h 1682495"/>
              <a:gd name="connsiteX31" fmla="*/ 1916897 w 8882887"/>
              <a:gd name="connsiteY31" fmla="*/ 1115478 h 1682495"/>
              <a:gd name="connsiteX32" fmla="*/ 1938177 w 8882887"/>
              <a:gd name="connsiteY32" fmla="*/ 1115478 h 1682495"/>
              <a:gd name="connsiteX33" fmla="*/ 1938177 w 8882887"/>
              <a:gd name="connsiteY33" fmla="*/ 1070081 h 1682495"/>
              <a:gd name="connsiteX34" fmla="*/ 2005058 w 8882887"/>
              <a:gd name="connsiteY34" fmla="*/ 1070081 h 1682495"/>
              <a:gd name="connsiteX35" fmla="*/ 2005058 w 8882887"/>
              <a:gd name="connsiteY35" fmla="*/ 1068054 h 1682495"/>
              <a:gd name="connsiteX36" fmla="*/ 2005058 w 8882887"/>
              <a:gd name="connsiteY36" fmla="*/ 1053867 h 1682495"/>
              <a:gd name="connsiteX37" fmla="*/ 2006579 w 8882887"/>
              <a:gd name="connsiteY37" fmla="*/ 1053867 h 1682495"/>
              <a:gd name="connsiteX38" fmla="*/ 2017218 w 8882887"/>
              <a:gd name="connsiteY38" fmla="*/ 1053867 h 1682495"/>
              <a:gd name="connsiteX39" fmla="*/ 2017218 w 8882887"/>
              <a:gd name="connsiteY39" fmla="*/ 1051031 h 1682495"/>
              <a:gd name="connsiteX40" fmla="*/ 2017218 w 8882887"/>
              <a:gd name="connsiteY40" fmla="*/ 1031169 h 1682495"/>
              <a:gd name="connsiteX41" fmla="*/ 2018358 w 8882887"/>
              <a:gd name="connsiteY41" fmla="*/ 1031169 h 1682495"/>
              <a:gd name="connsiteX42" fmla="*/ 2026338 w 8882887"/>
              <a:gd name="connsiteY42" fmla="*/ 1031169 h 1682495"/>
              <a:gd name="connsiteX43" fmla="*/ 2026338 w 8882887"/>
              <a:gd name="connsiteY43" fmla="*/ 1029548 h 1682495"/>
              <a:gd name="connsiteX44" fmla="*/ 2026338 w 8882887"/>
              <a:gd name="connsiteY44" fmla="*/ 1018197 h 1682495"/>
              <a:gd name="connsiteX45" fmla="*/ 2029379 w 8882887"/>
              <a:gd name="connsiteY45" fmla="*/ 1018197 h 1682495"/>
              <a:gd name="connsiteX46" fmla="*/ 2050659 w 8882887"/>
              <a:gd name="connsiteY46" fmla="*/ 1018197 h 1682495"/>
              <a:gd name="connsiteX47" fmla="*/ 2050659 w 8882887"/>
              <a:gd name="connsiteY47" fmla="*/ 1019819 h 1682495"/>
              <a:gd name="connsiteX48" fmla="*/ 2050659 w 8882887"/>
              <a:gd name="connsiteY48" fmla="*/ 1031169 h 1682495"/>
              <a:gd name="connsiteX49" fmla="*/ 2084099 w 8882887"/>
              <a:gd name="connsiteY49" fmla="*/ 1031169 h 1682495"/>
              <a:gd name="connsiteX50" fmla="*/ 2084099 w 8882887"/>
              <a:gd name="connsiteY50" fmla="*/ 1028331 h 1682495"/>
              <a:gd name="connsiteX51" fmla="*/ 2084099 w 8882887"/>
              <a:gd name="connsiteY51" fmla="*/ 1008470 h 1682495"/>
              <a:gd name="connsiteX52" fmla="*/ 2086760 w 8882887"/>
              <a:gd name="connsiteY52" fmla="*/ 1008470 h 1682495"/>
              <a:gd name="connsiteX53" fmla="*/ 2105379 w 8882887"/>
              <a:gd name="connsiteY53" fmla="*/ 1008470 h 1682495"/>
              <a:gd name="connsiteX54" fmla="*/ 2105379 w 8882887"/>
              <a:gd name="connsiteY54" fmla="*/ 1044140 h 1682495"/>
              <a:gd name="connsiteX55" fmla="*/ 2106900 w 8882887"/>
              <a:gd name="connsiteY55" fmla="*/ 1044140 h 1682495"/>
              <a:gd name="connsiteX56" fmla="*/ 2117540 w 8882887"/>
              <a:gd name="connsiteY56" fmla="*/ 1044140 h 1682495"/>
              <a:gd name="connsiteX57" fmla="*/ 2117540 w 8882887"/>
              <a:gd name="connsiteY57" fmla="*/ 1042518 h 1682495"/>
              <a:gd name="connsiteX58" fmla="*/ 2117540 w 8882887"/>
              <a:gd name="connsiteY58" fmla="*/ 1031169 h 1682495"/>
              <a:gd name="connsiteX59" fmla="*/ 2120199 w 8882887"/>
              <a:gd name="connsiteY59" fmla="*/ 1031169 h 1682495"/>
              <a:gd name="connsiteX60" fmla="*/ 2138820 w 8882887"/>
              <a:gd name="connsiteY60" fmla="*/ 1031169 h 1682495"/>
              <a:gd name="connsiteX61" fmla="*/ 2138820 w 8882887"/>
              <a:gd name="connsiteY61" fmla="*/ 1070081 h 1682495"/>
              <a:gd name="connsiteX62" fmla="*/ 2141861 w 8882887"/>
              <a:gd name="connsiteY62" fmla="*/ 1070081 h 1682495"/>
              <a:gd name="connsiteX63" fmla="*/ 2163140 w 8882887"/>
              <a:gd name="connsiteY63" fmla="*/ 1070081 h 1682495"/>
              <a:gd name="connsiteX64" fmla="*/ 2163140 w 8882887"/>
              <a:gd name="connsiteY64" fmla="*/ 1072512 h 1682495"/>
              <a:gd name="connsiteX65" fmla="*/ 2163140 w 8882887"/>
              <a:gd name="connsiteY65" fmla="*/ 1089537 h 1682495"/>
              <a:gd name="connsiteX66" fmla="*/ 2164280 w 8882887"/>
              <a:gd name="connsiteY66" fmla="*/ 1089537 h 1682495"/>
              <a:gd name="connsiteX67" fmla="*/ 2172261 w 8882887"/>
              <a:gd name="connsiteY67" fmla="*/ 1089537 h 1682495"/>
              <a:gd name="connsiteX68" fmla="*/ 2172261 w 8882887"/>
              <a:gd name="connsiteY68" fmla="*/ 1088321 h 1682495"/>
              <a:gd name="connsiteX69" fmla="*/ 2172261 w 8882887"/>
              <a:gd name="connsiteY69" fmla="*/ 1079808 h 1682495"/>
              <a:gd name="connsiteX70" fmla="*/ 2217861 w 8882887"/>
              <a:gd name="connsiteY70" fmla="*/ 1079808 h 1682495"/>
              <a:gd name="connsiteX71" fmla="*/ 2217861 w 8882887"/>
              <a:gd name="connsiteY71" fmla="*/ 1115478 h 1682495"/>
              <a:gd name="connsiteX72" fmla="*/ 2219381 w 8882887"/>
              <a:gd name="connsiteY72" fmla="*/ 1115478 h 1682495"/>
              <a:gd name="connsiteX73" fmla="*/ 2230022 w 8882887"/>
              <a:gd name="connsiteY73" fmla="*/ 1115478 h 1682495"/>
              <a:gd name="connsiteX74" fmla="*/ 2230022 w 8882887"/>
              <a:gd name="connsiteY74" fmla="*/ 1117100 h 1682495"/>
              <a:gd name="connsiteX75" fmla="*/ 2230022 w 8882887"/>
              <a:gd name="connsiteY75" fmla="*/ 1128449 h 1682495"/>
              <a:gd name="connsiteX76" fmla="*/ 2231162 w 8882887"/>
              <a:gd name="connsiteY76" fmla="*/ 1128449 h 1682495"/>
              <a:gd name="connsiteX77" fmla="*/ 2239142 w 8882887"/>
              <a:gd name="connsiteY77" fmla="*/ 1128449 h 1682495"/>
              <a:gd name="connsiteX78" fmla="*/ 2239142 w 8882887"/>
              <a:gd name="connsiteY78" fmla="*/ 1125206 h 1682495"/>
              <a:gd name="connsiteX79" fmla="*/ 2239142 w 8882887"/>
              <a:gd name="connsiteY79" fmla="*/ 1102508 h 1682495"/>
              <a:gd name="connsiteX80" fmla="*/ 2240661 w 8882887"/>
              <a:gd name="connsiteY80" fmla="*/ 1102508 h 1682495"/>
              <a:gd name="connsiteX81" fmla="*/ 2251302 w 8882887"/>
              <a:gd name="connsiteY81" fmla="*/ 1102508 h 1682495"/>
              <a:gd name="connsiteX82" fmla="*/ 2251302 w 8882887"/>
              <a:gd name="connsiteY82" fmla="*/ 1104129 h 1682495"/>
              <a:gd name="connsiteX83" fmla="*/ 2251302 w 8882887"/>
              <a:gd name="connsiteY83" fmla="*/ 1115478 h 1682495"/>
              <a:gd name="connsiteX84" fmla="*/ 2259282 w 8882887"/>
              <a:gd name="connsiteY84" fmla="*/ 1112489 h 1682495"/>
              <a:gd name="connsiteX85" fmla="*/ 2260422 w 8882887"/>
              <a:gd name="connsiteY85" fmla="*/ 1111019 h 1682495"/>
              <a:gd name="connsiteX86" fmla="*/ 2260422 w 8882887"/>
              <a:gd name="connsiteY86" fmla="*/ 1102508 h 1682495"/>
              <a:gd name="connsiteX87" fmla="*/ 2318183 w 8882887"/>
              <a:gd name="connsiteY87" fmla="*/ 1102508 h 1682495"/>
              <a:gd name="connsiteX88" fmla="*/ 2318183 w 8882887"/>
              <a:gd name="connsiteY88" fmla="*/ 1138176 h 1682495"/>
              <a:gd name="connsiteX89" fmla="*/ 2321222 w 8882887"/>
              <a:gd name="connsiteY89" fmla="*/ 1138176 h 1682495"/>
              <a:gd name="connsiteX90" fmla="*/ 2342502 w 8882887"/>
              <a:gd name="connsiteY90" fmla="*/ 1138176 h 1682495"/>
              <a:gd name="connsiteX91" fmla="*/ 2342502 w 8882887"/>
              <a:gd name="connsiteY91" fmla="*/ 1139798 h 1682495"/>
              <a:gd name="connsiteX92" fmla="*/ 2342502 w 8882887"/>
              <a:gd name="connsiteY92" fmla="*/ 1151147 h 1682495"/>
              <a:gd name="connsiteX93" fmla="*/ 2345163 w 8882887"/>
              <a:gd name="connsiteY93" fmla="*/ 1151147 h 1682495"/>
              <a:gd name="connsiteX94" fmla="*/ 2363783 w 8882887"/>
              <a:gd name="connsiteY94" fmla="*/ 1151147 h 1682495"/>
              <a:gd name="connsiteX95" fmla="*/ 2363783 w 8882887"/>
              <a:gd name="connsiteY95" fmla="*/ 1115478 h 1682495"/>
              <a:gd name="connsiteX96" fmla="*/ 2365302 w 8882887"/>
              <a:gd name="connsiteY96" fmla="*/ 1115478 h 1682495"/>
              <a:gd name="connsiteX97" fmla="*/ 2375943 w 8882887"/>
              <a:gd name="connsiteY97" fmla="*/ 1115478 h 1682495"/>
              <a:gd name="connsiteX98" fmla="*/ 2375943 w 8882887"/>
              <a:gd name="connsiteY98" fmla="*/ 1066838 h 1682495"/>
              <a:gd name="connsiteX99" fmla="*/ 2377463 w 8882887"/>
              <a:gd name="connsiteY99" fmla="*/ 1066838 h 1682495"/>
              <a:gd name="connsiteX100" fmla="*/ 2388104 w 8882887"/>
              <a:gd name="connsiteY100" fmla="*/ 1066838 h 1682495"/>
              <a:gd name="connsiteX101" fmla="*/ 2388104 w 8882887"/>
              <a:gd name="connsiteY101" fmla="*/ 1064001 h 1682495"/>
              <a:gd name="connsiteX102" fmla="*/ 2388104 w 8882887"/>
              <a:gd name="connsiteY102" fmla="*/ 1044140 h 1682495"/>
              <a:gd name="connsiteX103" fmla="*/ 2386203 w 8882887"/>
              <a:gd name="connsiteY103" fmla="*/ 1041707 h 1682495"/>
              <a:gd name="connsiteX104" fmla="*/ 2394183 w 8882887"/>
              <a:gd name="connsiteY104" fmla="*/ 1024683 h 1682495"/>
              <a:gd name="connsiteX105" fmla="*/ 2406344 w 8882887"/>
              <a:gd name="connsiteY105" fmla="*/ 1066838 h 1682495"/>
              <a:gd name="connsiteX106" fmla="*/ 2407484 w 8882887"/>
              <a:gd name="connsiteY106" fmla="*/ 1066838 h 1682495"/>
              <a:gd name="connsiteX107" fmla="*/ 2415464 w 8882887"/>
              <a:gd name="connsiteY107" fmla="*/ 1066838 h 1682495"/>
              <a:gd name="connsiteX108" fmla="*/ 2415464 w 8882887"/>
              <a:gd name="connsiteY108" fmla="*/ 907947 h 1682495"/>
              <a:gd name="connsiteX109" fmla="*/ 2417744 w 8882887"/>
              <a:gd name="connsiteY109" fmla="*/ 907947 h 1682495"/>
              <a:gd name="connsiteX110" fmla="*/ 2433704 w 8882887"/>
              <a:gd name="connsiteY110" fmla="*/ 907947 h 1682495"/>
              <a:gd name="connsiteX111" fmla="*/ 2433704 w 8882887"/>
              <a:gd name="connsiteY111" fmla="*/ 836609 h 1682495"/>
              <a:gd name="connsiteX112" fmla="*/ 2473224 w 8882887"/>
              <a:gd name="connsiteY112" fmla="*/ 836609 h 1682495"/>
              <a:gd name="connsiteX113" fmla="*/ 2473224 w 8882887"/>
              <a:gd name="connsiteY113" fmla="*/ 804182 h 1682495"/>
              <a:gd name="connsiteX114" fmla="*/ 2524905 w 8882887"/>
              <a:gd name="connsiteY114" fmla="*/ 804182 h 1682495"/>
              <a:gd name="connsiteX115" fmla="*/ 2524905 w 8882887"/>
              <a:gd name="connsiteY115" fmla="*/ 807830 h 1682495"/>
              <a:gd name="connsiteX116" fmla="*/ 2524905 w 8882887"/>
              <a:gd name="connsiteY116" fmla="*/ 833366 h 1682495"/>
              <a:gd name="connsiteX117" fmla="*/ 2528325 w 8882887"/>
              <a:gd name="connsiteY117" fmla="*/ 833366 h 1682495"/>
              <a:gd name="connsiteX118" fmla="*/ 2552265 w 8882887"/>
              <a:gd name="connsiteY118" fmla="*/ 833366 h 1682495"/>
              <a:gd name="connsiteX119" fmla="*/ 2552265 w 8882887"/>
              <a:gd name="connsiteY119" fmla="*/ 904704 h 1682495"/>
              <a:gd name="connsiteX120" fmla="*/ 2553785 w 8882887"/>
              <a:gd name="connsiteY120" fmla="*/ 904704 h 1682495"/>
              <a:gd name="connsiteX121" fmla="*/ 2564426 w 8882887"/>
              <a:gd name="connsiteY121" fmla="*/ 904704 h 1682495"/>
              <a:gd name="connsiteX122" fmla="*/ 2585706 w 8882887"/>
              <a:gd name="connsiteY122" fmla="*/ 911190 h 1682495"/>
              <a:gd name="connsiteX123" fmla="*/ 2585706 w 8882887"/>
              <a:gd name="connsiteY123" fmla="*/ 969558 h 1682495"/>
              <a:gd name="connsiteX124" fmla="*/ 2587226 w 8882887"/>
              <a:gd name="connsiteY124" fmla="*/ 969558 h 1682495"/>
              <a:gd name="connsiteX125" fmla="*/ 2597865 w 8882887"/>
              <a:gd name="connsiteY125" fmla="*/ 969558 h 1682495"/>
              <a:gd name="connsiteX126" fmla="*/ 2597865 w 8882887"/>
              <a:gd name="connsiteY126" fmla="*/ 971990 h 1682495"/>
              <a:gd name="connsiteX127" fmla="*/ 2597865 w 8882887"/>
              <a:gd name="connsiteY127" fmla="*/ 989013 h 1682495"/>
              <a:gd name="connsiteX128" fmla="*/ 2600906 w 8882887"/>
              <a:gd name="connsiteY128" fmla="*/ 989013 h 1682495"/>
              <a:gd name="connsiteX129" fmla="*/ 2622186 w 8882887"/>
              <a:gd name="connsiteY129" fmla="*/ 989013 h 1682495"/>
              <a:gd name="connsiteX130" fmla="*/ 2631306 w 8882887"/>
              <a:gd name="connsiteY130" fmla="*/ 998742 h 1682495"/>
              <a:gd name="connsiteX131" fmla="*/ 2631306 w 8882887"/>
              <a:gd name="connsiteY131" fmla="*/ 1031169 h 1682495"/>
              <a:gd name="connsiteX132" fmla="*/ 2634726 w 8882887"/>
              <a:gd name="connsiteY132" fmla="*/ 1031169 h 1682495"/>
              <a:gd name="connsiteX133" fmla="*/ 2658666 w 8882887"/>
              <a:gd name="connsiteY133" fmla="*/ 1031169 h 1682495"/>
              <a:gd name="connsiteX134" fmla="*/ 2658666 w 8882887"/>
              <a:gd name="connsiteY134" fmla="*/ 1032789 h 1682495"/>
              <a:gd name="connsiteX135" fmla="*/ 2658666 w 8882887"/>
              <a:gd name="connsiteY135" fmla="*/ 1044140 h 1682495"/>
              <a:gd name="connsiteX136" fmla="*/ 2660567 w 8882887"/>
              <a:gd name="connsiteY136" fmla="*/ 1044140 h 1682495"/>
              <a:gd name="connsiteX137" fmla="*/ 2673867 w 8882887"/>
              <a:gd name="connsiteY137" fmla="*/ 1044140 h 1682495"/>
              <a:gd name="connsiteX138" fmla="*/ 2673867 w 8882887"/>
              <a:gd name="connsiteY138" fmla="*/ 1047381 h 1682495"/>
              <a:gd name="connsiteX139" fmla="*/ 2673867 w 8882887"/>
              <a:gd name="connsiteY139" fmla="*/ 1070081 h 1682495"/>
              <a:gd name="connsiteX140" fmla="*/ 2679947 w 8882887"/>
              <a:gd name="connsiteY140" fmla="*/ 1067243 h 1682495"/>
              <a:gd name="connsiteX141" fmla="*/ 2679947 w 8882887"/>
              <a:gd name="connsiteY141" fmla="*/ 1047381 h 1682495"/>
              <a:gd name="connsiteX142" fmla="*/ 2681466 w 8882887"/>
              <a:gd name="connsiteY142" fmla="*/ 1047381 h 1682495"/>
              <a:gd name="connsiteX143" fmla="*/ 2692107 w 8882887"/>
              <a:gd name="connsiteY143" fmla="*/ 1047381 h 1682495"/>
              <a:gd name="connsiteX144" fmla="*/ 2692107 w 8882887"/>
              <a:gd name="connsiteY144" fmla="*/ 1049814 h 1682495"/>
              <a:gd name="connsiteX145" fmla="*/ 2692107 w 8882887"/>
              <a:gd name="connsiteY145" fmla="*/ 1066838 h 1682495"/>
              <a:gd name="connsiteX146" fmla="*/ 2693247 w 8882887"/>
              <a:gd name="connsiteY146" fmla="*/ 1066838 h 1682495"/>
              <a:gd name="connsiteX147" fmla="*/ 2701227 w 8882887"/>
              <a:gd name="connsiteY147" fmla="*/ 1066838 h 1682495"/>
              <a:gd name="connsiteX148" fmla="*/ 2774187 w 8882887"/>
              <a:gd name="connsiteY148" fmla="*/ 1060353 h 1682495"/>
              <a:gd name="connsiteX149" fmla="*/ 2774187 w 8882887"/>
              <a:gd name="connsiteY149" fmla="*/ 1062380 h 1682495"/>
              <a:gd name="connsiteX150" fmla="*/ 2774187 w 8882887"/>
              <a:gd name="connsiteY150" fmla="*/ 1076565 h 1682495"/>
              <a:gd name="connsiteX151" fmla="*/ 2775327 w 8882887"/>
              <a:gd name="connsiteY151" fmla="*/ 1076565 h 1682495"/>
              <a:gd name="connsiteX152" fmla="*/ 2783309 w 8882887"/>
              <a:gd name="connsiteY152" fmla="*/ 1076565 h 1682495"/>
              <a:gd name="connsiteX153" fmla="*/ 2783309 w 8882887"/>
              <a:gd name="connsiteY153" fmla="*/ 1079808 h 1682495"/>
              <a:gd name="connsiteX154" fmla="*/ 2783309 w 8882887"/>
              <a:gd name="connsiteY154" fmla="*/ 1102508 h 1682495"/>
              <a:gd name="connsiteX155" fmla="*/ 2786348 w 8882887"/>
              <a:gd name="connsiteY155" fmla="*/ 1100481 h 1682495"/>
              <a:gd name="connsiteX156" fmla="*/ 2807628 w 8882887"/>
              <a:gd name="connsiteY156" fmla="*/ 1086294 h 1682495"/>
              <a:gd name="connsiteX157" fmla="*/ 2816748 w 8882887"/>
              <a:gd name="connsiteY157" fmla="*/ 1024683 h 1682495"/>
              <a:gd name="connsiteX158" fmla="*/ 2817888 w 8882887"/>
              <a:gd name="connsiteY158" fmla="*/ 1024278 h 1682495"/>
              <a:gd name="connsiteX159" fmla="*/ 2825868 w 8882887"/>
              <a:gd name="connsiteY159" fmla="*/ 1021440 h 1682495"/>
              <a:gd name="connsiteX160" fmla="*/ 2828909 w 8882887"/>
              <a:gd name="connsiteY160" fmla="*/ 917675 h 1682495"/>
              <a:gd name="connsiteX161" fmla="*/ 2831949 w 8882887"/>
              <a:gd name="connsiteY161" fmla="*/ 1021440 h 1682495"/>
              <a:gd name="connsiteX162" fmla="*/ 2833089 w 8882887"/>
              <a:gd name="connsiteY162" fmla="*/ 1021845 h 1682495"/>
              <a:gd name="connsiteX163" fmla="*/ 2841069 w 8882887"/>
              <a:gd name="connsiteY163" fmla="*/ 1024683 h 1682495"/>
              <a:gd name="connsiteX164" fmla="*/ 2841069 w 8882887"/>
              <a:gd name="connsiteY164" fmla="*/ 894977 h 1682495"/>
              <a:gd name="connsiteX165" fmla="*/ 2847149 w 8882887"/>
              <a:gd name="connsiteY165" fmla="*/ 846336 h 1682495"/>
              <a:gd name="connsiteX166" fmla="*/ 2904909 w 8882887"/>
              <a:gd name="connsiteY166" fmla="*/ 846336 h 1682495"/>
              <a:gd name="connsiteX167" fmla="*/ 2904909 w 8882887"/>
              <a:gd name="connsiteY167" fmla="*/ 894977 h 1682495"/>
              <a:gd name="connsiteX168" fmla="*/ 2906049 w 8882887"/>
              <a:gd name="connsiteY168" fmla="*/ 894977 h 1682495"/>
              <a:gd name="connsiteX169" fmla="*/ 2914029 w 8882887"/>
              <a:gd name="connsiteY169" fmla="*/ 894977 h 1682495"/>
              <a:gd name="connsiteX170" fmla="*/ 2914029 w 8882887"/>
              <a:gd name="connsiteY170" fmla="*/ 771755 h 1682495"/>
              <a:gd name="connsiteX171" fmla="*/ 2916690 w 8882887"/>
              <a:gd name="connsiteY171" fmla="*/ 771755 h 1682495"/>
              <a:gd name="connsiteX172" fmla="*/ 2935310 w 8882887"/>
              <a:gd name="connsiteY172" fmla="*/ 771755 h 1682495"/>
              <a:gd name="connsiteX173" fmla="*/ 2935310 w 8882887"/>
              <a:gd name="connsiteY173" fmla="*/ 768918 h 1682495"/>
              <a:gd name="connsiteX174" fmla="*/ 2935310 w 8882887"/>
              <a:gd name="connsiteY174" fmla="*/ 749057 h 1682495"/>
              <a:gd name="connsiteX175" fmla="*/ 2968751 w 8882887"/>
              <a:gd name="connsiteY175" fmla="*/ 749057 h 1682495"/>
              <a:gd name="connsiteX176" fmla="*/ 2968751 w 8882887"/>
              <a:gd name="connsiteY176" fmla="*/ 747435 h 1682495"/>
              <a:gd name="connsiteX177" fmla="*/ 2968751 w 8882887"/>
              <a:gd name="connsiteY177" fmla="*/ 736086 h 1682495"/>
              <a:gd name="connsiteX178" fmla="*/ 2971410 w 8882887"/>
              <a:gd name="connsiteY178" fmla="*/ 736086 h 1682495"/>
              <a:gd name="connsiteX179" fmla="*/ 2990031 w 8882887"/>
              <a:gd name="connsiteY179" fmla="*/ 736086 h 1682495"/>
              <a:gd name="connsiteX180" fmla="*/ 2990031 w 8882887"/>
              <a:gd name="connsiteY180" fmla="*/ 737708 h 1682495"/>
              <a:gd name="connsiteX181" fmla="*/ 2990031 w 8882887"/>
              <a:gd name="connsiteY181" fmla="*/ 749057 h 1682495"/>
              <a:gd name="connsiteX182" fmla="*/ 2991171 w 8882887"/>
              <a:gd name="connsiteY182" fmla="*/ 749057 h 1682495"/>
              <a:gd name="connsiteX183" fmla="*/ 2999151 w 8882887"/>
              <a:gd name="connsiteY183" fmla="*/ 749057 h 1682495"/>
              <a:gd name="connsiteX184" fmla="*/ 3014351 w 8882887"/>
              <a:gd name="connsiteY184" fmla="*/ 742571 h 1682495"/>
              <a:gd name="connsiteX185" fmla="*/ 3020430 w 8882887"/>
              <a:gd name="connsiteY185" fmla="*/ 747435 h 1682495"/>
              <a:gd name="connsiteX186" fmla="*/ 3020430 w 8882887"/>
              <a:gd name="connsiteY186" fmla="*/ 736086 h 1682495"/>
              <a:gd name="connsiteX187" fmla="*/ 3023850 w 8882887"/>
              <a:gd name="connsiteY187" fmla="*/ 736086 h 1682495"/>
              <a:gd name="connsiteX188" fmla="*/ 3047792 w 8882887"/>
              <a:gd name="connsiteY188" fmla="*/ 736086 h 1682495"/>
              <a:gd name="connsiteX189" fmla="*/ 3047792 w 8882887"/>
              <a:gd name="connsiteY189" fmla="*/ 737708 h 1682495"/>
              <a:gd name="connsiteX190" fmla="*/ 3047792 w 8882887"/>
              <a:gd name="connsiteY190" fmla="*/ 749057 h 1682495"/>
              <a:gd name="connsiteX191" fmla="*/ 3093392 w 8882887"/>
              <a:gd name="connsiteY191" fmla="*/ 749057 h 1682495"/>
              <a:gd name="connsiteX192" fmla="*/ 3093392 w 8882887"/>
              <a:gd name="connsiteY192" fmla="*/ 751488 h 1682495"/>
              <a:gd name="connsiteX193" fmla="*/ 3093392 w 8882887"/>
              <a:gd name="connsiteY193" fmla="*/ 768513 h 1682495"/>
              <a:gd name="connsiteX194" fmla="*/ 3132912 w 8882887"/>
              <a:gd name="connsiteY194" fmla="*/ 768513 h 1682495"/>
              <a:gd name="connsiteX195" fmla="*/ 3132912 w 8882887"/>
              <a:gd name="connsiteY195" fmla="*/ 813909 h 1682495"/>
              <a:gd name="connsiteX196" fmla="*/ 3134052 w 8882887"/>
              <a:gd name="connsiteY196" fmla="*/ 813909 h 1682495"/>
              <a:gd name="connsiteX197" fmla="*/ 3142032 w 8882887"/>
              <a:gd name="connsiteY197" fmla="*/ 813909 h 1682495"/>
              <a:gd name="connsiteX198" fmla="*/ 3142032 w 8882887"/>
              <a:gd name="connsiteY198" fmla="*/ 815531 h 1682495"/>
              <a:gd name="connsiteX199" fmla="*/ 3142032 w 8882887"/>
              <a:gd name="connsiteY199" fmla="*/ 826881 h 1682495"/>
              <a:gd name="connsiteX200" fmla="*/ 3148113 w 8882887"/>
              <a:gd name="connsiteY200" fmla="*/ 872277 h 1682495"/>
              <a:gd name="connsiteX201" fmla="*/ 3149253 w 8882887"/>
              <a:gd name="connsiteY201" fmla="*/ 872277 h 1682495"/>
              <a:gd name="connsiteX202" fmla="*/ 3157233 w 8882887"/>
              <a:gd name="connsiteY202" fmla="*/ 872277 h 1682495"/>
              <a:gd name="connsiteX203" fmla="*/ 3157233 w 8882887"/>
              <a:gd name="connsiteY203" fmla="*/ 873494 h 1682495"/>
              <a:gd name="connsiteX204" fmla="*/ 3157233 w 8882887"/>
              <a:gd name="connsiteY204" fmla="*/ 882006 h 1682495"/>
              <a:gd name="connsiteX205" fmla="*/ 3158753 w 8882887"/>
              <a:gd name="connsiteY205" fmla="*/ 882006 h 1682495"/>
              <a:gd name="connsiteX206" fmla="*/ 3169392 w 8882887"/>
              <a:gd name="connsiteY206" fmla="*/ 882006 h 1682495"/>
              <a:gd name="connsiteX207" fmla="*/ 3169392 w 8882887"/>
              <a:gd name="connsiteY207" fmla="*/ 927404 h 1682495"/>
              <a:gd name="connsiteX208" fmla="*/ 3172433 w 8882887"/>
              <a:gd name="connsiteY208" fmla="*/ 927404 h 1682495"/>
              <a:gd name="connsiteX209" fmla="*/ 3193713 w 8882887"/>
              <a:gd name="connsiteY209" fmla="*/ 927404 h 1682495"/>
              <a:gd name="connsiteX210" fmla="*/ 3193713 w 8882887"/>
              <a:gd name="connsiteY210" fmla="*/ 963072 h 1682495"/>
              <a:gd name="connsiteX211" fmla="*/ 3196754 w 8882887"/>
              <a:gd name="connsiteY211" fmla="*/ 965504 h 1682495"/>
              <a:gd name="connsiteX212" fmla="*/ 3196754 w 8882887"/>
              <a:gd name="connsiteY212" fmla="*/ 982529 h 1682495"/>
              <a:gd name="connsiteX213" fmla="*/ 3197894 w 8882887"/>
              <a:gd name="connsiteY213" fmla="*/ 982529 h 1682495"/>
              <a:gd name="connsiteX214" fmla="*/ 3205874 w 8882887"/>
              <a:gd name="connsiteY214" fmla="*/ 982529 h 1682495"/>
              <a:gd name="connsiteX215" fmla="*/ 3205874 w 8882887"/>
              <a:gd name="connsiteY215" fmla="*/ 1018197 h 1682495"/>
              <a:gd name="connsiteX216" fmla="*/ 3207773 w 8882887"/>
              <a:gd name="connsiteY216" fmla="*/ 1018197 h 1682495"/>
              <a:gd name="connsiteX217" fmla="*/ 3221073 w 8882887"/>
              <a:gd name="connsiteY217" fmla="*/ 1018197 h 1682495"/>
              <a:gd name="connsiteX218" fmla="*/ 3224114 w 8882887"/>
              <a:gd name="connsiteY218" fmla="*/ 1024278 h 1682495"/>
              <a:gd name="connsiteX219" fmla="*/ 3224114 w 8882887"/>
              <a:gd name="connsiteY219" fmla="*/ 1044140 h 1682495"/>
              <a:gd name="connsiteX220" fmla="*/ 3226394 w 8882887"/>
              <a:gd name="connsiteY220" fmla="*/ 1041302 h 1682495"/>
              <a:gd name="connsiteX221" fmla="*/ 3242354 w 8882887"/>
              <a:gd name="connsiteY221" fmla="*/ 1021440 h 1682495"/>
              <a:gd name="connsiteX222" fmla="*/ 3284915 w 8882887"/>
              <a:gd name="connsiteY222" fmla="*/ 1021440 h 1682495"/>
              <a:gd name="connsiteX223" fmla="*/ 3284915 w 8882887"/>
              <a:gd name="connsiteY223" fmla="*/ 1151147 h 1682495"/>
              <a:gd name="connsiteX224" fmla="*/ 3286055 w 8882887"/>
              <a:gd name="connsiteY224" fmla="*/ 1151147 h 1682495"/>
              <a:gd name="connsiteX225" fmla="*/ 3294035 w 8882887"/>
              <a:gd name="connsiteY225" fmla="*/ 1151147 h 1682495"/>
              <a:gd name="connsiteX226" fmla="*/ 3295175 w 8882887"/>
              <a:gd name="connsiteY226" fmla="*/ 1149120 h 1682495"/>
              <a:gd name="connsiteX227" fmla="*/ 3303155 w 8882887"/>
              <a:gd name="connsiteY227" fmla="*/ 1134933 h 1682495"/>
              <a:gd name="connsiteX228" fmla="*/ 3303155 w 8882887"/>
              <a:gd name="connsiteY228" fmla="*/ 1137771 h 1682495"/>
              <a:gd name="connsiteX229" fmla="*/ 3303155 w 8882887"/>
              <a:gd name="connsiteY229" fmla="*/ 1157633 h 1682495"/>
              <a:gd name="connsiteX230" fmla="*/ 3309234 w 8882887"/>
              <a:gd name="connsiteY230" fmla="*/ 1089537 h 1682495"/>
              <a:gd name="connsiteX231" fmla="*/ 3310374 w 8882887"/>
              <a:gd name="connsiteY231" fmla="*/ 1089537 h 1682495"/>
              <a:gd name="connsiteX232" fmla="*/ 3318354 w 8882887"/>
              <a:gd name="connsiteY232" fmla="*/ 1089537 h 1682495"/>
              <a:gd name="connsiteX233" fmla="*/ 3318354 w 8882887"/>
              <a:gd name="connsiteY233" fmla="*/ 992256 h 1682495"/>
              <a:gd name="connsiteX234" fmla="*/ 3319875 w 8882887"/>
              <a:gd name="connsiteY234" fmla="*/ 992256 h 1682495"/>
              <a:gd name="connsiteX235" fmla="*/ 3330515 w 8882887"/>
              <a:gd name="connsiteY235" fmla="*/ 992256 h 1682495"/>
              <a:gd name="connsiteX236" fmla="*/ 3348755 w 8882887"/>
              <a:gd name="connsiteY236" fmla="*/ 927404 h 1682495"/>
              <a:gd name="connsiteX237" fmla="*/ 3350655 w 8882887"/>
              <a:gd name="connsiteY237" fmla="*/ 927404 h 1682495"/>
              <a:gd name="connsiteX238" fmla="*/ 3363956 w 8882887"/>
              <a:gd name="connsiteY238" fmla="*/ 927404 h 1682495"/>
              <a:gd name="connsiteX239" fmla="*/ 3379155 w 8882887"/>
              <a:gd name="connsiteY239" fmla="*/ 992256 h 1682495"/>
              <a:gd name="connsiteX240" fmla="*/ 3380675 w 8882887"/>
              <a:gd name="connsiteY240" fmla="*/ 992256 h 1682495"/>
              <a:gd name="connsiteX241" fmla="*/ 3391316 w 8882887"/>
              <a:gd name="connsiteY241" fmla="*/ 992256 h 1682495"/>
              <a:gd name="connsiteX242" fmla="*/ 3391316 w 8882887"/>
              <a:gd name="connsiteY242" fmla="*/ 1050624 h 1682495"/>
              <a:gd name="connsiteX243" fmla="*/ 3393975 w 8882887"/>
              <a:gd name="connsiteY243" fmla="*/ 1050624 h 1682495"/>
              <a:gd name="connsiteX244" fmla="*/ 3412596 w 8882887"/>
              <a:gd name="connsiteY244" fmla="*/ 1050624 h 1682495"/>
              <a:gd name="connsiteX245" fmla="*/ 3412596 w 8882887"/>
              <a:gd name="connsiteY245" fmla="*/ 1053867 h 1682495"/>
              <a:gd name="connsiteX246" fmla="*/ 3412596 w 8882887"/>
              <a:gd name="connsiteY246" fmla="*/ 1076565 h 1682495"/>
              <a:gd name="connsiteX247" fmla="*/ 3418676 w 8882887"/>
              <a:gd name="connsiteY247" fmla="*/ 1073324 h 1682495"/>
              <a:gd name="connsiteX248" fmla="*/ 3418676 w 8882887"/>
              <a:gd name="connsiteY248" fmla="*/ 1050624 h 1682495"/>
              <a:gd name="connsiteX249" fmla="*/ 3420956 w 8882887"/>
              <a:gd name="connsiteY249" fmla="*/ 1050624 h 1682495"/>
              <a:gd name="connsiteX250" fmla="*/ 3436916 w 8882887"/>
              <a:gd name="connsiteY250" fmla="*/ 1050624 h 1682495"/>
              <a:gd name="connsiteX251" fmla="*/ 3436916 w 8882887"/>
              <a:gd name="connsiteY251" fmla="*/ 1053056 h 1682495"/>
              <a:gd name="connsiteX252" fmla="*/ 3436916 w 8882887"/>
              <a:gd name="connsiteY252" fmla="*/ 1070081 h 1682495"/>
              <a:gd name="connsiteX253" fmla="*/ 3482517 w 8882887"/>
              <a:gd name="connsiteY253" fmla="*/ 1070081 h 1682495"/>
              <a:gd name="connsiteX254" fmla="*/ 3482517 w 8882887"/>
              <a:gd name="connsiteY254" fmla="*/ 1014956 h 1682495"/>
              <a:gd name="connsiteX255" fmla="*/ 3484416 w 8882887"/>
              <a:gd name="connsiteY255" fmla="*/ 1014956 h 1682495"/>
              <a:gd name="connsiteX256" fmla="*/ 3497717 w 8882887"/>
              <a:gd name="connsiteY256" fmla="*/ 1014956 h 1682495"/>
              <a:gd name="connsiteX257" fmla="*/ 3497717 w 8882887"/>
              <a:gd name="connsiteY257" fmla="*/ 1047381 h 1682495"/>
              <a:gd name="connsiteX258" fmla="*/ 3500757 w 8882887"/>
              <a:gd name="connsiteY258" fmla="*/ 998742 h 1682495"/>
              <a:gd name="connsiteX259" fmla="*/ 3534197 w 8882887"/>
              <a:gd name="connsiteY259" fmla="*/ 998742 h 1682495"/>
              <a:gd name="connsiteX260" fmla="*/ 3534197 w 8882887"/>
              <a:gd name="connsiteY260" fmla="*/ 996309 h 1682495"/>
              <a:gd name="connsiteX261" fmla="*/ 3534197 w 8882887"/>
              <a:gd name="connsiteY261" fmla="*/ 979286 h 1682495"/>
              <a:gd name="connsiteX262" fmla="*/ 3535337 w 8882887"/>
              <a:gd name="connsiteY262" fmla="*/ 979286 h 1682495"/>
              <a:gd name="connsiteX263" fmla="*/ 3543317 w 8882887"/>
              <a:gd name="connsiteY263" fmla="*/ 979286 h 1682495"/>
              <a:gd name="connsiteX264" fmla="*/ 3543317 w 8882887"/>
              <a:gd name="connsiteY264" fmla="*/ 976449 h 1682495"/>
              <a:gd name="connsiteX265" fmla="*/ 3543317 w 8882887"/>
              <a:gd name="connsiteY265" fmla="*/ 956588 h 1682495"/>
              <a:gd name="connsiteX266" fmla="*/ 3549398 w 8882887"/>
              <a:gd name="connsiteY266" fmla="*/ 966315 h 1682495"/>
              <a:gd name="connsiteX267" fmla="*/ 3552818 w 8882887"/>
              <a:gd name="connsiteY267" fmla="*/ 966315 h 1682495"/>
              <a:gd name="connsiteX268" fmla="*/ 3576758 w 8882887"/>
              <a:gd name="connsiteY268" fmla="*/ 966315 h 1682495"/>
              <a:gd name="connsiteX269" fmla="*/ 3576758 w 8882887"/>
              <a:gd name="connsiteY269" fmla="*/ 965099 h 1682495"/>
              <a:gd name="connsiteX270" fmla="*/ 3576758 w 8882887"/>
              <a:gd name="connsiteY270" fmla="*/ 956588 h 1682495"/>
              <a:gd name="connsiteX271" fmla="*/ 3577898 w 8882887"/>
              <a:gd name="connsiteY271" fmla="*/ 956588 h 1682495"/>
              <a:gd name="connsiteX272" fmla="*/ 3585878 w 8882887"/>
              <a:gd name="connsiteY272" fmla="*/ 956588 h 1682495"/>
              <a:gd name="connsiteX273" fmla="*/ 3585878 w 8882887"/>
              <a:gd name="connsiteY273" fmla="*/ 958614 h 1682495"/>
              <a:gd name="connsiteX274" fmla="*/ 3585878 w 8882887"/>
              <a:gd name="connsiteY274" fmla="*/ 972801 h 1682495"/>
              <a:gd name="connsiteX275" fmla="*/ 3643638 w 8882887"/>
              <a:gd name="connsiteY275" fmla="*/ 972801 h 1682495"/>
              <a:gd name="connsiteX276" fmla="*/ 3643638 w 8882887"/>
              <a:gd name="connsiteY276" fmla="*/ 1180331 h 1682495"/>
              <a:gd name="connsiteX277" fmla="*/ 3645918 w 8882887"/>
              <a:gd name="connsiteY277" fmla="*/ 1180331 h 1682495"/>
              <a:gd name="connsiteX278" fmla="*/ 3661878 w 8882887"/>
              <a:gd name="connsiteY278" fmla="*/ 1180331 h 1682495"/>
              <a:gd name="connsiteX279" fmla="*/ 3661878 w 8882887"/>
              <a:gd name="connsiteY279" fmla="*/ 1160876 h 1682495"/>
              <a:gd name="connsiteX280" fmla="*/ 3667959 w 8882887"/>
              <a:gd name="connsiteY280" fmla="*/ 1160876 h 1682495"/>
              <a:gd name="connsiteX281" fmla="*/ 3667959 w 8882887"/>
              <a:gd name="connsiteY281" fmla="*/ 1180331 h 1682495"/>
              <a:gd name="connsiteX282" fmla="*/ 3713559 w 8882887"/>
              <a:gd name="connsiteY282" fmla="*/ 1180331 h 1682495"/>
              <a:gd name="connsiteX283" fmla="*/ 3713559 w 8882887"/>
              <a:gd name="connsiteY283" fmla="*/ 1134933 h 1682495"/>
              <a:gd name="connsiteX284" fmla="*/ 3731799 w 8882887"/>
              <a:gd name="connsiteY284" fmla="*/ 1134933 h 1682495"/>
              <a:gd name="connsiteX285" fmla="*/ 3750039 w 8882887"/>
              <a:gd name="connsiteY285" fmla="*/ 1131692 h 1682495"/>
              <a:gd name="connsiteX286" fmla="*/ 3756120 w 8882887"/>
              <a:gd name="connsiteY286" fmla="*/ 1134933 h 1682495"/>
              <a:gd name="connsiteX287" fmla="*/ 3771320 w 8882887"/>
              <a:gd name="connsiteY287" fmla="*/ 1134933 h 1682495"/>
              <a:gd name="connsiteX288" fmla="*/ 3771320 w 8882887"/>
              <a:gd name="connsiteY288" fmla="*/ 1180331 h 1682495"/>
              <a:gd name="connsiteX289" fmla="*/ 3783480 w 8882887"/>
              <a:gd name="connsiteY289" fmla="*/ 1180331 h 1682495"/>
              <a:gd name="connsiteX290" fmla="*/ 3783480 w 8882887"/>
              <a:gd name="connsiteY290" fmla="*/ 1206273 h 1682495"/>
              <a:gd name="connsiteX291" fmla="*/ 3797484 w 8882887"/>
              <a:gd name="connsiteY291" fmla="*/ 1207631 h 1682495"/>
              <a:gd name="connsiteX292" fmla="*/ 3816921 w 8882887"/>
              <a:gd name="connsiteY292" fmla="*/ 1207631 h 1682495"/>
              <a:gd name="connsiteX293" fmla="*/ 3816921 w 8882887"/>
              <a:gd name="connsiteY293" fmla="*/ 1183574 h 1682495"/>
              <a:gd name="connsiteX294" fmla="*/ 3918855 w 8882887"/>
              <a:gd name="connsiteY294" fmla="*/ 1183574 h 1682495"/>
              <a:gd name="connsiteX295" fmla="*/ 3918855 w 8882887"/>
              <a:gd name="connsiteY295" fmla="*/ 1055694 h 1682495"/>
              <a:gd name="connsiteX296" fmla="*/ 4026867 w 8882887"/>
              <a:gd name="connsiteY296" fmla="*/ 1055694 h 1682495"/>
              <a:gd name="connsiteX297" fmla="*/ 4026867 w 8882887"/>
              <a:gd name="connsiteY297" fmla="*/ 1173846 h 1682495"/>
              <a:gd name="connsiteX298" fmla="*/ 4029723 w 8882887"/>
              <a:gd name="connsiteY298" fmla="*/ 1173846 h 1682495"/>
              <a:gd name="connsiteX299" fmla="*/ 4031586 w 8882887"/>
              <a:gd name="connsiteY299" fmla="*/ 1207631 h 1682495"/>
              <a:gd name="connsiteX300" fmla="*/ 4046100 w 8882887"/>
              <a:gd name="connsiteY300" fmla="*/ 1207631 h 1682495"/>
              <a:gd name="connsiteX301" fmla="*/ 4047963 w 8882887"/>
              <a:gd name="connsiteY301" fmla="*/ 1173846 h 1682495"/>
              <a:gd name="connsiteX302" fmla="*/ 4057083 w 8882887"/>
              <a:gd name="connsiteY302" fmla="*/ 1173846 h 1682495"/>
              <a:gd name="connsiteX303" fmla="*/ 4058946 w 8882887"/>
              <a:gd name="connsiteY303" fmla="*/ 1207631 h 1682495"/>
              <a:gd name="connsiteX304" fmla="*/ 4134879 w 8882887"/>
              <a:gd name="connsiteY304" fmla="*/ 1207631 h 1682495"/>
              <a:gd name="connsiteX305" fmla="*/ 4134879 w 8882887"/>
              <a:gd name="connsiteY305" fmla="*/ 963089 h 1682495"/>
              <a:gd name="connsiteX306" fmla="*/ 4430870 w 8882887"/>
              <a:gd name="connsiteY306" fmla="*/ 963089 h 1682495"/>
              <a:gd name="connsiteX307" fmla="*/ 4430870 w 8882887"/>
              <a:gd name="connsiteY307" fmla="*/ 1207631 h 1682495"/>
              <a:gd name="connsiteX308" fmla="*/ 4458915 w 8882887"/>
              <a:gd name="connsiteY308" fmla="*/ 1207631 h 1682495"/>
              <a:gd name="connsiteX309" fmla="*/ 4458915 w 8882887"/>
              <a:gd name="connsiteY309" fmla="*/ 1083591 h 1682495"/>
              <a:gd name="connsiteX310" fmla="*/ 4601595 w 8882887"/>
              <a:gd name="connsiteY310" fmla="*/ 1083591 h 1682495"/>
              <a:gd name="connsiteX311" fmla="*/ 4619491 w 8882887"/>
              <a:gd name="connsiteY311" fmla="*/ 606380 h 1682495"/>
              <a:gd name="connsiteX312" fmla="*/ 4601251 w 8882887"/>
              <a:gd name="connsiteY312" fmla="*/ 573953 h 1682495"/>
              <a:gd name="connsiteX313" fmla="*/ 4592131 w 8882887"/>
              <a:gd name="connsiteY313" fmla="*/ 567467 h 1682495"/>
              <a:gd name="connsiteX314" fmla="*/ 4604291 w 8882887"/>
              <a:gd name="connsiteY314" fmla="*/ 531798 h 1682495"/>
              <a:gd name="connsiteX315" fmla="*/ 4604291 w 8882887"/>
              <a:gd name="connsiteY315" fmla="*/ 505857 h 1682495"/>
              <a:gd name="connsiteX316" fmla="*/ 4625571 w 8882887"/>
              <a:gd name="connsiteY316" fmla="*/ 505857 h 1682495"/>
              <a:gd name="connsiteX317" fmla="*/ 4625571 w 8882887"/>
              <a:gd name="connsiteY317" fmla="*/ 473430 h 1682495"/>
              <a:gd name="connsiteX318" fmla="*/ 4628611 w 8882887"/>
              <a:gd name="connsiteY318" fmla="*/ 466944 h 1682495"/>
              <a:gd name="connsiteX319" fmla="*/ 4628611 w 8882887"/>
              <a:gd name="connsiteY319" fmla="*/ 350208 h 1682495"/>
              <a:gd name="connsiteX320" fmla="*/ 4625571 w 8882887"/>
              <a:gd name="connsiteY320" fmla="*/ 340481 h 1682495"/>
              <a:gd name="connsiteX321" fmla="*/ 4634691 w 8882887"/>
              <a:gd name="connsiteY321" fmla="*/ 330752 h 1682495"/>
              <a:gd name="connsiteX322" fmla="*/ 4634691 w 8882887"/>
              <a:gd name="connsiteY322" fmla="*/ 243200 h 1682495"/>
              <a:gd name="connsiteX323" fmla="*/ 4637731 w 8882887"/>
              <a:gd name="connsiteY323" fmla="*/ 236715 h 1682495"/>
              <a:gd name="connsiteX324" fmla="*/ 4637731 w 8882887"/>
              <a:gd name="connsiteY324" fmla="*/ 152406 h 1682495"/>
              <a:gd name="connsiteX325" fmla="*/ 4640771 w 8882887"/>
              <a:gd name="connsiteY325" fmla="*/ 123222 h 1682495"/>
              <a:gd name="connsiteX326" fmla="*/ 4646851 w 8882887"/>
              <a:gd name="connsiteY326" fmla="*/ 149163 h 1682495"/>
              <a:gd name="connsiteX327" fmla="*/ 4649891 w 8882887"/>
              <a:gd name="connsiteY327" fmla="*/ 236715 h 1682495"/>
              <a:gd name="connsiteX328" fmla="*/ 4652931 w 8882887"/>
              <a:gd name="connsiteY328" fmla="*/ 330752 h 1682495"/>
              <a:gd name="connsiteX329" fmla="*/ 4662051 w 8882887"/>
              <a:gd name="connsiteY329" fmla="*/ 340481 h 1682495"/>
              <a:gd name="connsiteX330" fmla="*/ 4659011 w 8882887"/>
              <a:gd name="connsiteY330" fmla="*/ 350208 h 1682495"/>
              <a:gd name="connsiteX331" fmla="*/ 4659011 w 8882887"/>
              <a:gd name="connsiteY331" fmla="*/ 466944 h 1682495"/>
              <a:gd name="connsiteX332" fmla="*/ 4662051 w 8882887"/>
              <a:gd name="connsiteY332" fmla="*/ 473430 h 1682495"/>
              <a:gd name="connsiteX333" fmla="*/ 4662051 w 8882887"/>
              <a:gd name="connsiteY333" fmla="*/ 505857 h 1682495"/>
              <a:gd name="connsiteX334" fmla="*/ 4683331 w 8882887"/>
              <a:gd name="connsiteY334" fmla="*/ 505857 h 1682495"/>
              <a:gd name="connsiteX335" fmla="*/ 4683331 w 8882887"/>
              <a:gd name="connsiteY335" fmla="*/ 531798 h 1682495"/>
              <a:gd name="connsiteX336" fmla="*/ 4695493 w 8882887"/>
              <a:gd name="connsiteY336" fmla="*/ 567467 h 1682495"/>
              <a:gd name="connsiteX337" fmla="*/ 4686373 w 8882887"/>
              <a:gd name="connsiteY337" fmla="*/ 573953 h 1682495"/>
              <a:gd name="connsiteX338" fmla="*/ 4668131 w 8882887"/>
              <a:gd name="connsiteY338" fmla="*/ 606380 h 1682495"/>
              <a:gd name="connsiteX339" fmla="*/ 4680291 w 8882887"/>
              <a:gd name="connsiteY339" fmla="*/ 985772 h 1682495"/>
              <a:gd name="connsiteX340" fmla="*/ 4777573 w 8882887"/>
              <a:gd name="connsiteY340" fmla="*/ 985772 h 1682495"/>
              <a:gd name="connsiteX341" fmla="*/ 4777573 w 8882887"/>
              <a:gd name="connsiteY341" fmla="*/ 1099265 h 1682495"/>
              <a:gd name="connsiteX342" fmla="*/ 4789733 w 8882887"/>
              <a:gd name="connsiteY342" fmla="*/ 1099265 h 1682495"/>
              <a:gd name="connsiteX343" fmla="*/ 4792773 w 8882887"/>
              <a:gd name="connsiteY343" fmla="*/ 1089537 h 1682495"/>
              <a:gd name="connsiteX344" fmla="*/ 4801893 w 8882887"/>
              <a:gd name="connsiteY344" fmla="*/ 1089537 h 1682495"/>
              <a:gd name="connsiteX345" fmla="*/ 4804935 w 8882887"/>
              <a:gd name="connsiteY345" fmla="*/ 1102508 h 1682495"/>
              <a:gd name="connsiteX346" fmla="*/ 4823175 w 8882887"/>
              <a:gd name="connsiteY346" fmla="*/ 1102508 h 1682495"/>
              <a:gd name="connsiteX347" fmla="*/ 4823175 w 8882887"/>
              <a:gd name="connsiteY347" fmla="*/ 1092779 h 1682495"/>
              <a:gd name="connsiteX348" fmla="*/ 4856613 w 8882887"/>
              <a:gd name="connsiteY348" fmla="*/ 1092779 h 1682495"/>
              <a:gd name="connsiteX349" fmla="*/ 4856613 w 8882887"/>
              <a:gd name="connsiteY349" fmla="*/ 1102508 h 1682495"/>
              <a:gd name="connsiteX350" fmla="*/ 4887015 w 8882887"/>
              <a:gd name="connsiteY350" fmla="*/ 1102508 h 1682495"/>
              <a:gd name="connsiteX351" fmla="*/ 4887015 w 8882887"/>
              <a:gd name="connsiteY351" fmla="*/ 1170603 h 1682495"/>
              <a:gd name="connsiteX352" fmla="*/ 4908295 w 8882887"/>
              <a:gd name="connsiteY352" fmla="*/ 1170603 h 1682495"/>
              <a:gd name="connsiteX353" fmla="*/ 4908295 w 8882887"/>
              <a:gd name="connsiteY353" fmla="*/ 1151147 h 1682495"/>
              <a:gd name="connsiteX354" fmla="*/ 4932615 w 8882887"/>
              <a:gd name="connsiteY354" fmla="*/ 1151147 h 1682495"/>
              <a:gd name="connsiteX355" fmla="*/ 4932615 w 8882887"/>
              <a:gd name="connsiteY355" fmla="*/ 882006 h 1682495"/>
              <a:gd name="connsiteX356" fmla="*/ 4941735 w 8882887"/>
              <a:gd name="connsiteY356" fmla="*/ 872277 h 1682495"/>
              <a:gd name="connsiteX357" fmla="*/ 5051177 w 8882887"/>
              <a:gd name="connsiteY357" fmla="*/ 872277 h 1682495"/>
              <a:gd name="connsiteX358" fmla="*/ 5051177 w 8882887"/>
              <a:gd name="connsiteY358" fmla="*/ 885249 h 1682495"/>
              <a:gd name="connsiteX359" fmla="*/ 5066377 w 8882887"/>
              <a:gd name="connsiteY359" fmla="*/ 885249 h 1682495"/>
              <a:gd name="connsiteX360" fmla="*/ 5066377 w 8882887"/>
              <a:gd name="connsiteY360" fmla="*/ 1057110 h 1682495"/>
              <a:gd name="connsiteX361" fmla="*/ 5099817 w 8882887"/>
              <a:gd name="connsiteY361" fmla="*/ 1057110 h 1682495"/>
              <a:gd name="connsiteX362" fmla="*/ 5099817 w 8882887"/>
              <a:gd name="connsiteY362" fmla="*/ 956588 h 1682495"/>
              <a:gd name="connsiteX363" fmla="*/ 5139339 w 8882887"/>
              <a:gd name="connsiteY363" fmla="*/ 956588 h 1682495"/>
              <a:gd name="connsiteX364" fmla="*/ 5145417 w 8882887"/>
              <a:gd name="connsiteY364" fmla="*/ 950102 h 1682495"/>
              <a:gd name="connsiteX365" fmla="*/ 5157579 w 8882887"/>
              <a:gd name="connsiteY365" fmla="*/ 950102 h 1682495"/>
              <a:gd name="connsiteX366" fmla="*/ 5163657 w 8882887"/>
              <a:gd name="connsiteY366" fmla="*/ 956588 h 1682495"/>
              <a:gd name="connsiteX367" fmla="*/ 5197099 w 8882887"/>
              <a:gd name="connsiteY367" fmla="*/ 956588 h 1682495"/>
              <a:gd name="connsiteX368" fmla="*/ 5197099 w 8882887"/>
              <a:gd name="connsiteY368" fmla="*/ 781484 h 1682495"/>
              <a:gd name="connsiteX369" fmla="*/ 5282219 w 8882887"/>
              <a:gd name="connsiteY369" fmla="*/ 765270 h 1682495"/>
              <a:gd name="connsiteX370" fmla="*/ 5282219 w 8882887"/>
              <a:gd name="connsiteY370" fmla="*/ 766892 h 1682495"/>
              <a:gd name="connsiteX371" fmla="*/ 5282219 w 8882887"/>
              <a:gd name="connsiteY371" fmla="*/ 778241 h 1682495"/>
              <a:gd name="connsiteX372" fmla="*/ 5321739 w 8882887"/>
              <a:gd name="connsiteY372" fmla="*/ 778241 h 1682495"/>
              <a:gd name="connsiteX373" fmla="*/ 5321739 w 8882887"/>
              <a:gd name="connsiteY373" fmla="*/ 1160876 h 1682495"/>
              <a:gd name="connsiteX374" fmla="*/ 5355181 w 8882887"/>
              <a:gd name="connsiteY374" fmla="*/ 1160876 h 1682495"/>
              <a:gd name="connsiteX375" fmla="*/ 5355181 w 8882887"/>
              <a:gd name="connsiteY375" fmla="*/ 1154390 h 1682495"/>
              <a:gd name="connsiteX376" fmla="*/ 5373421 w 8882887"/>
              <a:gd name="connsiteY376" fmla="*/ 1154390 h 1682495"/>
              <a:gd name="connsiteX377" fmla="*/ 5373421 w 8882887"/>
              <a:gd name="connsiteY377" fmla="*/ 1160876 h 1682495"/>
              <a:gd name="connsiteX378" fmla="*/ 5409901 w 8882887"/>
              <a:gd name="connsiteY378" fmla="*/ 1160876 h 1682495"/>
              <a:gd name="connsiteX379" fmla="*/ 5409901 w 8882887"/>
              <a:gd name="connsiteY379" fmla="*/ 1141419 h 1682495"/>
              <a:gd name="connsiteX380" fmla="*/ 5452461 w 8882887"/>
              <a:gd name="connsiteY380" fmla="*/ 1141419 h 1682495"/>
              <a:gd name="connsiteX381" fmla="*/ 5470701 w 8882887"/>
              <a:gd name="connsiteY381" fmla="*/ 1134933 h 1682495"/>
              <a:gd name="connsiteX382" fmla="*/ 5501103 w 8882887"/>
              <a:gd name="connsiteY382" fmla="*/ 1141419 h 1682495"/>
              <a:gd name="connsiteX383" fmla="*/ 5501103 w 8882887"/>
              <a:gd name="connsiteY383" fmla="*/ 1115478 h 1682495"/>
              <a:gd name="connsiteX384" fmla="*/ 5513263 w 8882887"/>
              <a:gd name="connsiteY384" fmla="*/ 1115478 h 1682495"/>
              <a:gd name="connsiteX385" fmla="*/ 5513263 w 8882887"/>
              <a:gd name="connsiteY385" fmla="*/ 1096022 h 1682495"/>
              <a:gd name="connsiteX386" fmla="*/ 5598383 w 8882887"/>
              <a:gd name="connsiteY386" fmla="*/ 1096022 h 1682495"/>
              <a:gd name="connsiteX387" fmla="*/ 5598383 w 8882887"/>
              <a:gd name="connsiteY387" fmla="*/ 1050624 h 1682495"/>
              <a:gd name="connsiteX388" fmla="*/ 5625743 w 8882887"/>
              <a:gd name="connsiteY388" fmla="*/ 1050624 h 1682495"/>
              <a:gd name="connsiteX389" fmla="*/ 5625743 w 8882887"/>
              <a:gd name="connsiteY389" fmla="*/ 1040897 h 1682495"/>
              <a:gd name="connsiteX390" fmla="*/ 5643983 w 8882887"/>
              <a:gd name="connsiteY390" fmla="*/ 1040897 h 1682495"/>
              <a:gd name="connsiteX391" fmla="*/ 5643983 w 8882887"/>
              <a:gd name="connsiteY391" fmla="*/ 1050624 h 1682495"/>
              <a:gd name="connsiteX392" fmla="*/ 5668303 w 8882887"/>
              <a:gd name="connsiteY392" fmla="*/ 1050624 h 1682495"/>
              <a:gd name="connsiteX393" fmla="*/ 5668303 w 8882887"/>
              <a:gd name="connsiteY393" fmla="*/ 1125206 h 1682495"/>
              <a:gd name="connsiteX394" fmla="*/ 5716945 w 8882887"/>
              <a:gd name="connsiteY394" fmla="*/ 1125206 h 1682495"/>
              <a:gd name="connsiteX395" fmla="*/ 5716945 w 8882887"/>
              <a:gd name="connsiteY395" fmla="*/ 1086294 h 1682495"/>
              <a:gd name="connsiteX396" fmla="*/ 5774705 w 8882887"/>
              <a:gd name="connsiteY396" fmla="*/ 1086294 h 1682495"/>
              <a:gd name="connsiteX397" fmla="*/ 5774705 w 8882887"/>
              <a:gd name="connsiteY397" fmla="*/ 1040897 h 1682495"/>
              <a:gd name="connsiteX398" fmla="*/ 5847667 w 8882887"/>
              <a:gd name="connsiteY398" fmla="*/ 1040897 h 1682495"/>
              <a:gd name="connsiteX399" fmla="*/ 5847667 w 8882887"/>
              <a:gd name="connsiteY399" fmla="*/ 1207631 h 1682495"/>
              <a:gd name="connsiteX400" fmla="*/ 5847667 w 8882887"/>
              <a:gd name="connsiteY400" fmla="*/ 1228299 h 1682495"/>
              <a:gd name="connsiteX401" fmla="*/ 5946479 w 8882887"/>
              <a:gd name="connsiteY401" fmla="*/ 1228299 h 1682495"/>
              <a:gd name="connsiteX402" fmla="*/ 5946479 w 8882887"/>
              <a:gd name="connsiteY402" fmla="*/ 1386957 h 1682495"/>
              <a:gd name="connsiteX403" fmla="*/ 5946479 w 8882887"/>
              <a:gd name="connsiteY403" fmla="*/ 1421828 h 1682495"/>
              <a:gd name="connsiteX404" fmla="*/ 5968919 w 8882887"/>
              <a:gd name="connsiteY404" fmla="*/ 1421828 h 1682495"/>
              <a:gd name="connsiteX405" fmla="*/ 5968919 w 8882887"/>
              <a:gd name="connsiteY405" fmla="*/ 1420085 h 1682495"/>
              <a:gd name="connsiteX406" fmla="*/ 5968919 w 8882887"/>
              <a:gd name="connsiteY406" fmla="*/ 1407881 h 1682495"/>
              <a:gd name="connsiteX407" fmla="*/ 6035789 w 8882887"/>
              <a:gd name="connsiteY407" fmla="*/ 1407881 h 1682495"/>
              <a:gd name="connsiteX408" fmla="*/ 6035789 w 8882887"/>
              <a:gd name="connsiteY408" fmla="*/ 1439262 h 1682495"/>
              <a:gd name="connsiteX409" fmla="*/ 6039131 w 8882887"/>
              <a:gd name="connsiteY409" fmla="*/ 1441007 h 1682495"/>
              <a:gd name="connsiteX410" fmla="*/ 6062537 w 8882887"/>
              <a:gd name="connsiteY410" fmla="*/ 1453211 h 1682495"/>
              <a:gd name="connsiteX411" fmla="*/ 6062537 w 8882887"/>
              <a:gd name="connsiteY411" fmla="*/ 1498541 h 1682495"/>
              <a:gd name="connsiteX412" fmla="*/ 6064627 w 8882887"/>
              <a:gd name="connsiteY412" fmla="*/ 1499414 h 1682495"/>
              <a:gd name="connsiteX413" fmla="*/ 6079255 w 8882887"/>
              <a:gd name="connsiteY413" fmla="*/ 1505516 h 1682495"/>
              <a:gd name="connsiteX414" fmla="*/ 6079255 w 8882887"/>
              <a:gd name="connsiteY414" fmla="*/ 1503773 h 1682495"/>
              <a:gd name="connsiteX415" fmla="*/ 6079255 w 8882887"/>
              <a:gd name="connsiteY415" fmla="*/ 1491567 h 1682495"/>
              <a:gd name="connsiteX416" fmla="*/ 6080927 w 8882887"/>
              <a:gd name="connsiteY416" fmla="*/ 1491567 h 1682495"/>
              <a:gd name="connsiteX417" fmla="*/ 6092629 w 8882887"/>
              <a:gd name="connsiteY417" fmla="*/ 1491567 h 1682495"/>
              <a:gd name="connsiteX418" fmla="*/ 6092629 w 8882887"/>
              <a:gd name="connsiteY418" fmla="*/ 1490259 h 1682495"/>
              <a:gd name="connsiteX419" fmla="*/ 6092629 w 8882887"/>
              <a:gd name="connsiteY419" fmla="*/ 1481106 h 1682495"/>
              <a:gd name="connsiteX420" fmla="*/ 6090957 w 8882887"/>
              <a:gd name="connsiteY420" fmla="*/ 1481106 h 1682495"/>
              <a:gd name="connsiteX421" fmla="*/ 6079255 w 8882887"/>
              <a:gd name="connsiteY421" fmla="*/ 1481106 h 1682495"/>
              <a:gd name="connsiteX422" fmla="*/ 6079255 w 8882887"/>
              <a:gd name="connsiteY422" fmla="*/ 1479363 h 1682495"/>
              <a:gd name="connsiteX423" fmla="*/ 6079255 w 8882887"/>
              <a:gd name="connsiteY423" fmla="*/ 1467159 h 1682495"/>
              <a:gd name="connsiteX424" fmla="*/ 6080927 w 8882887"/>
              <a:gd name="connsiteY424" fmla="*/ 1467159 h 1682495"/>
              <a:gd name="connsiteX425" fmla="*/ 6092629 w 8882887"/>
              <a:gd name="connsiteY425" fmla="*/ 1467159 h 1682495"/>
              <a:gd name="connsiteX426" fmla="*/ 6092629 w 8882887"/>
              <a:gd name="connsiteY426" fmla="*/ 1465415 h 1682495"/>
              <a:gd name="connsiteX427" fmla="*/ 6092629 w 8882887"/>
              <a:gd name="connsiteY427" fmla="*/ 1453211 h 1682495"/>
              <a:gd name="connsiteX428" fmla="*/ 6090957 w 8882887"/>
              <a:gd name="connsiteY428" fmla="*/ 1453211 h 1682495"/>
              <a:gd name="connsiteX429" fmla="*/ 6079255 w 8882887"/>
              <a:gd name="connsiteY429" fmla="*/ 1453211 h 1682495"/>
              <a:gd name="connsiteX430" fmla="*/ 6079255 w 8882887"/>
              <a:gd name="connsiteY430" fmla="*/ 1451468 h 1682495"/>
              <a:gd name="connsiteX431" fmla="*/ 6079255 w 8882887"/>
              <a:gd name="connsiteY431" fmla="*/ 1439262 h 1682495"/>
              <a:gd name="connsiteX432" fmla="*/ 6080927 w 8882887"/>
              <a:gd name="connsiteY432" fmla="*/ 1439262 h 1682495"/>
              <a:gd name="connsiteX433" fmla="*/ 6092629 w 8882887"/>
              <a:gd name="connsiteY433" fmla="*/ 1439262 h 1682495"/>
              <a:gd name="connsiteX434" fmla="*/ 6092629 w 8882887"/>
              <a:gd name="connsiteY434" fmla="*/ 1437956 h 1682495"/>
              <a:gd name="connsiteX435" fmla="*/ 6092629 w 8882887"/>
              <a:gd name="connsiteY435" fmla="*/ 1428803 h 1682495"/>
              <a:gd name="connsiteX436" fmla="*/ 6090957 w 8882887"/>
              <a:gd name="connsiteY436" fmla="*/ 1428803 h 1682495"/>
              <a:gd name="connsiteX437" fmla="*/ 6079255 w 8882887"/>
              <a:gd name="connsiteY437" fmla="*/ 1428803 h 1682495"/>
              <a:gd name="connsiteX438" fmla="*/ 6079255 w 8882887"/>
              <a:gd name="connsiteY438" fmla="*/ 1427058 h 1682495"/>
              <a:gd name="connsiteX439" fmla="*/ 6079255 w 8882887"/>
              <a:gd name="connsiteY439" fmla="*/ 1414854 h 1682495"/>
              <a:gd name="connsiteX440" fmla="*/ 6080927 w 8882887"/>
              <a:gd name="connsiteY440" fmla="*/ 1414854 h 1682495"/>
              <a:gd name="connsiteX441" fmla="*/ 6092629 w 8882887"/>
              <a:gd name="connsiteY441" fmla="*/ 1414854 h 1682495"/>
              <a:gd name="connsiteX442" fmla="*/ 6092629 w 8882887"/>
              <a:gd name="connsiteY442" fmla="*/ 1413111 h 1682495"/>
              <a:gd name="connsiteX443" fmla="*/ 6092629 w 8882887"/>
              <a:gd name="connsiteY443" fmla="*/ 1400906 h 1682495"/>
              <a:gd name="connsiteX444" fmla="*/ 6090957 w 8882887"/>
              <a:gd name="connsiteY444" fmla="*/ 1400906 h 1682495"/>
              <a:gd name="connsiteX445" fmla="*/ 6079255 w 8882887"/>
              <a:gd name="connsiteY445" fmla="*/ 1400906 h 1682495"/>
              <a:gd name="connsiteX446" fmla="*/ 6079255 w 8882887"/>
              <a:gd name="connsiteY446" fmla="*/ 1399599 h 1682495"/>
              <a:gd name="connsiteX447" fmla="*/ 6079255 w 8882887"/>
              <a:gd name="connsiteY447" fmla="*/ 1390445 h 1682495"/>
              <a:gd name="connsiteX448" fmla="*/ 6080927 w 8882887"/>
              <a:gd name="connsiteY448" fmla="*/ 1390445 h 1682495"/>
              <a:gd name="connsiteX449" fmla="*/ 6092629 w 8882887"/>
              <a:gd name="connsiteY449" fmla="*/ 1390445 h 1682495"/>
              <a:gd name="connsiteX450" fmla="*/ 6092629 w 8882887"/>
              <a:gd name="connsiteY450" fmla="*/ 1388702 h 1682495"/>
              <a:gd name="connsiteX451" fmla="*/ 6092629 w 8882887"/>
              <a:gd name="connsiteY451" fmla="*/ 1376498 h 1682495"/>
              <a:gd name="connsiteX452" fmla="*/ 6090957 w 8882887"/>
              <a:gd name="connsiteY452" fmla="*/ 1376498 h 1682495"/>
              <a:gd name="connsiteX453" fmla="*/ 6079255 w 8882887"/>
              <a:gd name="connsiteY453" fmla="*/ 1376498 h 1682495"/>
              <a:gd name="connsiteX454" fmla="*/ 6079255 w 8882887"/>
              <a:gd name="connsiteY454" fmla="*/ 1374755 h 1682495"/>
              <a:gd name="connsiteX455" fmla="*/ 6079255 w 8882887"/>
              <a:gd name="connsiteY455" fmla="*/ 1362549 h 1682495"/>
              <a:gd name="connsiteX456" fmla="*/ 6080927 w 8882887"/>
              <a:gd name="connsiteY456" fmla="*/ 1362549 h 1682495"/>
              <a:gd name="connsiteX457" fmla="*/ 6092629 w 8882887"/>
              <a:gd name="connsiteY457" fmla="*/ 1362549 h 1682495"/>
              <a:gd name="connsiteX458" fmla="*/ 6092629 w 8882887"/>
              <a:gd name="connsiteY458" fmla="*/ 1360806 h 1682495"/>
              <a:gd name="connsiteX459" fmla="*/ 6092629 w 8882887"/>
              <a:gd name="connsiteY459" fmla="*/ 1348602 h 1682495"/>
              <a:gd name="connsiteX460" fmla="*/ 6090957 w 8882887"/>
              <a:gd name="connsiteY460" fmla="*/ 1348602 h 1682495"/>
              <a:gd name="connsiteX461" fmla="*/ 6079255 w 8882887"/>
              <a:gd name="connsiteY461" fmla="*/ 1348602 h 1682495"/>
              <a:gd name="connsiteX462" fmla="*/ 6079255 w 8882887"/>
              <a:gd name="connsiteY462" fmla="*/ 1347294 h 1682495"/>
              <a:gd name="connsiteX463" fmla="*/ 6079255 w 8882887"/>
              <a:gd name="connsiteY463" fmla="*/ 1338141 h 1682495"/>
              <a:gd name="connsiteX464" fmla="*/ 6080927 w 8882887"/>
              <a:gd name="connsiteY464" fmla="*/ 1338141 h 1682495"/>
              <a:gd name="connsiteX465" fmla="*/ 6092629 w 8882887"/>
              <a:gd name="connsiteY465" fmla="*/ 1338141 h 1682495"/>
              <a:gd name="connsiteX466" fmla="*/ 6092629 w 8882887"/>
              <a:gd name="connsiteY466" fmla="*/ 1336397 h 1682495"/>
              <a:gd name="connsiteX467" fmla="*/ 6092629 w 8882887"/>
              <a:gd name="connsiteY467" fmla="*/ 1324193 h 1682495"/>
              <a:gd name="connsiteX468" fmla="*/ 6090957 w 8882887"/>
              <a:gd name="connsiteY468" fmla="*/ 1324193 h 1682495"/>
              <a:gd name="connsiteX469" fmla="*/ 6079255 w 8882887"/>
              <a:gd name="connsiteY469" fmla="*/ 1324193 h 1682495"/>
              <a:gd name="connsiteX470" fmla="*/ 6079255 w 8882887"/>
              <a:gd name="connsiteY470" fmla="*/ 1322450 h 1682495"/>
              <a:gd name="connsiteX471" fmla="*/ 6079255 w 8882887"/>
              <a:gd name="connsiteY471" fmla="*/ 1310244 h 1682495"/>
              <a:gd name="connsiteX472" fmla="*/ 6080927 w 8882887"/>
              <a:gd name="connsiteY472" fmla="*/ 1310244 h 1682495"/>
              <a:gd name="connsiteX473" fmla="*/ 6092629 w 8882887"/>
              <a:gd name="connsiteY473" fmla="*/ 1310244 h 1682495"/>
              <a:gd name="connsiteX474" fmla="*/ 6092629 w 8882887"/>
              <a:gd name="connsiteY474" fmla="*/ 1308938 h 1682495"/>
              <a:gd name="connsiteX475" fmla="*/ 6092629 w 8882887"/>
              <a:gd name="connsiteY475" fmla="*/ 1299785 h 1682495"/>
              <a:gd name="connsiteX476" fmla="*/ 6090957 w 8882887"/>
              <a:gd name="connsiteY476" fmla="*/ 1299785 h 1682495"/>
              <a:gd name="connsiteX477" fmla="*/ 6079255 w 8882887"/>
              <a:gd name="connsiteY477" fmla="*/ 1299785 h 1682495"/>
              <a:gd name="connsiteX478" fmla="*/ 6079255 w 8882887"/>
              <a:gd name="connsiteY478" fmla="*/ 1298040 h 1682495"/>
              <a:gd name="connsiteX479" fmla="*/ 6079255 w 8882887"/>
              <a:gd name="connsiteY479" fmla="*/ 1285836 h 1682495"/>
              <a:gd name="connsiteX480" fmla="*/ 6080927 w 8882887"/>
              <a:gd name="connsiteY480" fmla="*/ 1285836 h 1682495"/>
              <a:gd name="connsiteX481" fmla="*/ 6092629 w 8882887"/>
              <a:gd name="connsiteY481" fmla="*/ 1285836 h 1682495"/>
              <a:gd name="connsiteX482" fmla="*/ 6092629 w 8882887"/>
              <a:gd name="connsiteY482" fmla="*/ 1284093 h 1682495"/>
              <a:gd name="connsiteX483" fmla="*/ 6092629 w 8882887"/>
              <a:gd name="connsiteY483" fmla="*/ 1271888 h 1682495"/>
              <a:gd name="connsiteX484" fmla="*/ 6090957 w 8882887"/>
              <a:gd name="connsiteY484" fmla="*/ 1271888 h 1682495"/>
              <a:gd name="connsiteX485" fmla="*/ 6079255 w 8882887"/>
              <a:gd name="connsiteY485" fmla="*/ 1271888 h 1682495"/>
              <a:gd name="connsiteX486" fmla="*/ 6079255 w 8882887"/>
              <a:gd name="connsiteY486" fmla="*/ 1270145 h 1682495"/>
              <a:gd name="connsiteX487" fmla="*/ 6079255 w 8882887"/>
              <a:gd name="connsiteY487" fmla="*/ 1257941 h 1682495"/>
              <a:gd name="connsiteX488" fmla="*/ 6080927 w 8882887"/>
              <a:gd name="connsiteY488" fmla="*/ 1257941 h 1682495"/>
              <a:gd name="connsiteX489" fmla="*/ 6092629 w 8882887"/>
              <a:gd name="connsiteY489" fmla="*/ 1257941 h 1682495"/>
              <a:gd name="connsiteX490" fmla="*/ 6092629 w 8882887"/>
              <a:gd name="connsiteY490" fmla="*/ 1256633 h 1682495"/>
              <a:gd name="connsiteX491" fmla="*/ 6092629 w 8882887"/>
              <a:gd name="connsiteY491" fmla="*/ 1247480 h 1682495"/>
              <a:gd name="connsiteX492" fmla="*/ 6090957 w 8882887"/>
              <a:gd name="connsiteY492" fmla="*/ 1247480 h 1682495"/>
              <a:gd name="connsiteX493" fmla="*/ 6079255 w 8882887"/>
              <a:gd name="connsiteY493" fmla="*/ 1247480 h 1682495"/>
              <a:gd name="connsiteX494" fmla="*/ 6079255 w 8882887"/>
              <a:gd name="connsiteY494" fmla="*/ 1245737 h 1682495"/>
              <a:gd name="connsiteX495" fmla="*/ 6079255 w 8882887"/>
              <a:gd name="connsiteY495" fmla="*/ 1233531 h 1682495"/>
              <a:gd name="connsiteX496" fmla="*/ 6080927 w 8882887"/>
              <a:gd name="connsiteY496" fmla="*/ 1233531 h 1682495"/>
              <a:gd name="connsiteX497" fmla="*/ 6092629 w 8882887"/>
              <a:gd name="connsiteY497" fmla="*/ 1233531 h 1682495"/>
              <a:gd name="connsiteX498" fmla="*/ 6092629 w 8882887"/>
              <a:gd name="connsiteY498" fmla="*/ 1231788 h 1682495"/>
              <a:gd name="connsiteX499" fmla="*/ 6092629 w 8882887"/>
              <a:gd name="connsiteY499" fmla="*/ 1219584 h 1682495"/>
              <a:gd name="connsiteX500" fmla="*/ 6090957 w 8882887"/>
              <a:gd name="connsiteY500" fmla="*/ 1219584 h 1682495"/>
              <a:gd name="connsiteX501" fmla="*/ 6079255 w 8882887"/>
              <a:gd name="connsiteY501" fmla="*/ 1219584 h 1682495"/>
              <a:gd name="connsiteX502" fmla="*/ 6079255 w 8882887"/>
              <a:gd name="connsiteY502" fmla="*/ 1217840 h 1682495"/>
              <a:gd name="connsiteX503" fmla="*/ 6079255 w 8882887"/>
              <a:gd name="connsiteY503" fmla="*/ 1205636 h 1682495"/>
              <a:gd name="connsiteX504" fmla="*/ 6080927 w 8882887"/>
              <a:gd name="connsiteY504" fmla="*/ 1205636 h 1682495"/>
              <a:gd name="connsiteX505" fmla="*/ 6092629 w 8882887"/>
              <a:gd name="connsiteY505" fmla="*/ 1205636 h 1682495"/>
              <a:gd name="connsiteX506" fmla="*/ 6092629 w 8882887"/>
              <a:gd name="connsiteY506" fmla="*/ 1204328 h 1682495"/>
              <a:gd name="connsiteX507" fmla="*/ 6092629 w 8882887"/>
              <a:gd name="connsiteY507" fmla="*/ 1195175 h 1682495"/>
              <a:gd name="connsiteX508" fmla="*/ 6090957 w 8882887"/>
              <a:gd name="connsiteY508" fmla="*/ 1195175 h 1682495"/>
              <a:gd name="connsiteX509" fmla="*/ 6079255 w 8882887"/>
              <a:gd name="connsiteY509" fmla="*/ 1195175 h 1682495"/>
              <a:gd name="connsiteX510" fmla="*/ 6079255 w 8882887"/>
              <a:gd name="connsiteY510" fmla="*/ 1193432 h 1682495"/>
              <a:gd name="connsiteX511" fmla="*/ 6079255 w 8882887"/>
              <a:gd name="connsiteY511" fmla="*/ 1181226 h 1682495"/>
              <a:gd name="connsiteX512" fmla="*/ 6080927 w 8882887"/>
              <a:gd name="connsiteY512" fmla="*/ 1181226 h 1682495"/>
              <a:gd name="connsiteX513" fmla="*/ 6092629 w 8882887"/>
              <a:gd name="connsiteY513" fmla="*/ 1181226 h 1682495"/>
              <a:gd name="connsiteX514" fmla="*/ 6090957 w 8882887"/>
              <a:gd name="connsiteY514" fmla="*/ 1178612 h 1682495"/>
              <a:gd name="connsiteX515" fmla="*/ 6079255 w 8882887"/>
              <a:gd name="connsiteY515" fmla="*/ 1160306 h 1682495"/>
              <a:gd name="connsiteX516" fmla="*/ 6079255 w 8882887"/>
              <a:gd name="connsiteY516" fmla="*/ 1104513 h 1682495"/>
              <a:gd name="connsiteX517" fmla="*/ 6303271 w 8882887"/>
              <a:gd name="connsiteY517" fmla="*/ 1104513 h 1682495"/>
              <a:gd name="connsiteX518" fmla="*/ 6323331 w 8882887"/>
              <a:gd name="connsiteY518" fmla="*/ 1135896 h 1682495"/>
              <a:gd name="connsiteX519" fmla="*/ 6323331 w 8882887"/>
              <a:gd name="connsiteY519" fmla="*/ 1205636 h 1682495"/>
              <a:gd name="connsiteX520" fmla="*/ 6321659 w 8882887"/>
              <a:gd name="connsiteY520" fmla="*/ 1205636 h 1682495"/>
              <a:gd name="connsiteX521" fmla="*/ 6309957 w 8882887"/>
              <a:gd name="connsiteY521" fmla="*/ 1205636 h 1682495"/>
              <a:gd name="connsiteX522" fmla="*/ 6309957 w 8882887"/>
              <a:gd name="connsiteY522" fmla="*/ 1207379 h 1682495"/>
              <a:gd name="connsiteX523" fmla="*/ 6309957 w 8882887"/>
              <a:gd name="connsiteY523" fmla="*/ 1219584 h 1682495"/>
              <a:gd name="connsiteX524" fmla="*/ 6311629 w 8882887"/>
              <a:gd name="connsiteY524" fmla="*/ 1219584 h 1682495"/>
              <a:gd name="connsiteX525" fmla="*/ 6323331 w 8882887"/>
              <a:gd name="connsiteY525" fmla="*/ 1219584 h 1682495"/>
              <a:gd name="connsiteX526" fmla="*/ 6323331 w 8882887"/>
              <a:gd name="connsiteY526" fmla="*/ 1221327 h 1682495"/>
              <a:gd name="connsiteX527" fmla="*/ 6323331 w 8882887"/>
              <a:gd name="connsiteY527" fmla="*/ 1233531 h 1682495"/>
              <a:gd name="connsiteX528" fmla="*/ 6321659 w 8882887"/>
              <a:gd name="connsiteY528" fmla="*/ 1233531 h 1682495"/>
              <a:gd name="connsiteX529" fmla="*/ 6309957 w 8882887"/>
              <a:gd name="connsiteY529" fmla="*/ 1233531 h 1682495"/>
              <a:gd name="connsiteX530" fmla="*/ 6309957 w 8882887"/>
              <a:gd name="connsiteY530" fmla="*/ 1235274 h 1682495"/>
              <a:gd name="connsiteX531" fmla="*/ 6309957 w 8882887"/>
              <a:gd name="connsiteY531" fmla="*/ 1247480 h 1682495"/>
              <a:gd name="connsiteX532" fmla="*/ 6311629 w 8882887"/>
              <a:gd name="connsiteY532" fmla="*/ 1247480 h 1682495"/>
              <a:gd name="connsiteX533" fmla="*/ 6323331 w 8882887"/>
              <a:gd name="connsiteY533" fmla="*/ 1247480 h 1682495"/>
              <a:gd name="connsiteX534" fmla="*/ 6323331 w 8882887"/>
              <a:gd name="connsiteY534" fmla="*/ 1248788 h 1682495"/>
              <a:gd name="connsiteX535" fmla="*/ 6323331 w 8882887"/>
              <a:gd name="connsiteY535" fmla="*/ 1257941 h 1682495"/>
              <a:gd name="connsiteX536" fmla="*/ 6321659 w 8882887"/>
              <a:gd name="connsiteY536" fmla="*/ 1257941 h 1682495"/>
              <a:gd name="connsiteX537" fmla="*/ 6309957 w 8882887"/>
              <a:gd name="connsiteY537" fmla="*/ 1257941 h 1682495"/>
              <a:gd name="connsiteX538" fmla="*/ 6309957 w 8882887"/>
              <a:gd name="connsiteY538" fmla="*/ 1259684 h 1682495"/>
              <a:gd name="connsiteX539" fmla="*/ 6309957 w 8882887"/>
              <a:gd name="connsiteY539" fmla="*/ 1271888 h 1682495"/>
              <a:gd name="connsiteX540" fmla="*/ 6311629 w 8882887"/>
              <a:gd name="connsiteY540" fmla="*/ 1271888 h 1682495"/>
              <a:gd name="connsiteX541" fmla="*/ 6323331 w 8882887"/>
              <a:gd name="connsiteY541" fmla="*/ 1271888 h 1682495"/>
              <a:gd name="connsiteX542" fmla="*/ 6323331 w 8882887"/>
              <a:gd name="connsiteY542" fmla="*/ 1273632 h 1682495"/>
              <a:gd name="connsiteX543" fmla="*/ 6323331 w 8882887"/>
              <a:gd name="connsiteY543" fmla="*/ 1285836 h 1682495"/>
              <a:gd name="connsiteX544" fmla="*/ 6321659 w 8882887"/>
              <a:gd name="connsiteY544" fmla="*/ 1285836 h 1682495"/>
              <a:gd name="connsiteX545" fmla="*/ 6309957 w 8882887"/>
              <a:gd name="connsiteY545" fmla="*/ 1285836 h 1682495"/>
              <a:gd name="connsiteX546" fmla="*/ 6309957 w 8882887"/>
              <a:gd name="connsiteY546" fmla="*/ 1287579 h 1682495"/>
              <a:gd name="connsiteX547" fmla="*/ 6309957 w 8882887"/>
              <a:gd name="connsiteY547" fmla="*/ 1299785 h 1682495"/>
              <a:gd name="connsiteX548" fmla="*/ 6311629 w 8882887"/>
              <a:gd name="connsiteY548" fmla="*/ 1299785 h 1682495"/>
              <a:gd name="connsiteX549" fmla="*/ 6323331 w 8882887"/>
              <a:gd name="connsiteY549" fmla="*/ 1299785 h 1682495"/>
              <a:gd name="connsiteX550" fmla="*/ 6323331 w 8882887"/>
              <a:gd name="connsiteY550" fmla="*/ 1301091 h 1682495"/>
              <a:gd name="connsiteX551" fmla="*/ 6323331 w 8882887"/>
              <a:gd name="connsiteY551" fmla="*/ 1310244 h 1682495"/>
              <a:gd name="connsiteX552" fmla="*/ 6321659 w 8882887"/>
              <a:gd name="connsiteY552" fmla="*/ 1310244 h 1682495"/>
              <a:gd name="connsiteX553" fmla="*/ 6309957 w 8882887"/>
              <a:gd name="connsiteY553" fmla="*/ 1310244 h 1682495"/>
              <a:gd name="connsiteX554" fmla="*/ 6309957 w 8882887"/>
              <a:gd name="connsiteY554" fmla="*/ 1311989 h 1682495"/>
              <a:gd name="connsiteX555" fmla="*/ 6309957 w 8882887"/>
              <a:gd name="connsiteY555" fmla="*/ 1324193 h 1682495"/>
              <a:gd name="connsiteX556" fmla="*/ 6311629 w 8882887"/>
              <a:gd name="connsiteY556" fmla="*/ 1324193 h 1682495"/>
              <a:gd name="connsiteX557" fmla="*/ 6323331 w 8882887"/>
              <a:gd name="connsiteY557" fmla="*/ 1324193 h 1682495"/>
              <a:gd name="connsiteX558" fmla="*/ 6323331 w 8882887"/>
              <a:gd name="connsiteY558" fmla="*/ 1325936 h 1682495"/>
              <a:gd name="connsiteX559" fmla="*/ 6323331 w 8882887"/>
              <a:gd name="connsiteY559" fmla="*/ 1338141 h 1682495"/>
              <a:gd name="connsiteX560" fmla="*/ 6321659 w 8882887"/>
              <a:gd name="connsiteY560" fmla="*/ 1338141 h 1682495"/>
              <a:gd name="connsiteX561" fmla="*/ 6309957 w 8882887"/>
              <a:gd name="connsiteY561" fmla="*/ 1338141 h 1682495"/>
              <a:gd name="connsiteX562" fmla="*/ 6309957 w 8882887"/>
              <a:gd name="connsiteY562" fmla="*/ 1339448 h 1682495"/>
              <a:gd name="connsiteX563" fmla="*/ 6309957 w 8882887"/>
              <a:gd name="connsiteY563" fmla="*/ 1348602 h 1682495"/>
              <a:gd name="connsiteX564" fmla="*/ 6311629 w 8882887"/>
              <a:gd name="connsiteY564" fmla="*/ 1348602 h 1682495"/>
              <a:gd name="connsiteX565" fmla="*/ 6323331 w 8882887"/>
              <a:gd name="connsiteY565" fmla="*/ 1348602 h 1682495"/>
              <a:gd name="connsiteX566" fmla="*/ 6323331 w 8882887"/>
              <a:gd name="connsiteY566" fmla="*/ 1350345 h 1682495"/>
              <a:gd name="connsiteX567" fmla="*/ 6323331 w 8882887"/>
              <a:gd name="connsiteY567" fmla="*/ 1362549 h 1682495"/>
              <a:gd name="connsiteX568" fmla="*/ 6321659 w 8882887"/>
              <a:gd name="connsiteY568" fmla="*/ 1362549 h 1682495"/>
              <a:gd name="connsiteX569" fmla="*/ 6309957 w 8882887"/>
              <a:gd name="connsiteY569" fmla="*/ 1362549 h 1682495"/>
              <a:gd name="connsiteX570" fmla="*/ 6309957 w 8882887"/>
              <a:gd name="connsiteY570" fmla="*/ 1364292 h 1682495"/>
              <a:gd name="connsiteX571" fmla="*/ 6309957 w 8882887"/>
              <a:gd name="connsiteY571" fmla="*/ 1376498 h 1682495"/>
              <a:gd name="connsiteX572" fmla="*/ 6311629 w 8882887"/>
              <a:gd name="connsiteY572" fmla="*/ 1376498 h 1682495"/>
              <a:gd name="connsiteX573" fmla="*/ 6323331 w 8882887"/>
              <a:gd name="connsiteY573" fmla="*/ 1376498 h 1682495"/>
              <a:gd name="connsiteX574" fmla="*/ 6323331 w 8882887"/>
              <a:gd name="connsiteY574" fmla="*/ 1378241 h 1682495"/>
              <a:gd name="connsiteX575" fmla="*/ 6323331 w 8882887"/>
              <a:gd name="connsiteY575" fmla="*/ 1390445 h 1682495"/>
              <a:gd name="connsiteX576" fmla="*/ 6321659 w 8882887"/>
              <a:gd name="connsiteY576" fmla="*/ 1390445 h 1682495"/>
              <a:gd name="connsiteX577" fmla="*/ 6309957 w 8882887"/>
              <a:gd name="connsiteY577" fmla="*/ 1390445 h 1682495"/>
              <a:gd name="connsiteX578" fmla="*/ 6309957 w 8882887"/>
              <a:gd name="connsiteY578" fmla="*/ 1391753 h 1682495"/>
              <a:gd name="connsiteX579" fmla="*/ 6309957 w 8882887"/>
              <a:gd name="connsiteY579" fmla="*/ 1400906 h 1682495"/>
              <a:gd name="connsiteX580" fmla="*/ 6311629 w 8882887"/>
              <a:gd name="connsiteY580" fmla="*/ 1400906 h 1682495"/>
              <a:gd name="connsiteX581" fmla="*/ 6323331 w 8882887"/>
              <a:gd name="connsiteY581" fmla="*/ 1400906 h 1682495"/>
              <a:gd name="connsiteX582" fmla="*/ 6323331 w 8882887"/>
              <a:gd name="connsiteY582" fmla="*/ 1402650 h 1682495"/>
              <a:gd name="connsiteX583" fmla="*/ 6323331 w 8882887"/>
              <a:gd name="connsiteY583" fmla="*/ 1414854 h 1682495"/>
              <a:gd name="connsiteX584" fmla="*/ 6321659 w 8882887"/>
              <a:gd name="connsiteY584" fmla="*/ 1414854 h 1682495"/>
              <a:gd name="connsiteX585" fmla="*/ 6309957 w 8882887"/>
              <a:gd name="connsiteY585" fmla="*/ 1414854 h 1682495"/>
              <a:gd name="connsiteX586" fmla="*/ 6309957 w 8882887"/>
              <a:gd name="connsiteY586" fmla="*/ 1416597 h 1682495"/>
              <a:gd name="connsiteX587" fmla="*/ 6309957 w 8882887"/>
              <a:gd name="connsiteY587" fmla="*/ 1428803 h 1682495"/>
              <a:gd name="connsiteX588" fmla="*/ 6311629 w 8882887"/>
              <a:gd name="connsiteY588" fmla="*/ 1428803 h 1682495"/>
              <a:gd name="connsiteX589" fmla="*/ 6323331 w 8882887"/>
              <a:gd name="connsiteY589" fmla="*/ 1428803 h 1682495"/>
              <a:gd name="connsiteX590" fmla="*/ 6323331 w 8882887"/>
              <a:gd name="connsiteY590" fmla="*/ 1430109 h 1682495"/>
              <a:gd name="connsiteX591" fmla="*/ 6323331 w 8882887"/>
              <a:gd name="connsiteY591" fmla="*/ 1439262 h 1682495"/>
              <a:gd name="connsiteX592" fmla="*/ 6321659 w 8882887"/>
              <a:gd name="connsiteY592" fmla="*/ 1439262 h 1682495"/>
              <a:gd name="connsiteX593" fmla="*/ 6309957 w 8882887"/>
              <a:gd name="connsiteY593" fmla="*/ 1439262 h 1682495"/>
              <a:gd name="connsiteX594" fmla="*/ 6309957 w 8882887"/>
              <a:gd name="connsiteY594" fmla="*/ 1441007 h 1682495"/>
              <a:gd name="connsiteX595" fmla="*/ 6309957 w 8882887"/>
              <a:gd name="connsiteY595" fmla="*/ 1453211 h 1682495"/>
              <a:gd name="connsiteX596" fmla="*/ 6311629 w 8882887"/>
              <a:gd name="connsiteY596" fmla="*/ 1453211 h 1682495"/>
              <a:gd name="connsiteX597" fmla="*/ 6323331 w 8882887"/>
              <a:gd name="connsiteY597" fmla="*/ 1453211 h 1682495"/>
              <a:gd name="connsiteX598" fmla="*/ 6323331 w 8882887"/>
              <a:gd name="connsiteY598" fmla="*/ 1454954 h 1682495"/>
              <a:gd name="connsiteX599" fmla="*/ 6323331 w 8882887"/>
              <a:gd name="connsiteY599" fmla="*/ 1467159 h 1682495"/>
              <a:gd name="connsiteX600" fmla="*/ 6321659 w 8882887"/>
              <a:gd name="connsiteY600" fmla="*/ 1467159 h 1682495"/>
              <a:gd name="connsiteX601" fmla="*/ 6309957 w 8882887"/>
              <a:gd name="connsiteY601" fmla="*/ 1467159 h 1682495"/>
              <a:gd name="connsiteX602" fmla="*/ 6309957 w 8882887"/>
              <a:gd name="connsiteY602" fmla="*/ 1468902 h 1682495"/>
              <a:gd name="connsiteX603" fmla="*/ 6309957 w 8882887"/>
              <a:gd name="connsiteY603" fmla="*/ 1481106 h 1682495"/>
              <a:gd name="connsiteX604" fmla="*/ 6311629 w 8882887"/>
              <a:gd name="connsiteY604" fmla="*/ 1481106 h 1682495"/>
              <a:gd name="connsiteX605" fmla="*/ 6323331 w 8882887"/>
              <a:gd name="connsiteY605" fmla="*/ 1481106 h 1682495"/>
              <a:gd name="connsiteX606" fmla="*/ 6323331 w 8882887"/>
              <a:gd name="connsiteY606" fmla="*/ 1482414 h 1682495"/>
              <a:gd name="connsiteX607" fmla="*/ 6323331 w 8882887"/>
              <a:gd name="connsiteY607" fmla="*/ 1491567 h 1682495"/>
              <a:gd name="connsiteX608" fmla="*/ 6321659 w 8882887"/>
              <a:gd name="connsiteY608" fmla="*/ 1491567 h 1682495"/>
              <a:gd name="connsiteX609" fmla="*/ 6309957 w 8882887"/>
              <a:gd name="connsiteY609" fmla="*/ 1491567 h 1682495"/>
              <a:gd name="connsiteX610" fmla="*/ 6309957 w 8882887"/>
              <a:gd name="connsiteY610" fmla="*/ 1493310 h 1682495"/>
              <a:gd name="connsiteX611" fmla="*/ 6309957 w 8882887"/>
              <a:gd name="connsiteY611" fmla="*/ 1505516 h 1682495"/>
              <a:gd name="connsiteX612" fmla="*/ 6346735 w 8882887"/>
              <a:gd name="connsiteY612" fmla="*/ 1536899 h 1682495"/>
              <a:gd name="connsiteX613" fmla="*/ 6345065 w 8882887"/>
              <a:gd name="connsiteY613" fmla="*/ 1543872 h 1682495"/>
              <a:gd name="connsiteX614" fmla="*/ 6333361 w 8882887"/>
              <a:gd name="connsiteY614" fmla="*/ 1543872 h 1682495"/>
              <a:gd name="connsiteX615" fmla="*/ 6333361 w 8882887"/>
              <a:gd name="connsiteY615" fmla="*/ 1582229 h 1682495"/>
              <a:gd name="connsiteX616" fmla="*/ 6335035 w 8882887"/>
              <a:gd name="connsiteY616" fmla="*/ 1582229 h 1682495"/>
              <a:gd name="connsiteX617" fmla="*/ 6346735 w 8882887"/>
              <a:gd name="connsiteY617" fmla="*/ 1582229 h 1682495"/>
              <a:gd name="connsiteX618" fmla="*/ 6346735 w 8882887"/>
              <a:gd name="connsiteY618" fmla="*/ 1580049 h 1682495"/>
              <a:gd name="connsiteX619" fmla="*/ 6346735 w 8882887"/>
              <a:gd name="connsiteY619" fmla="*/ 1564794 h 1682495"/>
              <a:gd name="connsiteX620" fmla="*/ 6348407 w 8882887"/>
              <a:gd name="connsiteY620" fmla="*/ 1563923 h 1682495"/>
              <a:gd name="connsiteX621" fmla="*/ 6360109 w 8882887"/>
              <a:gd name="connsiteY621" fmla="*/ 1557821 h 1682495"/>
              <a:gd name="connsiteX622" fmla="*/ 6363035 w 8882887"/>
              <a:gd name="connsiteY622" fmla="*/ 1557821 h 1682495"/>
              <a:gd name="connsiteX623" fmla="*/ 6383515 w 8882887"/>
              <a:gd name="connsiteY623" fmla="*/ 1557821 h 1682495"/>
              <a:gd name="connsiteX624" fmla="*/ 6383515 w 8882887"/>
              <a:gd name="connsiteY624" fmla="*/ 1559564 h 1682495"/>
              <a:gd name="connsiteX625" fmla="*/ 6383515 w 8882887"/>
              <a:gd name="connsiteY625" fmla="*/ 1571768 h 1682495"/>
              <a:gd name="connsiteX626" fmla="*/ 6386023 w 8882887"/>
              <a:gd name="connsiteY626" fmla="*/ 1571768 h 1682495"/>
              <a:gd name="connsiteX627" fmla="*/ 6403577 w 8882887"/>
              <a:gd name="connsiteY627" fmla="*/ 1571768 h 1682495"/>
              <a:gd name="connsiteX628" fmla="*/ 6405247 w 8882887"/>
              <a:gd name="connsiteY628" fmla="*/ 1578741 h 1682495"/>
              <a:gd name="connsiteX629" fmla="*/ 6416951 w 8882887"/>
              <a:gd name="connsiteY629" fmla="*/ 1578741 h 1682495"/>
              <a:gd name="connsiteX630" fmla="*/ 6453729 w 8882887"/>
              <a:gd name="connsiteY630" fmla="*/ 1627559 h 1682495"/>
              <a:gd name="connsiteX631" fmla="*/ 6453729 w 8882887"/>
              <a:gd name="connsiteY631" fmla="*/ 1679864 h 1682495"/>
              <a:gd name="connsiteX632" fmla="*/ 6455399 w 8882887"/>
              <a:gd name="connsiteY632" fmla="*/ 1679864 h 1682495"/>
              <a:gd name="connsiteX633" fmla="*/ 6467103 w 8882887"/>
              <a:gd name="connsiteY633" fmla="*/ 1679864 h 1682495"/>
              <a:gd name="connsiteX634" fmla="*/ 6467103 w 8882887"/>
              <a:gd name="connsiteY634" fmla="*/ 1676813 h 1682495"/>
              <a:gd name="connsiteX635" fmla="*/ 6467103 w 8882887"/>
              <a:gd name="connsiteY635" fmla="*/ 1655456 h 1682495"/>
              <a:gd name="connsiteX636" fmla="*/ 6468357 w 8882887"/>
              <a:gd name="connsiteY636" fmla="*/ 1655456 h 1682495"/>
              <a:gd name="connsiteX637" fmla="*/ 6477133 w 8882887"/>
              <a:gd name="connsiteY637" fmla="*/ 1655456 h 1682495"/>
              <a:gd name="connsiteX638" fmla="*/ 6477133 w 8882887"/>
              <a:gd name="connsiteY638" fmla="*/ 1657199 h 1682495"/>
              <a:gd name="connsiteX639" fmla="*/ 6477133 w 8882887"/>
              <a:gd name="connsiteY639" fmla="*/ 1669403 h 1682495"/>
              <a:gd name="connsiteX640" fmla="*/ 6490507 w 8882887"/>
              <a:gd name="connsiteY640" fmla="*/ 1596177 h 1682495"/>
              <a:gd name="connsiteX641" fmla="*/ 6547347 w 8882887"/>
              <a:gd name="connsiteY641" fmla="*/ 1596177 h 1682495"/>
              <a:gd name="connsiteX642" fmla="*/ 6547347 w 8882887"/>
              <a:gd name="connsiteY642" fmla="*/ 1484594 h 1682495"/>
              <a:gd name="connsiteX643" fmla="*/ 6600843 w 8882887"/>
              <a:gd name="connsiteY643" fmla="*/ 1484594 h 1682495"/>
              <a:gd name="connsiteX644" fmla="*/ 6600843 w 8882887"/>
              <a:gd name="connsiteY644" fmla="*/ 1483286 h 1682495"/>
              <a:gd name="connsiteX645" fmla="*/ 6600843 w 8882887"/>
              <a:gd name="connsiteY645" fmla="*/ 1474133 h 1682495"/>
              <a:gd name="connsiteX646" fmla="*/ 6634279 w 8882887"/>
              <a:gd name="connsiteY646" fmla="*/ 1474133 h 1682495"/>
              <a:gd name="connsiteX647" fmla="*/ 6634279 w 8882887"/>
              <a:gd name="connsiteY647" fmla="*/ 1414854 h 1682495"/>
              <a:gd name="connsiteX648" fmla="*/ 6627591 w 8882887"/>
              <a:gd name="connsiteY648" fmla="*/ 1412238 h 1682495"/>
              <a:gd name="connsiteX649" fmla="*/ 6627591 w 8882887"/>
              <a:gd name="connsiteY649" fmla="*/ 1393932 h 1682495"/>
              <a:gd name="connsiteX650" fmla="*/ 6634279 w 8882887"/>
              <a:gd name="connsiteY650" fmla="*/ 1397420 h 1682495"/>
              <a:gd name="connsiteX651" fmla="*/ 6640967 w 8882887"/>
              <a:gd name="connsiteY651" fmla="*/ 1362549 h 1682495"/>
              <a:gd name="connsiteX652" fmla="*/ 6647653 w 8882887"/>
              <a:gd name="connsiteY652" fmla="*/ 1397420 h 1682495"/>
              <a:gd name="connsiteX653" fmla="*/ 6651415 w 8882887"/>
              <a:gd name="connsiteY653" fmla="*/ 1392624 h 1682495"/>
              <a:gd name="connsiteX654" fmla="*/ 6654341 w 8882887"/>
              <a:gd name="connsiteY654" fmla="*/ 1383471 h 1682495"/>
              <a:gd name="connsiteX655" fmla="*/ 6655175 w 8882887"/>
              <a:gd name="connsiteY655" fmla="*/ 1381728 h 1682495"/>
              <a:gd name="connsiteX656" fmla="*/ 6661027 w 8882887"/>
              <a:gd name="connsiteY656" fmla="*/ 1369523 h 1682495"/>
              <a:gd name="connsiteX657" fmla="*/ 6661863 w 8882887"/>
              <a:gd name="connsiteY657" fmla="*/ 1367780 h 1682495"/>
              <a:gd name="connsiteX658" fmla="*/ 6667715 w 8882887"/>
              <a:gd name="connsiteY658" fmla="*/ 1355576 h 1682495"/>
              <a:gd name="connsiteX659" fmla="*/ 6669803 w 8882887"/>
              <a:gd name="connsiteY659" fmla="*/ 1354268 h 1682495"/>
              <a:gd name="connsiteX660" fmla="*/ 6684431 w 8882887"/>
              <a:gd name="connsiteY660" fmla="*/ 1345115 h 1682495"/>
              <a:gd name="connsiteX661" fmla="*/ 6686939 w 8882887"/>
              <a:gd name="connsiteY661" fmla="*/ 1343372 h 1682495"/>
              <a:gd name="connsiteX662" fmla="*/ 6704493 w 8882887"/>
              <a:gd name="connsiteY662" fmla="*/ 1331166 h 1682495"/>
              <a:gd name="connsiteX663" fmla="*/ 6705747 w 8882887"/>
              <a:gd name="connsiteY663" fmla="*/ 1329423 h 1682495"/>
              <a:gd name="connsiteX664" fmla="*/ 6714523 w 8882887"/>
              <a:gd name="connsiteY664" fmla="*/ 1317219 h 1682495"/>
              <a:gd name="connsiteX665" fmla="*/ 6715359 w 8882887"/>
              <a:gd name="connsiteY665" fmla="*/ 1314168 h 1682495"/>
              <a:gd name="connsiteX666" fmla="*/ 6721211 w 8882887"/>
              <a:gd name="connsiteY666" fmla="*/ 1292810 h 1682495"/>
              <a:gd name="connsiteX667" fmla="*/ 6722047 w 8882887"/>
              <a:gd name="connsiteY667" fmla="*/ 1295861 h 1682495"/>
              <a:gd name="connsiteX668" fmla="*/ 6727897 w 8882887"/>
              <a:gd name="connsiteY668" fmla="*/ 1317219 h 1682495"/>
              <a:gd name="connsiteX669" fmla="*/ 6728733 w 8882887"/>
              <a:gd name="connsiteY669" fmla="*/ 1318526 h 1682495"/>
              <a:gd name="connsiteX670" fmla="*/ 6734585 w 8882887"/>
              <a:gd name="connsiteY670" fmla="*/ 1327680 h 1682495"/>
              <a:gd name="connsiteX671" fmla="*/ 6736675 w 8882887"/>
              <a:gd name="connsiteY671" fmla="*/ 1329423 h 1682495"/>
              <a:gd name="connsiteX672" fmla="*/ 6751303 w 8882887"/>
              <a:gd name="connsiteY672" fmla="*/ 1341627 h 1682495"/>
              <a:gd name="connsiteX673" fmla="*/ 6752975 w 8882887"/>
              <a:gd name="connsiteY673" fmla="*/ 1343372 h 1682495"/>
              <a:gd name="connsiteX674" fmla="*/ 6764675 w 8882887"/>
              <a:gd name="connsiteY674" fmla="*/ 1355576 h 1682495"/>
              <a:gd name="connsiteX675" fmla="*/ 6766349 w 8882887"/>
              <a:gd name="connsiteY675" fmla="*/ 1357319 h 1682495"/>
              <a:gd name="connsiteX676" fmla="*/ 6778051 w 8882887"/>
              <a:gd name="connsiteY676" fmla="*/ 1369523 h 1682495"/>
              <a:gd name="connsiteX677" fmla="*/ 6778469 w 8882887"/>
              <a:gd name="connsiteY677" fmla="*/ 1371267 h 1682495"/>
              <a:gd name="connsiteX678" fmla="*/ 6781393 w 8882887"/>
              <a:gd name="connsiteY678" fmla="*/ 1383471 h 1682495"/>
              <a:gd name="connsiteX679" fmla="*/ 6781811 w 8882887"/>
              <a:gd name="connsiteY679" fmla="*/ 1385214 h 1682495"/>
              <a:gd name="connsiteX680" fmla="*/ 6784737 w 8882887"/>
              <a:gd name="connsiteY680" fmla="*/ 1397420 h 1682495"/>
              <a:gd name="connsiteX681" fmla="*/ 6794767 w 8882887"/>
              <a:gd name="connsiteY681" fmla="*/ 1362549 h 1682495"/>
              <a:gd name="connsiteX682" fmla="*/ 6801455 w 8882887"/>
              <a:gd name="connsiteY682" fmla="*/ 1397420 h 1682495"/>
              <a:gd name="connsiteX683" fmla="*/ 6808141 w 8882887"/>
              <a:gd name="connsiteY683" fmla="*/ 1400034 h 1682495"/>
              <a:gd name="connsiteX684" fmla="*/ 6808141 w 8882887"/>
              <a:gd name="connsiteY684" fmla="*/ 1418342 h 1682495"/>
              <a:gd name="connsiteX685" fmla="*/ 6801455 w 8882887"/>
              <a:gd name="connsiteY685" fmla="*/ 1467159 h 1682495"/>
              <a:gd name="connsiteX686" fmla="*/ 6803127 w 8882887"/>
              <a:gd name="connsiteY686" fmla="*/ 1467159 h 1682495"/>
              <a:gd name="connsiteX687" fmla="*/ 6814829 w 8882887"/>
              <a:gd name="connsiteY687" fmla="*/ 1467159 h 1682495"/>
              <a:gd name="connsiteX688" fmla="*/ 6816083 w 8882887"/>
              <a:gd name="connsiteY688" fmla="*/ 1474133 h 1682495"/>
              <a:gd name="connsiteX689" fmla="*/ 6824859 w 8882887"/>
              <a:gd name="connsiteY689" fmla="*/ 1474133 h 1682495"/>
              <a:gd name="connsiteX690" fmla="*/ 6824859 w 8882887"/>
              <a:gd name="connsiteY690" fmla="*/ 1472390 h 1682495"/>
              <a:gd name="connsiteX691" fmla="*/ 6824859 w 8882887"/>
              <a:gd name="connsiteY691" fmla="*/ 1460184 h 1682495"/>
              <a:gd name="connsiteX692" fmla="*/ 6828203 w 8882887"/>
              <a:gd name="connsiteY692" fmla="*/ 1460184 h 1682495"/>
              <a:gd name="connsiteX693" fmla="*/ 6851607 w 8882887"/>
              <a:gd name="connsiteY693" fmla="*/ 1460184 h 1682495"/>
              <a:gd name="connsiteX694" fmla="*/ 6851607 w 8882887"/>
              <a:gd name="connsiteY694" fmla="*/ 1457133 h 1682495"/>
              <a:gd name="connsiteX695" fmla="*/ 6851607 w 8882887"/>
              <a:gd name="connsiteY695" fmla="*/ 1435776 h 1682495"/>
              <a:gd name="connsiteX696" fmla="*/ 6908447 w 8882887"/>
              <a:gd name="connsiteY696" fmla="*/ 1435776 h 1682495"/>
              <a:gd name="connsiteX697" fmla="*/ 6908447 w 8882887"/>
              <a:gd name="connsiteY697" fmla="*/ 1437956 h 1682495"/>
              <a:gd name="connsiteX698" fmla="*/ 6908447 w 8882887"/>
              <a:gd name="connsiteY698" fmla="*/ 1453211 h 1682495"/>
              <a:gd name="connsiteX699" fmla="*/ 6938539 w 8882887"/>
              <a:gd name="connsiteY699" fmla="*/ 1453211 h 1682495"/>
              <a:gd name="connsiteX700" fmla="*/ 6938539 w 8882887"/>
              <a:gd name="connsiteY700" fmla="*/ 1456698 h 1682495"/>
              <a:gd name="connsiteX701" fmla="*/ 6938539 w 8882887"/>
              <a:gd name="connsiteY701" fmla="*/ 1481106 h 1682495"/>
              <a:gd name="connsiteX702" fmla="*/ 6931853 w 8882887"/>
              <a:gd name="connsiteY702" fmla="*/ 1482414 h 1682495"/>
              <a:gd name="connsiteX703" fmla="*/ 6931853 w 8882887"/>
              <a:gd name="connsiteY703" fmla="*/ 1491567 h 1682495"/>
              <a:gd name="connsiteX704" fmla="*/ 6938539 w 8882887"/>
              <a:gd name="connsiteY704" fmla="*/ 1494183 h 1682495"/>
              <a:gd name="connsiteX705" fmla="*/ 6938539 w 8882887"/>
              <a:gd name="connsiteY705" fmla="*/ 1512489 h 1682495"/>
              <a:gd name="connsiteX706" fmla="*/ 6931853 w 8882887"/>
              <a:gd name="connsiteY706" fmla="*/ 1519463 h 1682495"/>
              <a:gd name="connsiteX707" fmla="*/ 6931853 w 8882887"/>
              <a:gd name="connsiteY707" fmla="*/ 1603151 h 1682495"/>
              <a:gd name="connsiteX708" fmla="*/ 6934777 w 8882887"/>
              <a:gd name="connsiteY708" fmla="*/ 1603151 h 1682495"/>
              <a:gd name="connsiteX709" fmla="*/ 6955257 w 8882887"/>
              <a:gd name="connsiteY709" fmla="*/ 1603151 h 1682495"/>
              <a:gd name="connsiteX710" fmla="*/ 6957763 w 8882887"/>
              <a:gd name="connsiteY710" fmla="*/ 1610124 h 1682495"/>
              <a:gd name="connsiteX711" fmla="*/ 6975319 w 8882887"/>
              <a:gd name="connsiteY711" fmla="*/ 1610124 h 1682495"/>
              <a:gd name="connsiteX712" fmla="*/ 6975319 w 8882887"/>
              <a:gd name="connsiteY712" fmla="*/ 1613175 h 1682495"/>
              <a:gd name="connsiteX713" fmla="*/ 6975319 w 8882887"/>
              <a:gd name="connsiteY713" fmla="*/ 1634534 h 1682495"/>
              <a:gd name="connsiteX714" fmla="*/ 6977827 w 8882887"/>
              <a:gd name="connsiteY714" fmla="*/ 1634534 h 1682495"/>
              <a:gd name="connsiteX715" fmla="*/ 6995379 w 8882887"/>
              <a:gd name="connsiteY715" fmla="*/ 1634534 h 1682495"/>
              <a:gd name="connsiteX716" fmla="*/ 6995379 w 8882887"/>
              <a:gd name="connsiteY716" fmla="*/ 1631483 h 1682495"/>
              <a:gd name="connsiteX717" fmla="*/ 6995379 w 8882887"/>
              <a:gd name="connsiteY717" fmla="*/ 1610124 h 1682495"/>
              <a:gd name="connsiteX718" fmla="*/ 6998303 w 8882887"/>
              <a:gd name="connsiteY718" fmla="*/ 1608381 h 1682495"/>
              <a:gd name="connsiteX719" fmla="*/ 7018783 w 8882887"/>
              <a:gd name="connsiteY719" fmla="*/ 1596177 h 1682495"/>
              <a:gd name="connsiteX720" fmla="*/ 7018783 w 8882887"/>
              <a:gd name="connsiteY720" fmla="*/ 1564794 h 1682495"/>
              <a:gd name="connsiteX721" fmla="*/ 7012097 w 8882887"/>
              <a:gd name="connsiteY721" fmla="*/ 1529924 h 1682495"/>
              <a:gd name="connsiteX722" fmla="*/ 7013767 w 8882887"/>
              <a:gd name="connsiteY722" fmla="*/ 1529924 h 1682495"/>
              <a:gd name="connsiteX723" fmla="*/ 7025471 w 8882887"/>
              <a:gd name="connsiteY723" fmla="*/ 1529924 h 1682495"/>
              <a:gd name="connsiteX724" fmla="*/ 7055563 w 8882887"/>
              <a:gd name="connsiteY724" fmla="*/ 1526438 h 1682495"/>
              <a:gd name="connsiteX725" fmla="*/ 7055563 w 8882887"/>
              <a:gd name="connsiteY725" fmla="*/ 1524693 h 1682495"/>
              <a:gd name="connsiteX726" fmla="*/ 7055563 w 8882887"/>
              <a:gd name="connsiteY726" fmla="*/ 1512489 h 1682495"/>
              <a:gd name="connsiteX727" fmla="*/ 7058071 w 8882887"/>
              <a:gd name="connsiteY727" fmla="*/ 1512489 h 1682495"/>
              <a:gd name="connsiteX728" fmla="*/ 7075623 w 8882887"/>
              <a:gd name="connsiteY728" fmla="*/ 1512489 h 1682495"/>
              <a:gd name="connsiteX729" fmla="*/ 7075623 w 8882887"/>
              <a:gd name="connsiteY729" fmla="*/ 1338141 h 1682495"/>
              <a:gd name="connsiteX730" fmla="*/ 7077295 w 8882887"/>
              <a:gd name="connsiteY730" fmla="*/ 1338141 h 1682495"/>
              <a:gd name="connsiteX731" fmla="*/ 7088997 w 8882887"/>
              <a:gd name="connsiteY731" fmla="*/ 1338141 h 1682495"/>
              <a:gd name="connsiteX732" fmla="*/ 7088997 w 8882887"/>
              <a:gd name="connsiteY732" fmla="*/ 1334654 h 1682495"/>
              <a:gd name="connsiteX733" fmla="*/ 7088997 w 8882887"/>
              <a:gd name="connsiteY733" fmla="*/ 1310244 h 1682495"/>
              <a:gd name="connsiteX734" fmla="*/ 7092341 w 8882887"/>
              <a:gd name="connsiteY734" fmla="*/ 1240505 h 1682495"/>
              <a:gd name="connsiteX735" fmla="*/ 7094013 w 8882887"/>
              <a:gd name="connsiteY735" fmla="*/ 1240505 h 1682495"/>
              <a:gd name="connsiteX736" fmla="*/ 7105715 w 8882887"/>
              <a:gd name="connsiteY736" fmla="*/ 1240505 h 1682495"/>
              <a:gd name="connsiteX737" fmla="*/ 7105715 w 8882887"/>
              <a:gd name="connsiteY737" fmla="*/ 1242249 h 1682495"/>
              <a:gd name="connsiteX738" fmla="*/ 7105715 w 8882887"/>
              <a:gd name="connsiteY738" fmla="*/ 1254453 h 1682495"/>
              <a:gd name="connsiteX739" fmla="*/ 7112401 w 8882887"/>
              <a:gd name="connsiteY739" fmla="*/ 1250966 h 1682495"/>
              <a:gd name="connsiteX740" fmla="*/ 7112401 w 8882887"/>
              <a:gd name="connsiteY740" fmla="*/ 1226558 h 1682495"/>
              <a:gd name="connsiteX741" fmla="*/ 7114491 w 8882887"/>
              <a:gd name="connsiteY741" fmla="*/ 1225686 h 1682495"/>
              <a:gd name="connsiteX742" fmla="*/ 7129119 w 8882887"/>
              <a:gd name="connsiteY742" fmla="*/ 1219584 h 1682495"/>
              <a:gd name="connsiteX743" fmla="*/ 7130791 w 8882887"/>
              <a:gd name="connsiteY743" fmla="*/ 1220456 h 1682495"/>
              <a:gd name="connsiteX744" fmla="*/ 7142493 w 8882887"/>
              <a:gd name="connsiteY744" fmla="*/ 1226558 h 1682495"/>
              <a:gd name="connsiteX745" fmla="*/ 7145001 w 8882887"/>
              <a:gd name="connsiteY745" fmla="*/ 1226558 h 1682495"/>
              <a:gd name="connsiteX746" fmla="*/ 7162555 w 8882887"/>
              <a:gd name="connsiteY746" fmla="*/ 1226558 h 1682495"/>
              <a:gd name="connsiteX747" fmla="*/ 7162555 w 8882887"/>
              <a:gd name="connsiteY747" fmla="*/ 1181226 h 1682495"/>
              <a:gd name="connsiteX748" fmla="*/ 7164227 w 8882887"/>
              <a:gd name="connsiteY748" fmla="*/ 1181226 h 1682495"/>
              <a:gd name="connsiteX749" fmla="*/ 7175927 w 8882887"/>
              <a:gd name="connsiteY749" fmla="*/ 1181226 h 1682495"/>
              <a:gd name="connsiteX750" fmla="*/ 7178017 w 8882887"/>
              <a:gd name="connsiteY750" fmla="*/ 1188201 h 1682495"/>
              <a:gd name="connsiteX751" fmla="*/ 7192647 w 8882887"/>
              <a:gd name="connsiteY751" fmla="*/ 1188201 h 1682495"/>
              <a:gd name="connsiteX752" fmla="*/ 7194319 w 8882887"/>
              <a:gd name="connsiteY752" fmla="*/ 1181226 h 1682495"/>
              <a:gd name="connsiteX753" fmla="*/ 7206021 w 8882887"/>
              <a:gd name="connsiteY753" fmla="*/ 1181226 h 1682495"/>
              <a:gd name="connsiteX754" fmla="*/ 7206021 w 8882887"/>
              <a:gd name="connsiteY754" fmla="*/ 1233531 h 1682495"/>
              <a:gd name="connsiteX755" fmla="*/ 7208111 w 8882887"/>
              <a:gd name="connsiteY755" fmla="*/ 1235274 h 1682495"/>
              <a:gd name="connsiteX756" fmla="*/ 7222739 w 8882887"/>
              <a:gd name="connsiteY756" fmla="*/ 1247480 h 1682495"/>
              <a:gd name="connsiteX757" fmla="*/ 7256173 w 8882887"/>
              <a:gd name="connsiteY757" fmla="*/ 1257941 h 1682495"/>
              <a:gd name="connsiteX758" fmla="*/ 7256173 w 8882887"/>
              <a:gd name="connsiteY758" fmla="*/ 1255761 h 1682495"/>
              <a:gd name="connsiteX759" fmla="*/ 7256173 w 8882887"/>
              <a:gd name="connsiteY759" fmla="*/ 1240505 h 1682495"/>
              <a:gd name="connsiteX760" fmla="*/ 7299639 w 8882887"/>
              <a:gd name="connsiteY760" fmla="*/ 1226558 h 1682495"/>
              <a:gd name="connsiteX761" fmla="*/ 7299639 w 8882887"/>
              <a:gd name="connsiteY761" fmla="*/ 1224815 h 1682495"/>
              <a:gd name="connsiteX762" fmla="*/ 7299639 w 8882887"/>
              <a:gd name="connsiteY762" fmla="*/ 1212609 h 1682495"/>
              <a:gd name="connsiteX763" fmla="*/ 7300893 w 8882887"/>
              <a:gd name="connsiteY763" fmla="*/ 1212609 h 1682495"/>
              <a:gd name="connsiteX764" fmla="*/ 7309669 w 8882887"/>
              <a:gd name="connsiteY764" fmla="*/ 1212609 h 1682495"/>
              <a:gd name="connsiteX765" fmla="*/ 7309669 w 8882887"/>
              <a:gd name="connsiteY765" fmla="*/ 1211303 h 1682495"/>
              <a:gd name="connsiteX766" fmla="*/ 7309669 w 8882887"/>
              <a:gd name="connsiteY766" fmla="*/ 1202148 h 1682495"/>
              <a:gd name="connsiteX767" fmla="*/ 7313013 w 8882887"/>
              <a:gd name="connsiteY767" fmla="*/ 1202148 h 1682495"/>
              <a:gd name="connsiteX768" fmla="*/ 7336417 w 8882887"/>
              <a:gd name="connsiteY768" fmla="*/ 1202148 h 1682495"/>
              <a:gd name="connsiteX769" fmla="*/ 7336417 w 8882887"/>
              <a:gd name="connsiteY769" fmla="*/ 1203456 h 1682495"/>
              <a:gd name="connsiteX770" fmla="*/ 7336417 w 8882887"/>
              <a:gd name="connsiteY770" fmla="*/ 1212609 h 1682495"/>
              <a:gd name="connsiteX771" fmla="*/ 7338925 w 8882887"/>
              <a:gd name="connsiteY771" fmla="*/ 1212609 h 1682495"/>
              <a:gd name="connsiteX772" fmla="*/ 7356479 w 8882887"/>
              <a:gd name="connsiteY772" fmla="*/ 1212609 h 1682495"/>
              <a:gd name="connsiteX773" fmla="*/ 7356479 w 8882887"/>
              <a:gd name="connsiteY773" fmla="*/ 1215225 h 1682495"/>
              <a:gd name="connsiteX774" fmla="*/ 7356479 w 8882887"/>
              <a:gd name="connsiteY774" fmla="*/ 1233531 h 1682495"/>
              <a:gd name="connsiteX775" fmla="*/ 7393257 w 8882887"/>
              <a:gd name="connsiteY775" fmla="*/ 1233531 h 1682495"/>
              <a:gd name="connsiteX776" fmla="*/ 7393257 w 8882887"/>
              <a:gd name="connsiteY776" fmla="*/ 1231788 h 1682495"/>
              <a:gd name="connsiteX777" fmla="*/ 7393257 w 8882887"/>
              <a:gd name="connsiteY777" fmla="*/ 1219584 h 1682495"/>
              <a:gd name="connsiteX778" fmla="*/ 7395347 w 8882887"/>
              <a:gd name="connsiteY778" fmla="*/ 1219584 h 1682495"/>
              <a:gd name="connsiteX779" fmla="*/ 7409975 w 8882887"/>
              <a:gd name="connsiteY779" fmla="*/ 1219584 h 1682495"/>
              <a:gd name="connsiteX780" fmla="*/ 7409975 w 8882887"/>
              <a:gd name="connsiteY780" fmla="*/ 1217840 h 1682495"/>
              <a:gd name="connsiteX781" fmla="*/ 7409975 w 8882887"/>
              <a:gd name="connsiteY781" fmla="*/ 1205636 h 1682495"/>
              <a:gd name="connsiteX782" fmla="*/ 7412483 w 8882887"/>
              <a:gd name="connsiteY782" fmla="*/ 1205636 h 1682495"/>
              <a:gd name="connsiteX783" fmla="*/ 7430035 w 8882887"/>
              <a:gd name="connsiteY783" fmla="*/ 1205636 h 1682495"/>
              <a:gd name="connsiteX784" fmla="*/ 7430035 w 8882887"/>
              <a:gd name="connsiteY784" fmla="*/ 1207379 h 1682495"/>
              <a:gd name="connsiteX785" fmla="*/ 7430035 w 8882887"/>
              <a:gd name="connsiteY785" fmla="*/ 1219584 h 1682495"/>
              <a:gd name="connsiteX786" fmla="*/ 7436723 w 8882887"/>
              <a:gd name="connsiteY786" fmla="*/ 1135896 h 1682495"/>
              <a:gd name="connsiteX787" fmla="*/ 7587181 w 8882887"/>
              <a:gd name="connsiteY787" fmla="*/ 1135896 h 1682495"/>
              <a:gd name="connsiteX788" fmla="*/ 7587181 w 8882887"/>
              <a:gd name="connsiteY788" fmla="*/ 1247480 h 1682495"/>
              <a:gd name="connsiteX789" fmla="*/ 7590525 w 8882887"/>
              <a:gd name="connsiteY789" fmla="*/ 1247480 h 1682495"/>
              <a:gd name="connsiteX790" fmla="*/ 7613929 w 8882887"/>
              <a:gd name="connsiteY790" fmla="*/ 1247480 h 1682495"/>
              <a:gd name="connsiteX791" fmla="*/ 7613929 w 8882887"/>
              <a:gd name="connsiteY791" fmla="*/ 1121948 h 1682495"/>
              <a:gd name="connsiteX792" fmla="*/ 7647365 w 8882887"/>
              <a:gd name="connsiteY792" fmla="*/ 1104513 h 1682495"/>
              <a:gd name="connsiteX793" fmla="*/ 7690831 w 8882887"/>
              <a:gd name="connsiteY793" fmla="*/ 1104513 h 1682495"/>
              <a:gd name="connsiteX794" fmla="*/ 7693757 w 8882887"/>
              <a:gd name="connsiteY794" fmla="*/ 1101899 h 1682495"/>
              <a:gd name="connsiteX795" fmla="*/ 7714235 w 8882887"/>
              <a:gd name="connsiteY795" fmla="*/ 1083591 h 1682495"/>
              <a:gd name="connsiteX796" fmla="*/ 7771075 w 8882887"/>
              <a:gd name="connsiteY796" fmla="*/ 1083591 h 1682495"/>
              <a:gd name="connsiteX797" fmla="*/ 7771075 w 8882887"/>
              <a:gd name="connsiteY797" fmla="*/ 1086207 h 1682495"/>
              <a:gd name="connsiteX798" fmla="*/ 7771075 w 8882887"/>
              <a:gd name="connsiteY798" fmla="*/ 1104513 h 1682495"/>
              <a:gd name="connsiteX799" fmla="*/ 7827915 w 8882887"/>
              <a:gd name="connsiteY799" fmla="*/ 1104513 h 1682495"/>
              <a:gd name="connsiteX800" fmla="*/ 7827915 w 8882887"/>
              <a:gd name="connsiteY800" fmla="*/ 1240505 h 1682495"/>
              <a:gd name="connsiteX801" fmla="*/ 7830005 w 8882887"/>
              <a:gd name="connsiteY801" fmla="*/ 1240505 h 1682495"/>
              <a:gd name="connsiteX802" fmla="*/ 7844633 w 8882887"/>
              <a:gd name="connsiteY802" fmla="*/ 1240505 h 1682495"/>
              <a:gd name="connsiteX803" fmla="*/ 7844633 w 8882887"/>
              <a:gd name="connsiteY803" fmla="*/ 1439262 h 1682495"/>
              <a:gd name="connsiteX804" fmla="*/ 7847975 w 8882887"/>
              <a:gd name="connsiteY804" fmla="*/ 1439262 h 1682495"/>
              <a:gd name="connsiteX805" fmla="*/ 7871381 w 8882887"/>
              <a:gd name="connsiteY805" fmla="*/ 1439262 h 1682495"/>
              <a:gd name="connsiteX806" fmla="*/ 7871381 w 8882887"/>
              <a:gd name="connsiteY806" fmla="*/ 1310244 h 1682495"/>
              <a:gd name="connsiteX807" fmla="*/ 7872635 w 8882887"/>
              <a:gd name="connsiteY807" fmla="*/ 1309373 h 1682495"/>
              <a:gd name="connsiteX808" fmla="*/ 7881411 w 8882887"/>
              <a:gd name="connsiteY808" fmla="*/ 1303271 h 1682495"/>
              <a:gd name="connsiteX809" fmla="*/ 7888099 w 8882887"/>
              <a:gd name="connsiteY809" fmla="*/ 1305014 h 1682495"/>
              <a:gd name="connsiteX810" fmla="*/ 7888099 w 8882887"/>
              <a:gd name="connsiteY810" fmla="*/ 1317219 h 1682495"/>
              <a:gd name="connsiteX811" fmla="*/ 7891441 w 8882887"/>
              <a:gd name="connsiteY811" fmla="*/ 1315475 h 1682495"/>
              <a:gd name="connsiteX812" fmla="*/ 7914847 w 8882887"/>
              <a:gd name="connsiteY812" fmla="*/ 1303271 h 1682495"/>
              <a:gd name="connsiteX813" fmla="*/ 7917773 w 8882887"/>
              <a:gd name="connsiteY813" fmla="*/ 1303271 h 1682495"/>
              <a:gd name="connsiteX814" fmla="*/ 7938251 w 8882887"/>
              <a:gd name="connsiteY814" fmla="*/ 1303271 h 1682495"/>
              <a:gd name="connsiteX815" fmla="*/ 7938251 w 8882887"/>
              <a:gd name="connsiteY815" fmla="*/ 1540385 h 1682495"/>
              <a:gd name="connsiteX816" fmla="*/ 7985061 w 8882887"/>
              <a:gd name="connsiteY816" fmla="*/ 1547360 h 1682495"/>
              <a:gd name="connsiteX817" fmla="*/ 7985061 w 8882887"/>
              <a:gd name="connsiteY817" fmla="*/ 1536899 h 1682495"/>
              <a:gd name="connsiteX818" fmla="*/ 8035213 w 8882887"/>
              <a:gd name="connsiteY818" fmla="*/ 1536899 h 1682495"/>
              <a:gd name="connsiteX819" fmla="*/ 8035213 w 8882887"/>
              <a:gd name="connsiteY819" fmla="*/ 1491567 h 1682495"/>
              <a:gd name="connsiteX820" fmla="*/ 8048587 w 8882887"/>
              <a:gd name="connsiteY820" fmla="*/ 1491567 h 1682495"/>
              <a:gd name="connsiteX821" fmla="*/ 8048587 w 8882887"/>
              <a:gd name="connsiteY821" fmla="*/ 1432289 h 1682495"/>
              <a:gd name="connsiteX822" fmla="*/ 8058619 w 8882887"/>
              <a:gd name="connsiteY822" fmla="*/ 1432289 h 1682495"/>
              <a:gd name="connsiteX823" fmla="*/ 8058619 w 8882887"/>
              <a:gd name="connsiteY823" fmla="*/ 1373010 h 1682495"/>
              <a:gd name="connsiteX824" fmla="*/ 8082023 w 8882887"/>
              <a:gd name="connsiteY824" fmla="*/ 1373010 h 1682495"/>
              <a:gd name="connsiteX825" fmla="*/ 8155579 w 8882887"/>
              <a:gd name="connsiteY825" fmla="*/ 1341627 h 1682495"/>
              <a:gd name="connsiteX826" fmla="*/ 8158923 w 8882887"/>
              <a:gd name="connsiteY826" fmla="*/ 1310244 h 1682495"/>
              <a:gd name="connsiteX827" fmla="*/ 8165611 w 8882887"/>
              <a:gd name="connsiteY827" fmla="*/ 1341627 h 1682495"/>
              <a:gd name="connsiteX828" fmla="*/ 8242511 w 8882887"/>
              <a:gd name="connsiteY828" fmla="*/ 1383471 h 1682495"/>
              <a:gd name="connsiteX829" fmla="*/ 8242511 w 8882887"/>
              <a:gd name="connsiteY829" fmla="*/ 1376498 h 1682495"/>
              <a:gd name="connsiteX830" fmla="*/ 8262573 w 8882887"/>
              <a:gd name="connsiteY830" fmla="*/ 1376498 h 1682495"/>
              <a:gd name="connsiteX831" fmla="*/ 8262573 w 8882887"/>
              <a:gd name="connsiteY831" fmla="*/ 1432289 h 1682495"/>
              <a:gd name="connsiteX832" fmla="*/ 8272603 w 8882887"/>
              <a:gd name="connsiteY832" fmla="*/ 1432289 h 1682495"/>
              <a:gd name="connsiteX833" fmla="*/ 8272603 w 8882887"/>
              <a:gd name="connsiteY833" fmla="*/ 1498541 h 1682495"/>
              <a:gd name="connsiteX834" fmla="*/ 8282635 w 8882887"/>
              <a:gd name="connsiteY834" fmla="*/ 1498541 h 1682495"/>
              <a:gd name="connsiteX835" fmla="*/ 8282635 w 8882887"/>
              <a:gd name="connsiteY835" fmla="*/ 1529924 h 1682495"/>
              <a:gd name="connsiteX836" fmla="*/ 8302695 w 8882887"/>
              <a:gd name="connsiteY836" fmla="*/ 1529924 h 1682495"/>
              <a:gd name="connsiteX837" fmla="*/ 8302695 w 8882887"/>
              <a:gd name="connsiteY837" fmla="*/ 1578741 h 1682495"/>
              <a:gd name="connsiteX838" fmla="*/ 8429747 w 8882887"/>
              <a:gd name="connsiteY838" fmla="*/ 1568280 h 1682495"/>
              <a:gd name="connsiteX839" fmla="*/ 8429747 w 8882887"/>
              <a:gd name="connsiteY839" fmla="*/ 1519463 h 1682495"/>
              <a:gd name="connsiteX840" fmla="*/ 8496619 w 8882887"/>
              <a:gd name="connsiteY840" fmla="*/ 1519463 h 1682495"/>
              <a:gd name="connsiteX841" fmla="*/ 8496619 w 8882887"/>
              <a:gd name="connsiteY841" fmla="*/ 1491567 h 1682495"/>
              <a:gd name="connsiteX842" fmla="*/ 8637047 w 8882887"/>
              <a:gd name="connsiteY842" fmla="*/ 1491567 h 1682495"/>
              <a:gd name="connsiteX843" fmla="*/ 8637047 w 8882887"/>
              <a:gd name="connsiteY843" fmla="*/ 1509002 h 1682495"/>
              <a:gd name="connsiteX844" fmla="*/ 8727321 w 8882887"/>
              <a:gd name="connsiteY844" fmla="*/ 1509002 h 1682495"/>
              <a:gd name="connsiteX845" fmla="*/ 8727321 w 8882887"/>
              <a:gd name="connsiteY845" fmla="*/ 1519463 h 1682495"/>
              <a:gd name="connsiteX846" fmla="*/ 8754069 w 8882887"/>
              <a:gd name="connsiteY846" fmla="*/ 1519463 h 1682495"/>
              <a:gd name="connsiteX847" fmla="*/ 8754069 w 8882887"/>
              <a:gd name="connsiteY847" fmla="*/ 1529924 h 1682495"/>
              <a:gd name="connsiteX848" fmla="*/ 8777473 w 8882887"/>
              <a:gd name="connsiteY848" fmla="*/ 1529924 h 1682495"/>
              <a:gd name="connsiteX849" fmla="*/ 8777473 w 8882887"/>
              <a:gd name="connsiteY849" fmla="*/ 1499913 h 1682495"/>
              <a:gd name="connsiteX850" fmla="*/ 8882887 w 8882887"/>
              <a:gd name="connsiteY850" fmla="*/ 1682495 h 1682495"/>
              <a:gd name="connsiteX851" fmla="*/ 0 w 8882887"/>
              <a:gd name="connsiteY851" fmla="*/ 1682495 h 1682495"/>
              <a:gd name="connsiteX852" fmla="*/ 63077 w 8882887"/>
              <a:gd name="connsiteY852" fmla="*/ 1573241 h 1682495"/>
              <a:gd name="connsiteX853" fmla="*/ 123345 w 8882887"/>
              <a:gd name="connsiteY853" fmla="*/ 1568279 h 1682495"/>
              <a:gd name="connsiteX854" fmla="*/ 123345 w 8882887"/>
              <a:gd name="connsiteY854" fmla="*/ 1519461 h 1682495"/>
              <a:gd name="connsiteX855" fmla="*/ 190215 w 8882887"/>
              <a:gd name="connsiteY855" fmla="*/ 1519461 h 1682495"/>
              <a:gd name="connsiteX856" fmla="*/ 190215 w 8882887"/>
              <a:gd name="connsiteY856" fmla="*/ 1491566 h 1682495"/>
              <a:gd name="connsiteX857" fmla="*/ 330643 w 8882887"/>
              <a:gd name="connsiteY857" fmla="*/ 1491566 h 1682495"/>
              <a:gd name="connsiteX858" fmla="*/ 330643 w 8882887"/>
              <a:gd name="connsiteY858" fmla="*/ 1509000 h 1682495"/>
              <a:gd name="connsiteX859" fmla="*/ 420917 w 8882887"/>
              <a:gd name="connsiteY859" fmla="*/ 1509000 h 1682495"/>
              <a:gd name="connsiteX860" fmla="*/ 420917 w 8882887"/>
              <a:gd name="connsiteY860" fmla="*/ 1519461 h 1682495"/>
              <a:gd name="connsiteX861" fmla="*/ 447665 w 8882887"/>
              <a:gd name="connsiteY861" fmla="*/ 1519461 h 1682495"/>
              <a:gd name="connsiteX862" fmla="*/ 447665 w 8882887"/>
              <a:gd name="connsiteY862" fmla="*/ 1529922 h 1682495"/>
              <a:gd name="connsiteX863" fmla="*/ 471070 w 8882887"/>
              <a:gd name="connsiteY863" fmla="*/ 1529922 h 1682495"/>
              <a:gd name="connsiteX864" fmla="*/ 471070 w 8882887"/>
              <a:gd name="connsiteY864" fmla="*/ 1373009 h 1682495"/>
              <a:gd name="connsiteX865" fmla="*/ 541285 w 8882887"/>
              <a:gd name="connsiteY865" fmla="*/ 1352087 h 1682495"/>
              <a:gd name="connsiteX866" fmla="*/ 671681 w 8882887"/>
              <a:gd name="connsiteY866" fmla="*/ 1352087 h 1682495"/>
              <a:gd name="connsiteX867" fmla="*/ 671681 w 8882887"/>
              <a:gd name="connsiteY867" fmla="*/ 1101026 h 1682495"/>
              <a:gd name="connsiteX868" fmla="*/ 708460 w 8882887"/>
              <a:gd name="connsiteY868" fmla="*/ 1083590 h 1682495"/>
              <a:gd name="connsiteX869" fmla="*/ 868949 w 8882887"/>
              <a:gd name="connsiteY869" fmla="*/ 1055694 h 1682495"/>
              <a:gd name="connsiteX870" fmla="*/ 925789 w 8882887"/>
              <a:gd name="connsiteY870" fmla="*/ 1073129 h 1682495"/>
              <a:gd name="connsiteX871" fmla="*/ 935819 w 8882887"/>
              <a:gd name="connsiteY871" fmla="*/ 1083590 h 1682495"/>
              <a:gd name="connsiteX872" fmla="*/ 935819 w 8882887"/>
              <a:gd name="connsiteY872" fmla="*/ 1550844 h 1682495"/>
              <a:gd name="connsiteX873" fmla="*/ 959224 w 8882887"/>
              <a:gd name="connsiteY873" fmla="*/ 1550844 h 1682495"/>
              <a:gd name="connsiteX874" fmla="*/ 959224 w 8882887"/>
              <a:gd name="connsiteY874" fmla="*/ 1362548 h 1682495"/>
              <a:gd name="connsiteX875" fmla="*/ 979285 w 8882887"/>
              <a:gd name="connsiteY875" fmla="*/ 1362548 h 1682495"/>
              <a:gd name="connsiteX876" fmla="*/ 979285 w 8882887"/>
              <a:gd name="connsiteY876" fmla="*/ 1345113 h 1682495"/>
              <a:gd name="connsiteX877" fmla="*/ 999346 w 8882887"/>
              <a:gd name="connsiteY877" fmla="*/ 1334652 h 1682495"/>
              <a:gd name="connsiteX878" fmla="*/ 1016063 w 8882887"/>
              <a:gd name="connsiteY878" fmla="*/ 1334652 h 1682495"/>
              <a:gd name="connsiteX879" fmla="*/ 1016063 w 8882887"/>
              <a:gd name="connsiteY879" fmla="*/ 1317218 h 1682495"/>
              <a:gd name="connsiteX880" fmla="*/ 1029437 w 8882887"/>
              <a:gd name="connsiteY880" fmla="*/ 1306757 h 1682495"/>
              <a:gd name="connsiteX881" fmla="*/ 1062874 w 8882887"/>
              <a:gd name="connsiteY881" fmla="*/ 1306757 h 1682495"/>
              <a:gd name="connsiteX882" fmla="*/ 1062874 w 8882887"/>
              <a:gd name="connsiteY882" fmla="*/ 1362548 h 1682495"/>
              <a:gd name="connsiteX883" fmla="*/ 1133087 w 8882887"/>
              <a:gd name="connsiteY883" fmla="*/ 1362548 h 1682495"/>
              <a:gd name="connsiteX884" fmla="*/ 1133087 w 8882887"/>
              <a:gd name="connsiteY884" fmla="*/ 1557819 h 1682495"/>
              <a:gd name="connsiteX885" fmla="*/ 1159835 w 8882887"/>
              <a:gd name="connsiteY885" fmla="*/ 1557819 h 1682495"/>
              <a:gd name="connsiteX886" fmla="*/ 1186583 w 8882887"/>
              <a:gd name="connsiteY886" fmla="*/ 1547358 h 1682495"/>
              <a:gd name="connsiteX887" fmla="*/ 1186583 w 8882887"/>
              <a:gd name="connsiteY887" fmla="*/ 1533410 h 1682495"/>
              <a:gd name="connsiteX888" fmla="*/ 1176553 w 8882887"/>
              <a:gd name="connsiteY888" fmla="*/ 1529922 h 1682495"/>
              <a:gd name="connsiteX889" fmla="*/ 1176553 w 8882887"/>
              <a:gd name="connsiteY889" fmla="*/ 1519461 h 1682495"/>
              <a:gd name="connsiteX890" fmla="*/ 1186583 w 8882887"/>
              <a:gd name="connsiteY890" fmla="*/ 1512488 h 1682495"/>
              <a:gd name="connsiteX891" fmla="*/ 1186583 w 8882887"/>
              <a:gd name="connsiteY891" fmla="*/ 1435775 h 1682495"/>
              <a:gd name="connsiteX892" fmla="*/ 1176553 w 8882887"/>
              <a:gd name="connsiteY892" fmla="*/ 1432287 h 1682495"/>
              <a:gd name="connsiteX893" fmla="*/ 1176553 w 8882887"/>
              <a:gd name="connsiteY893" fmla="*/ 1421826 h 1682495"/>
              <a:gd name="connsiteX894" fmla="*/ 1186583 w 8882887"/>
              <a:gd name="connsiteY894" fmla="*/ 1414853 h 1682495"/>
              <a:gd name="connsiteX895" fmla="*/ 1193271 w 8882887"/>
              <a:gd name="connsiteY895" fmla="*/ 1407879 h 1682495"/>
              <a:gd name="connsiteX896" fmla="*/ 1193271 w 8882887"/>
              <a:gd name="connsiteY896" fmla="*/ 1393931 h 1682495"/>
              <a:gd name="connsiteX897" fmla="*/ 1186583 w 8882887"/>
              <a:gd name="connsiteY897" fmla="*/ 1393931 h 1682495"/>
              <a:gd name="connsiteX898" fmla="*/ 1186583 w 8882887"/>
              <a:gd name="connsiteY898" fmla="*/ 1383470 h 1682495"/>
              <a:gd name="connsiteX899" fmla="*/ 1196614 w 8882887"/>
              <a:gd name="connsiteY899" fmla="*/ 1376496 h 1682495"/>
              <a:gd name="connsiteX900" fmla="*/ 1250110 w 8882887"/>
              <a:gd name="connsiteY900" fmla="*/ 1278861 h 1682495"/>
              <a:gd name="connsiteX901" fmla="*/ 1243423 w 8882887"/>
              <a:gd name="connsiteY901" fmla="*/ 1275374 h 1682495"/>
              <a:gd name="connsiteX902" fmla="*/ 1243423 w 8882887"/>
              <a:gd name="connsiteY902" fmla="*/ 1264913 h 1682495"/>
              <a:gd name="connsiteX903" fmla="*/ 1253453 w 8882887"/>
              <a:gd name="connsiteY903" fmla="*/ 1261425 h 1682495"/>
              <a:gd name="connsiteX904" fmla="*/ 1253453 w 8882887"/>
              <a:gd name="connsiteY904" fmla="*/ 1247478 h 1682495"/>
              <a:gd name="connsiteX905" fmla="*/ 1260141 w 8882887"/>
              <a:gd name="connsiteY905" fmla="*/ 1247478 h 1682495"/>
              <a:gd name="connsiteX906" fmla="*/ 1260141 w 8882887"/>
              <a:gd name="connsiteY906" fmla="*/ 1216095 h 1682495"/>
              <a:gd name="connsiteX907" fmla="*/ 1253453 w 8882887"/>
              <a:gd name="connsiteY907" fmla="*/ 1216095 h 1682495"/>
              <a:gd name="connsiteX908" fmla="*/ 1253453 w 8882887"/>
              <a:gd name="connsiteY908" fmla="*/ 1209122 h 1682495"/>
              <a:gd name="connsiteX909" fmla="*/ 1260141 w 8882887"/>
              <a:gd name="connsiteY909" fmla="*/ 1205634 h 1682495"/>
              <a:gd name="connsiteX910" fmla="*/ 1276858 w 8882887"/>
              <a:gd name="connsiteY910" fmla="*/ 1181225 h 1682495"/>
              <a:gd name="connsiteX911" fmla="*/ 1280201 w 8882887"/>
              <a:gd name="connsiteY911" fmla="*/ 1167278 h 1682495"/>
              <a:gd name="connsiteX912" fmla="*/ 1280201 w 8882887"/>
              <a:gd name="connsiteY912" fmla="*/ 1128921 h 1682495"/>
              <a:gd name="connsiteX913" fmla="*/ 1280620 w 8882887"/>
              <a:gd name="connsiteY913" fmla="*/ 1127613 h 1682495"/>
              <a:gd name="connsiteX914" fmla="*/ 1283545 w 8882887"/>
              <a:gd name="connsiteY914" fmla="*/ 1118460 h 1682495"/>
              <a:gd name="connsiteX915" fmla="*/ 1283963 w 8882887"/>
              <a:gd name="connsiteY915" fmla="*/ 1119768 h 1682495"/>
              <a:gd name="connsiteX916" fmla="*/ 1286889 w 8882887"/>
              <a:gd name="connsiteY916" fmla="*/ 1128921 h 1682495"/>
              <a:gd name="connsiteX917" fmla="*/ 1290232 w 8882887"/>
              <a:gd name="connsiteY917" fmla="*/ 1167278 h 1682495"/>
              <a:gd name="connsiteX918" fmla="*/ 1290232 w 8882887"/>
              <a:gd name="connsiteY918" fmla="*/ 1177739 h 1682495"/>
              <a:gd name="connsiteX919" fmla="*/ 1306951 w 8882887"/>
              <a:gd name="connsiteY919" fmla="*/ 1205634 h 1682495"/>
              <a:gd name="connsiteX920" fmla="*/ 1313638 w 8882887"/>
              <a:gd name="connsiteY920" fmla="*/ 1209122 h 1682495"/>
              <a:gd name="connsiteX921" fmla="*/ 1313638 w 8882887"/>
              <a:gd name="connsiteY921" fmla="*/ 1216095 h 1682495"/>
              <a:gd name="connsiteX922" fmla="*/ 1310295 w 8882887"/>
              <a:gd name="connsiteY922" fmla="*/ 1247478 h 1682495"/>
              <a:gd name="connsiteX923" fmla="*/ 1316981 w 8882887"/>
              <a:gd name="connsiteY923" fmla="*/ 1261425 h 1682495"/>
              <a:gd name="connsiteX924" fmla="*/ 1323669 w 8882887"/>
              <a:gd name="connsiteY924" fmla="*/ 1264913 h 1682495"/>
              <a:gd name="connsiteX925" fmla="*/ 1323669 w 8882887"/>
              <a:gd name="connsiteY925" fmla="*/ 1275374 h 1682495"/>
              <a:gd name="connsiteX926" fmla="*/ 1316981 w 8882887"/>
              <a:gd name="connsiteY926" fmla="*/ 1278861 h 1682495"/>
              <a:gd name="connsiteX927" fmla="*/ 1356268 w 8882887"/>
              <a:gd name="connsiteY927" fmla="*/ 1319833 h 1682495"/>
              <a:gd name="connsiteX928" fmla="*/ 1369603 w 8882887"/>
              <a:gd name="connsiteY928" fmla="*/ 1373009 h 1682495"/>
              <a:gd name="connsiteX929" fmla="*/ 1417287 w 8882887"/>
              <a:gd name="connsiteY929" fmla="*/ 1373009 h 1682495"/>
              <a:gd name="connsiteX930" fmla="*/ 1417287 w 8882887"/>
              <a:gd name="connsiteY930" fmla="*/ 1329494 h 1682495"/>
              <a:gd name="connsiteX931" fmla="*/ 1409211 w 8882887"/>
              <a:gd name="connsiteY931" fmla="*/ 1329494 h 1682495"/>
              <a:gd name="connsiteX932" fmla="*/ 1409211 w 8882887"/>
              <a:gd name="connsiteY932" fmla="*/ 1086294 h 1682495"/>
              <a:gd name="connsiteX933" fmla="*/ 1439612 w 8882887"/>
              <a:gd name="connsiteY933" fmla="*/ 1086294 h 1682495"/>
              <a:gd name="connsiteX934" fmla="*/ 1440372 w 8882887"/>
              <a:gd name="connsiteY934" fmla="*/ 1084673 h 1682495"/>
              <a:gd name="connsiteX935" fmla="*/ 1445691 w 8882887"/>
              <a:gd name="connsiteY935" fmla="*/ 1073324 h 1682495"/>
              <a:gd name="connsiteX936" fmla="*/ 1448352 w 8882887"/>
              <a:gd name="connsiteY936" fmla="*/ 1073729 h 1682495"/>
              <a:gd name="connsiteX937" fmla="*/ 1466972 w 8882887"/>
              <a:gd name="connsiteY937" fmla="*/ 1076565 h 1682495"/>
              <a:gd name="connsiteX938" fmla="*/ 1467732 w 8882887"/>
              <a:gd name="connsiteY938" fmla="*/ 1078593 h 1682495"/>
              <a:gd name="connsiteX939" fmla="*/ 1473051 w 8882887"/>
              <a:gd name="connsiteY939" fmla="*/ 1092779 h 1682495"/>
              <a:gd name="connsiteX940" fmla="*/ 1512572 w 8882887"/>
              <a:gd name="connsiteY940" fmla="*/ 1096022 h 1682495"/>
              <a:gd name="connsiteX941" fmla="*/ 1512572 w 8882887"/>
              <a:gd name="connsiteY941" fmla="*/ 911190 h 1682495"/>
              <a:gd name="connsiteX942" fmla="*/ 1515612 w 8882887"/>
              <a:gd name="connsiteY942" fmla="*/ 911190 h 1682495"/>
              <a:gd name="connsiteX943" fmla="*/ 1536893 w 8882887"/>
              <a:gd name="connsiteY943" fmla="*/ 911190 h 1682495"/>
              <a:gd name="connsiteX944" fmla="*/ 1536893 w 8882887"/>
              <a:gd name="connsiteY944" fmla="*/ 706902 h 1682495"/>
              <a:gd name="connsiteX945" fmla="*/ 1539552 w 8882887"/>
              <a:gd name="connsiteY945" fmla="*/ 706902 h 1682495"/>
              <a:gd name="connsiteX946" fmla="*/ 1558173 w 8882887"/>
              <a:gd name="connsiteY946" fmla="*/ 706902 h 1682495"/>
              <a:gd name="connsiteX947" fmla="*/ 1558173 w 8882887"/>
              <a:gd name="connsiteY947" fmla="*/ 535041 h 1682495"/>
              <a:gd name="connsiteX948" fmla="*/ 1564253 w 8882887"/>
              <a:gd name="connsiteY948" fmla="*/ 492885 h 1682495"/>
              <a:gd name="connsiteX949" fmla="*/ 1567293 w 8882887"/>
              <a:gd name="connsiteY949" fmla="*/ 492885 h 1682495"/>
              <a:gd name="connsiteX950" fmla="*/ 1588574 w 8882887"/>
              <a:gd name="connsiteY950" fmla="*/ 492885 h 1682495"/>
              <a:gd name="connsiteX951" fmla="*/ 1643294 w 8882887"/>
              <a:gd name="connsiteY951" fmla="*/ 369665 h 1682495"/>
              <a:gd name="connsiteX952" fmla="*/ 1649375 w 8882887"/>
              <a:gd name="connsiteY952" fmla="*/ 0 h 16824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</a:cxnLst>
            <a:rect l="l" t="t" r="r" b="b"/>
            <a:pathLst>
              <a:path w="8882887" h="1682495">
                <a:moveTo>
                  <a:pt x="1649375" y="0"/>
                </a:moveTo>
                <a:cubicBezTo>
                  <a:pt x="1649375" y="27"/>
                  <a:pt x="1649399" y="3060"/>
                  <a:pt x="1652414" y="369665"/>
                </a:cubicBezTo>
                <a:cubicBezTo>
                  <a:pt x="1652432" y="369701"/>
                  <a:pt x="1653399" y="371712"/>
                  <a:pt x="1710174" y="489644"/>
                </a:cubicBezTo>
                <a:cubicBezTo>
                  <a:pt x="1710186" y="489644"/>
                  <a:pt x="1710353" y="489644"/>
                  <a:pt x="1713215" y="489644"/>
                </a:cubicBezTo>
                <a:lnTo>
                  <a:pt x="1734495" y="489644"/>
                </a:lnTo>
                <a:cubicBezTo>
                  <a:pt x="1734495" y="489665"/>
                  <a:pt x="1734495" y="490508"/>
                  <a:pt x="1734495" y="525312"/>
                </a:cubicBezTo>
                <a:cubicBezTo>
                  <a:pt x="1734498" y="525321"/>
                  <a:pt x="1734555" y="525408"/>
                  <a:pt x="1735256" y="526529"/>
                </a:cubicBezTo>
                <a:lnTo>
                  <a:pt x="1740575" y="535041"/>
                </a:lnTo>
                <a:cubicBezTo>
                  <a:pt x="1740575" y="535071"/>
                  <a:pt x="1740575" y="537344"/>
                  <a:pt x="1740575" y="706902"/>
                </a:cubicBezTo>
                <a:cubicBezTo>
                  <a:pt x="1740588" y="706902"/>
                  <a:pt x="1740798" y="706902"/>
                  <a:pt x="1743995" y="706902"/>
                </a:cubicBezTo>
                <a:lnTo>
                  <a:pt x="1767936" y="706902"/>
                </a:lnTo>
                <a:cubicBezTo>
                  <a:pt x="1767936" y="706932"/>
                  <a:pt x="1767936" y="709385"/>
                  <a:pt x="1767936" y="917675"/>
                </a:cubicBezTo>
                <a:cubicBezTo>
                  <a:pt x="1767951" y="917673"/>
                  <a:pt x="1768119" y="917642"/>
                  <a:pt x="1770216" y="917270"/>
                </a:cubicBezTo>
                <a:lnTo>
                  <a:pt x="1786176" y="914433"/>
                </a:lnTo>
                <a:cubicBezTo>
                  <a:pt x="1786176" y="914466"/>
                  <a:pt x="1786131" y="916467"/>
                  <a:pt x="1783136" y="1047381"/>
                </a:cubicBezTo>
                <a:cubicBezTo>
                  <a:pt x="1783151" y="1047384"/>
                  <a:pt x="1783317" y="1047414"/>
                  <a:pt x="1785416" y="1047788"/>
                </a:cubicBezTo>
                <a:lnTo>
                  <a:pt x="1801376" y="1050624"/>
                </a:lnTo>
                <a:cubicBezTo>
                  <a:pt x="1801379" y="1050635"/>
                  <a:pt x="1801409" y="1050731"/>
                  <a:pt x="1801755" y="1051841"/>
                </a:cubicBezTo>
                <a:lnTo>
                  <a:pt x="1804416" y="1060353"/>
                </a:lnTo>
                <a:cubicBezTo>
                  <a:pt x="1804419" y="1060340"/>
                  <a:pt x="1804487" y="1060125"/>
                  <a:pt x="1805556" y="1056705"/>
                </a:cubicBezTo>
                <a:lnTo>
                  <a:pt x="1813536" y="1031169"/>
                </a:lnTo>
                <a:cubicBezTo>
                  <a:pt x="1813547" y="1031169"/>
                  <a:pt x="1813697" y="1031169"/>
                  <a:pt x="1816196" y="1031169"/>
                </a:cubicBezTo>
                <a:lnTo>
                  <a:pt x="1834817" y="1031169"/>
                </a:lnTo>
                <a:cubicBezTo>
                  <a:pt x="1834817" y="1031195"/>
                  <a:pt x="1834817" y="1032234"/>
                  <a:pt x="1834817" y="1079808"/>
                </a:cubicBezTo>
                <a:cubicBezTo>
                  <a:pt x="1834826" y="1079816"/>
                  <a:pt x="1834941" y="1079876"/>
                  <a:pt x="1836336" y="1080620"/>
                </a:cubicBezTo>
                <a:lnTo>
                  <a:pt x="1846977" y="1086294"/>
                </a:lnTo>
                <a:cubicBezTo>
                  <a:pt x="1846977" y="1086308"/>
                  <a:pt x="1846977" y="1086459"/>
                  <a:pt x="1846977" y="1088321"/>
                </a:cubicBezTo>
                <a:lnTo>
                  <a:pt x="1846977" y="1102508"/>
                </a:lnTo>
                <a:cubicBezTo>
                  <a:pt x="1847007" y="1102508"/>
                  <a:pt x="1848369" y="1102508"/>
                  <a:pt x="1913858" y="1102508"/>
                </a:cubicBezTo>
                <a:cubicBezTo>
                  <a:pt x="1913858" y="1102520"/>
                  <a:pt x="1913858" y="1102644"/>
                  <a:pt x="1913858" y="1104129"/>
                </a:cubicBezTo>
                <a:lnTo>
                  <a:pt x="1913858" y="1115478"/>
                </a:lnTo>
                <a:cubicBezTo>
                  <a:pt x="1913871" y="1115478"/>
                  <a:pt x="1914053" y="1115478"/>
                  <a:pt x="1916897" y="1115478"/>
                </a:cubicBezTo>
                <a:lnTo>
                  <a:pt x="1938177" y="1115478"/>
                </a:lnTo>
                <a:cubicBezTo>
                  <a:pt x="1938177" y="1115451"/>
                  <a:pt x="1938177" y="1114358"/>
                  <a:pt x="1938177" y="1070081"/>
                </a:cubicBezTo>
                <a:cubicBezTo>
                  <a:pt x="1938209" y="1070081"/>
                  <a:pt x="1939604" y="1070081"/>
                  <a:pt x="2005058" y="1070081"/>
                </a:cubicBezTo>
                <a:cubicBezTo>
                  <a:pt x="2005058" y="1070069"/>
                  <a:pt x="2005058" y="1069923"/>
                  <a:pt x="2005058" y="1068054"/>
                </a:cubicBezTo>
                <a:lnTo>
                  <a:pt x="2005058" y="1053867"/>
                </a:lnTo>
                <a:cubicBezTo>
                  <a:pt x="2005067" y="1053867"/>
                  <a:pt x="2005178" y="1053867"/>
                  <a:pt x="2006579" y="1053867"/>
                </a:cubicBezTo>
                <a:lnTo>
                  <a:pt x="2017218" y="1053867"/>
                </a:lnTo>
                <a:cubicBezTo>
                  <a:pt x="2017218" y="1053857"/>
                  <a:pt x="2017218" y="1053687"/>
                  <a:pt x="2017218" y="1051031"/>
                </a:cubicBezTo>
                <a:lnTo>
                  <a:pt x="2017218" y="1031169"/>
                </a:lnTo>
                <a:cubicBezTo>
                  <a:pt x="2017232" y="1031169"/>
                  <a:pt x="2017340" y="1031169"/>
                  <a:pt x="2018358" y="1031169"/>
                </a:cubicBezTo>
                <a:lnTo>
                  <a:pt x="2026338" y="1031169"/>
                </a:lnTo>
                <a:cubicBezTo>
                  <a:pt x="2026338" y="1031159"/>
                  <a:pt x="2026338" y="1031031"/>
                  <a:pt x="2026338" y="1029548"/>
                </a:cubicBezTo>
                <a:lnTo>
                  <a:pt x="2026338" y="1018197"/>
                </a:lnTo>
                <a:cubicBezTo>
                  <a:pt x="2026350" y="1018197"/>
                  <a:pt x="2026536" y="1018197"/>
                  <a:pt x="2029379" y="1018197"/>
                </a:cubicBezTo>
                <a:lnTo>
                  <a:pt x="2050659" y="1018197"/>
                </a:lnTo>
                <a:cubicBezTo>
                  <a:pt x="2050659" y="1018208"/>
                  <a:pt x="2050659" y="1018323"/>
                  <a:pt x="2050659" y="1019819"/>
                </a:cubicBezTo>
                <a:lnTo>
                  <a:pt x="2050659" y="1031169"/>
                </a:lnTo>
                <a:cubicBezTo>
                  <a:pt x="2050676" y="1031169"/>
                  <a:pt x="2051427" y="1031169"/>
                  <a:pt x="2084099" y="1031169"/>
                </a:cubicBezTo>
                <a:cubicBezTo>
                  <a:pt x="2084099" y="1031157"/>
                  <a:pt x="2084099" y="1030986"/>
                  <a:pt x="2084099" y="1028331"/>
                </a:cubicBezTo>
                <a:lnTo>
                  <a:pt x="2084099" y="1008470"/>
                </a:lnTo>
                <a:cubicBezTo>
                  <a:pt x="2084108" y="1008470"/>
                  <a:pt x="2084253" y="1008470"/>
                  <a:pt x="2086760" y="1008470"/>
                </a:cubicBezTo>
                <a:lnTo>
                  <a:pt x="2105379" y="1008470"/>
                </a:lnTo>
                <a:cubicBezTo>
                  <a:pt x="2105379" y="1008488"/>
                  <a:pt x="2105379" y="1009259"/>
                  <a:pt x="2105379" y="1044140"/>
                </a:cubicBezTo>
                <a:cubicBezTo>
                  <a:pt x="2105390" y="1044140"/>
                  <a:pt x="2105510" y="1044140"/>
                  <a:pt x="2106900" y="1044140"/>
                </a:cubicBezTo>
                <a:lnTo>
                  <a:pt x="2117540" y="1044140"/>
                </a:lnTo>
                <a:cubicBezTo>
                  <a:pt x="2117540" y="1044131"/>
                  <a:pt x="2117540" y="1044009"/>
                  <a:pt x="2117540" y="1042518"/>
                </a:cubicBezTo>
                <a:lnTo>
                  <a:pt x="2117540" y="1031169"/>
                </a:lnTo>
                <a:cubicBezTo>
                  <a:pt x="2117553" y="1031169"/>
                  <a:pt x="2117730" y="1031169"/>
                  <a:pt x="2120199" y="1031169"/>
                </a:cubicBezTo>
                <a:lnTo>
                  <a:pt x="2138820" y="1031169"/>
                </a:lnTo>
                <a:cubicBezTo>
                  <a:pt x="2138820" y="1031189"/>
                  <a:pt x="2138820" y="1032027"/>
                  <a:pt x="2138820" y="1070081"/>
                </a:cubicBezTo>
                <a:cubicBezTo>
                  <a:pt x="2138832" y="1070081"/>
                  <a:pt x="2139009" y="1070081"/>
                  <a:pt x="2141861" y="1070081"/>
                </a:cubicBezTo>
                <a:lnTo>
                  <a:pt x="2163140" y="1070081"/>
                </a:lnTo>
                <a:cubicBezTo>
                  <a:pt x="2163140" y="1070097"/>
                  <a:pt x="2163140" y="1070270"/>
                  <a:pt x="2163140" y="1072512"/>
                </a:cubicBezTo>
                <a:lnTo>
                  <a:pt x="2163140" y="1089537"/>
                </a:lnTo>
                <a:cubicBezTo>
                  <a:pt x="2163152" y="1089537"/>
                  <a:pt x="2163258" y="1089537"/>
                  <a:pt x="2164280" y="1089537"/>
                </a:cubicBezTo>
                <a:lnTo>
                  <a:pt x="2172261" y="1089537"/>
                </a:lnTo>
                <a:cubicBezTo>
                  <a:pt x="2172261" y="1089525"/>
                  <a:pt x="2172261" y="1089411"/>
                  <a:pt x="2172261" y="1088321"/>
                </a:cubicBezTo>
                <a:lnTo>
                  <a:pt x="2172261" y="1079808"/>
                </a:lnTo>
                <a:cubicBezTo>
                  <a:pt x="2172287" y="1079808"/>
                  <a:pt x="2173365" y="1079808"/>
                  <a:pt x="2217861" y="1079808"/>
                </a:cubicBezTo>
                <a:cubicBezTo>
                  <a:pt x="2217861" y="1079829"/>
                  <a:pt x="2217861" y="1080674"/>
                  <a:pt x="2217861" y="1115478"/>
                </a:cubicBezTo>
                <a:cubicBezTo>
                  <a:pt x="2217872" y="1115478"/>
                  <a:pt x="2217990" y="1115478"/>
                  <a:pt x="2219381" y="1115478"/>
                </a:cubicBezTo>
                <a:lnTo>
                  <a:pt x="2230022" y="1115478"/>
                </a:lnTo>
                <a:cubicBezTo>
                  <a:pt x="2230022" y="1115489"/>
                  <a:pt x="2230022" y="1115598"/>
                  <a:pt x="2230022" y="1117100"/>
                </a:cubicBezTo>
                <a:lnTo>
                  <a:pt x="2230022" y="1128449"/>
                </a:lnTo>
                <a:cubicBezTo>
                  <a:pt x="2230035" y="1128449"/>
                  <a:pt x="2230145" y="1128449"/>
                  <a:pt x="2231162" y="1128449"/>
                </a:cubicBezTo>
                <a:lnTo>
                  <a:pt x="2239142" y="1128449"/>
                </a:lnTo>
                <a:cubicBezTo>
                  <a:pt x="2239142" y="1128438"/>
                  <a:pt x="2239142" y="1128258"/>
                  <a:pt x="2239142" y="1125206"/>
                </a:cubicBezTo>
                <a:lnTo>
                  <a:pt x="2239142" y="1102508"/>
                </a:lnTo>
                <a:cubicBezTo>
                  <a:pt x="2239152" y="1102508"/>
                  <a:pt x="2239269" y="1102508"/>
                  <a:pt x="2240661" y="1102508"/>
                </a:cubicBezTo>
                <a:lnTo>
                  <a:pt x="2251302" y="1102508"/>
                </a:lnTo>
                <a:cubicBezTo>
                  <a:pt x="2251302" y="1102520"/>
                  <a:pt x="2251302" y="1102644"/>
                  <a:pt x="2251302" y="1104129"/>
                </a:cubicBezTo>
                <a:lnTo>
                  <a:pt x="2251302" y="1115478"/>
                </a:lnTo>
                <a:lnTo>
                  <a:pt x="2259282" y="1112489"/>
                </a:lnTo>
                <a:cubicBezTo>
                  <a:pt x="2260422" y="1111931"/>
                  <a:pt x="2260422" y="1111628"/>
                  <a:pt x="2260422" y="1111019"/>
                </a:cubicBezTo>
                <a:lnTo>
                  <a:pt x="2260422" y="1102508"/>
                </a:lnTo>
                <a:cubicBezTo>
                  <a:pt x="2260448" y="1102508"/>
                  <a:pt x="2261649" y="1102508"/>
                  <a:pt x="2318183" y="1102508"/>
                </a:cubicBezTo>
                <a:cubicBezTo>
                  <a:pt x="2318183" y="1102529"/>
                  <a:pt x="2318183" y="1103349"/>
                  <a:pt x="2318183" y="1138176"/>
                </a:cubicBezTo>
                <a:cubicBezTo>
                  <a:pt x="2318195" y="1138176"/>
                  <a:pt x="2318372" y="1138176"/>
                  <a:pt x="2321222" y="1138176"/>
                </a:cubicBezTo>
                <a:lnTo>
                  <a:pt x="2342502" y="1138176"/>
                </a:lnTo>
                <a:cubicBezTo>
                  <a:pt x="2342502" y="1138188"/>
                  <a:pt x="2342502" y="1138311"/>
                  <a:pt x="2342502" y="1139798"/>
                </a:cubicBezTo>
                <a:lnTo>
                  <a:pt x="2342502" y="1151147"/>
                </a:lnTo>
                <a:cubicBezTo>
                  <a:pt x="2342516" y="1151147"/>
                  <a:pt x="2342700" y="1151147"/>
                  <a:pt x="2345163" y="1151147"/>
                </a:cubicBezTo>
                <a:lnTo>
                  <a:pt x="2363783" y="1151147"/>
                </a:lnTo>
                <a:cubicBezTo>
                  <a:pt x="2363783" y="1151129"/>
                  <a:pt x="2363783" y="1150362"/>
                  <a:pt x="2363783" y="1115478"/>
                </a:cubicBezTo>
                <a:cubicBezTo>
                  <a:pt x="2363793" y="1115478"/>
                  <a:pt x="2363910" y="1115478"/>
                  <a:pt x="2365302" y="1115478"/>
                </a:cubicBezTo>
                <a:lnTo>
                  <a:pt x="2375943" y="1115478"/>
                </a:lnTo>
                <a:cubicBezTo>
                  <a:pt x="2375943" y="1115450"/>
                  <a:pt x="2375943" y="1114293"/>
                  <a:pt x="2375943" y="1066838"/>
                </a:cubicBezTo>
                <a:cubicBezTo>
                  <a:pt x="2375954" y="1066838"/>
                  <a:pt x="2376069" y="1066838"/>
                  <a:pt x="2377463" y="1066838"/>
                </a:cubicBezTo>
                <a:lnTo>
                  <a:pt x="2388104" y="1066838"/>
                </a:lnTo>
                <a:cubicBezTo>
                  <a:pt x="2388104" y="1066829"/>
                  <a:pt x="2388104" y="1066665"/>
                  <a:pt x="2388104" y="1064001"/>
                </a:cubicBezTo>
                <a:lnTo>
                  <a:pt x="2388104" y="1044140"/>
                </a:lnTo>
                <a:cubicBezTo>
                  <a:pt x="2385063" y="1044140"/>
                  <a:pt x="2385063" y="1044140"/>
                  <a:pt x="2386203" y="1041707"/>
                </a:cubicBezTo>
                <a:lnTo>
                  <a:pt x="2394183" y="1024683"/>
                </a:lnTo>
                <a:cubicBezTo>
                  <a:pt x="2394191" y="1024709"/>
                  <a:pt x="2394483" y="1025720"/>
                  <a:pt x="2406344" y="1066838"/>
                </a:cubicBezTo>
                <a:cubicBezTo>
                  <a:pt x="2406356" y="1066838"/>
                  <a:pt x="2406465" y="1066838"/>
                  <a:pt x="2407484" y="1066838"/>
                </a:cubicBezTo>
                <a:lnTo>
                  <a:pt x="2415464" y="1066838"/>
                </a:lnTo>
                <a:cubicBezTo>
                  <a:pt x="2415464" y="1066818"/>
                  <a:pt x="2415464" y="1065050"/>
                  <a:pt x="2415464" y="907947"/>
                </a:cubicBezTo>
                <a:cubicBezTo>
                  <a:pt x="2415479" y="907947"/>
                  <a:pt x="2415650" y="907947"/>
                  <a:pt x="2417744" y="907947"/>
                </a:cubicBezTo>
                <a:lnTo>
                  <a:pt x="2433704" y="907947"/>
                </a:lnTo>
                <a:cubicBezTo>
                  <a:pt x="2433704" y="907914"/>
                  <a:pt x="2433704" y="906399"/>
                  <a:pt x="2433704" y="836609"/>
                </a:cubicBezTo>
                <a:cubicBezTo>
                  <a:pt x="2433729" y="836609"/>
                  <a:pt x="2434667" y="836609"/>
                  <a:pt x="2473224" y="836609"/>
                </a:cubicBezTo>
                <a:cubicBezTo>
                  <a:pt x="2473224" y="836591"/>
                  <a:pt x="2473224" y="835826"/>
                  <a:pt x="2473224" y="804182"/>
                </a:cubicBezTo>
                <a:cubicBezTo>
                  <a:pt x="2473253" y="804182"/>
                  <a:pt x="2474436" y="804182"/>
                  <a:pt x="2524905" y="804182"/>
                </a:cubicBezTo>
                <a:cubicBezTo>
                  <a:pt x="2524905" y="804194"/>
                  <a:pt x="2524905" y="804389"/>
                  <a:pt x="2524905" y="807830"/>
                </a:cubicBezTo>
                <a:lnTo>
                  <a:pt x="2524905" y="833366"/>
                </a:lnTo>
                <a:cubicBezTo>
                  <a:pt x="2524919" y="833366"/>
                  <a:pt x="2525115" y="833366"/>
                  <a:pt x="2528325" y="833366"/>
                </a:cubicBezTo>
                <a:lnTo>
                  <a:pt x="2552265" y="833366"/>
                </a:lnTo>
                <a:cubicBezTo>
                  <a:pt x="2552265" y="833393"/>
                  <a:pt x="2552265" y="834734"/>
                  <a:pt x="2552265" y="904704"/>
                </a:cubicBezTo>
                <a:cubicBezTo>
                  <a:pt x="2552274" y="904704"/>
                  <a:pt x="2552388" y="904704"/>
                  <a:pt x="2553785" y="904704"/>
                </a:cubicBezTo>
                <a:lnTo>
                  <a:pt x="2564426" y="904704"/>
                </a:lnTo>
                <a:lnTo>
                  <a:pt x="2585706" y="911190"/>
                </a:lnTo>
                <a:cubicBezTo>
                  <a:pt x="2585706" y="911205"/>
                  <a:pt x="2585706" y="912180"/>
                  <a:pt x="2585706" y="969558"/>
                </a:cubicBezTo>
                <a:cubicBezTo>
                  <a:pt x="2585715" y="969558"/>
                  <a:pt x="2585828" y="969558"/>
                  <a:pt x="2587226" y="969558"/>
                </a:cubicBezTo>
                <a:lnTo>
                  <a:pt x="2597865" y="969558"/>
                </a:lnTo>
                <a:cubicBezTo>
                  <a:pt x="2597865" y="969573"/>
                  <a:pt x="2597865" y="969732"/>
                  <a:pt x="2597865" y="971990"/>
                </a:cubicBezTo>
                <a:lnTo>
                  <a:pt x="2597865" y="989013"/>
                </a:lnTo>
                <a:cubicBezTo>
                  <a:pt x="2597877" y="989013"/>
                  <a:pt x="2598063" y="989013"/>
                  <a:pt x="2600906" y="989013"/>
                </a:cubicBezTo>
                <a:lnTo>
                  <a:pt x="2622186" y="989013"/>
                </a:lnTo>
                <a:lnTo>
                  <a:pt x="2631306" y="998742"/>
                </a:lnTo>
                <a:cubicBezTo>
                  <a:pt x="2631306" y="998760"/>
                  <a:pt x="2631306" y="999489"/>
                  <a:pt x="2631306" y="1031169"/>
                </a:cubicBezTo>
                <a:cubicBezTo>
                  <a:pt x="2631320" y="1031169"/>
                  <a:pt x="2631516" y="1031169"/>
                  <a:pt x="2634726" y="1031169"/>
                </a:cubicBezTo>
                <a:lnTo>
                  <a:pt x="2658666" y="1031169"/>
                </a:lnTo>
                <a:cubicBezTo>
                  <a:pt x="2658666" y="1031180"/>
                  <a:pt x="2658666" y="1031300"/>
                  <a:pt x="2658666" y="1032789"/>
                </a:cubicBezTo>
                <a:lnTo>
                  <a:pt x="2658666" y="1044140"/>
                </a:lnTo>
                <a:cubicBezTo>
                  <a:pt x="2658680" y="1044140"/>
                  <a:pt x="2658828" y="1044140"/>
                  <a:pt x="2660567" y="1044140"/>
                </a:cubicBezTo>
                <a:lnTo>
                  <a:pt x="2673867" y="1044140"/>
                </a:lnTo>
                <a:cubicBezTo>
                  <a:pt x="2673867" y="1044153"/>
                  <a:pt x="2673867" y="1044347"/>
                  <a:pt x="2673867" y="1047381"/>
                </a:cubicBezTo>
                <a:lnTo>
                  <a:pt x="2673867" y="1070081"/>
                </a:lnTo>
                <a:cubicBezTo>
                  <a:pt x="2679947" y="1070081"/>
                  <a:pt x="2679947" y="1070081"/>
                  <a:pt x="2679947" y="1067243"/>
                </a:cubicBezTo>
                <a:lnTo>
                  <a:pt x="2679947" y="1047381"/>
                </a:lnTo>
                <a:cubicBezTo>
                  <a:pt x="2679956" y="1047381"/>
                  <a:pt x="2680073" y="1047381"/>
                  <a:pt x="2681466" y="1047381"/>
                </a:cubicBezTo>
                <a:lnTo>
                  <a:pt x="2692107" y="1047381"/>
                </a:lnTo>
                <a:cubicBezTo>
                  <a:pt x="2692107" y="1047398"/>
                  <a:pt x="2692107" y="1047576"/>
                  <a:pt x="2692107" y="1049814"/>
                </a:cubicBezTo>
                <a:lnTo>
                  <a:pt x="2692107" y="1066838"/>
                </a:lnTo>
                <a:cubicBezTo>
                  <a:pt x="2692121" y="1066838"/>
                  <a:pt x="2692230" y="1066838"/>
                  <a:pt x="2693247" y="1066838"/>
                </a:cubicBezTo>
                <a:lnTo>
                  <a:pt x="2701227" y="1066838"/>
                </a:lnTo>
                <a:cubicBezTo>
                  <a:pt x="2701227" y="1060353"/>
                  <a:pt x="2701227" y="1060353"/>
                  <a:pt x="2774187" y="1060353"/>
                </a:cubicBezTo>
                <a:cubicBezTo>
                  <a:pt x="2774187" y="1060367"/>
                  <a:pt x="2774187" y="1060518"/>
                  <a:pt x="2774187" y="1062380"/>
                </a:cubicBezTo>
                <a:lnTo>
                  <a:pt x="2774187" y="1076565"/>
                </a:lnTo>
                <a:cubicBezTo>
                  <a:pt x="2774199" y="1076565"/>
                  <a:pt x="2774312" y="1076565"/>
                  <a:pt x="2775327" y="1076565"/>
                </a:cubicBezTo>
                <a:lnTo>
                  <a:pt x="2783309" y="1076565"/>
                </a:lnTo>
                <a:cubicBezTo>
                  <a:pt x="2783309" y="1076579"/>
                  <a:pt x="2783309" y="1076762"/>
                  <a:pt x="2783309" y="1079808"/>
                </a:cubicBezTo>
                <a:lnTo>
                  <a:pt x="2783309" y="1102508"/>
                </a:lnTo>
                <a:cubicBezTo>
                  <a:pt x="2783321" y="1102502"/>
                  <a:pt x="2783495" y="1102385"/>
                  <a:pt x="2786348" y="1100481"/>
                </a:cubicBezTo>
                <a:lnTo>
                  <a:pt x="2807628" y="1086294"/>
                </a:lnTo>
                <a:cubicBezTo>
                  <a:pt x="2807631" y="1086266"/>
                  <a:pt x="2807828" y="1084953"/>
                  <a:pt x="2816748" y="1024683"/>
                </a:cubicBezTo>
                <a:cubicBezTo>
                  <a:pt x="2816762" y="1024680"/>
                  <a:pt x="2816865" y="1024641"/>
                  <a:pt x="2817888" y="1024278"/>
                </a:cubicBezTo>
                <a:lnTo>
                  <a:pt x="2825868" y="1021440"/>
                </a:lnTo>
                <a:cubicBezTo>
                  <a:pt x="2825868" y="1021416"/>
                  <a:pt x="2825918" y="1019825"/>
                  <a:pt x="2828909" y="917675"/>
                </a:cubicBezTo>
                <a:cubicBezTo>
                  <a:pt x="2828909" y="917702"/>
                  <a:pt x="2828958" y="919338"/>
                  <a:pt x="2831949" y="1021440"/>
                </a:cubicBezTo>
                <a:cubicBezTo>
                  <a:pt x="2831963" y="1021445"/>
                  <a:pt x="2832069" y="1021482"/>
                  <a:pt x="2833089" y="1021845"/>
                </a:cubicBezTo>
                <a:lnTo>
                  <a:pt x="2841069" y="1024683"/>
                </a:lnTo>
                <a:cubicBezTo>
                  <a:pt x="2841069" y="1024653"/>
                  <a:pt x="2841069" y="1022654"/>
                  <a:pt x="2841069" y="894977"/>
                </a:cubicBezTo>
                <a:cubicBezTo>
                  <a:pt x="2847149" y="894977"/>
                  <a:pt x="2847149" y="894977"/>
                  <a:pt x="2847149" y="846336"/>
                </a:cubicBezTo>
                <a:cubicBezTo>
                  <a:pt x="2847167" y="846336"/>
                  <a:pt x="2848196" y="846336"/>
                  <a:pt x="2904909" y="846336"/>
                </a:cubicBezTo>
                <a:cubicBezTo>
                  <a:pt x="2904909" y="846362"/>
                  <a:pt x="2904909" y="847439"/>
                  <a:pt x="2904909" y="894977"/>
                </a:cubicBezTo>
                <a:cubicBezTo>
                  <a:pt x="2904923" y="894977"/>
                  <a:pt x="2905031" y="894977"/>
                  <a:pt x="2906049" y="894977"/>
                </a:cubicBezTo>
                <a:lnTo>
                  <a:pt x="2914029" y="894977"/>
                </a:lnTo>
                <a:cubicBezTo>
                  <a:pt x="2914029" y="894945"/>
                  <a:pt x="2914029" y="892986"/>
                  <a:pt x="2914029" y="771755"/>
                </a:cubicBezTo>
                <a:cubicBezTo>
                  <a:pt x="2914038" y="771755"/>
                  <a:pt x="2914187" y="771755"/>
                  <a:pt x="2916690" y="771755"/>
                </a:cubicBezTo>
                <a:lnTo>
                  <a:pt x="2935310" y="771755"/>
                </a:lnTo>
                <a:cubicBezTo>
                  <a:pt x="2935310" y="771744"/>
                  <a:pt x="2935310" y="771578"/>
                  <a:pt x="2935310" y="768918"/>
                </a:cubicBezTo>
                <a:lnTo>
                  <a:pt x="2935310" y="749057"/>
                </a:lnTo>
                <a:cubicBezTo>
                  <a:pt x="2935326" y="749057"/>
                  <a:pt x="2936073" y="749057"/>
                  <a:pt x="2968751" y="749057"/>
                </a:cubicBezTo>
                <a:cubicBezTo>
                  <a:pt x="2968751" y="749046"/>
                  <a:pt x="2968751" y="748925"/>
                  <a:pt x="2968751" y="747435"/>
                </a:cubicBezTo>
                <a:lnTo>
                  <a:pt x="2968751" y="736086"/>
                </a:lnTo>
                <a:cubicBezTo>
                  <a:pt x="2968761" y="736086"/>
                  <a:pt x="2968926" y="736086"/>
                  <a:pt x="2971410" y="736086"/>
                </a:cubicBezTo>
                <a:lnTo>
                  <a:pt x="2990031" y="736086"/>
                </a:lnTo>
                <a:cubicBezTo>
                  <a:pt x="2990031" y="736098"/>
                  <a:pt x="2990031" y="736217"/>
                  <a:pt x="2990031" y="737708"/>
                </a:cubicBezTo>
                <a:lnTo>
                  <a:pt x="2990031" y="749057"/>
                </a:lnTo>
                <a:cubicBezTo>
                  <a:pt x="2990045" y="749057"/>
                  <a:pt x="2990154" y="749057"/>
                  <a:pt x="2991171" y="749057"/>
                </a:cubicBezTo>
                <a:lnTo>
                  <a:pt x="2999151" y="749057"/>
                </a:lnTo>
                <a:lnTo>
                  <a:pt x="3014351" y="742571"/>
                </a:lnTo>
                <a:lnTo>
                  <a:pt x="3020430" y="747435"/>
                </a:lnTo>
                <a:lnTo>
                  <a:pt x="3020430" y="736086"/>
                </a:lnTo>
                <a:cubicBezTo>
                  <a:pt x="3020444" y="736086"/>
                  <a:pt x="3020649" y="736086"/>
                  <a:pt x="3023850" y="736086"/>
                </a:cubicBezTo>
                <a:lnTo>
                  <a:pt x="3047792" y="736086"/>
                </a:lnTo>
                <a:cubicBezTo>
                  <a:pt x="3047792" y="736098"/>
                  <a:pt x="3047792" y="736217"/>
                  <a:pt x="3047792" y="737708"/>
                </a:cubicBezTo>
                <a:lnTo>
                  <a:pt x="3047792" y="749057"/>
                </a:lnTo>
                <a:cubicBezTo>
                  <a:pt x="3047820" y="749057"/>
                  <a:pt x="3048924" y="749057"/>
                  <a:pt x="3093392" y="749057"/>
                </a:cubicBezTo>
                <a:cubicBezTo>
                  <a:pt x="3093392" y="749072"/>
                  <a:pt x="3093392" y="749235"/>
                  <a:pt x="3093392" y="751488"/>
                </a:cubicBezTo>
                <a:lnTo>
                  <a:pt x="3093392" y="768513"/>
                </a:lnTo>
                <a:cubicBezTo>
                  <a:pt x="3093417" y="768513"/>
                  <a:pt x="3094377" y="768513"/>
                  <a:pt x="3132912" y="768513"/>
                </a:cubicBezTo>
                <a:cubicBezTo>
                  <a:pt x="3132912" y="768537"/>
                  <a:pt x="3132912" y="769557"/>
                  <a:pt x="3132912" y="813909"/>
                </a:cubicBezTo>
                <a:cubicBezTo>
                  <a:pt x="3132926" y="813909"/>
                  <a:pt x="3133035" y="813909"/>
                  <a:pt x="3134052" y="813909"/>
                </a:cubicBezTo>
                <a:lnTo>
                  <a:pt x="3142032" y="813909"/>
                </a:lnTo>
                <a:cubicBezTo>
                  <a:pt x="3142032" y="813920"/>
                  <a:pt x="3142032" y="814049"/>
                  <a:pt x="3142032" y="815531"/>
                </a:cubicBezTo>
                <a:lnTo>
                  <a:pt x="3142032" y="826881"/>
                </a:lnTo>
                <a:cubicBezTo>
                  <a:pt x="3148113" y="826881"/>
                  <a:pt x="3148113" y="826881"/>
                  <a:pt x="3148113" y="872277"/>
                </a:cubicBezTo>
                <a:cubicBezTo>
                  <a:pt x="3148127" y="872277"/>
                  <a:pt x="3148238" y="872277"/>
                  <a:pt x="3149253" y="872277"/>
                </a:cubicBezTo>
                <a:lnTo>
                  <a:pt x="3157233" y="872277"/>
                </a:lnTo>
                <a:cubicBezTo>
                  <a:pt x="3157233" y="872291"/>
                  <a:pt x="3157233" y="872391"/>
                  <a:pt x="3157233" y="873494"/>
                </a:cubicBezTo>
                <a:lnTo>
                  <a:pt x="3157233" y="882006"/>
                </a:lnTo>
                <a:cubicBezTo>
                  <a:pt x="3157242" y="882006"/>
                  <a:pt x="3157359" y="882006"/>
                  <a:pt x="3158753" y="882006"/>
                </a:cubicBezTo>
                <a:lnTo>
                  <a:pt x="3169392" y="882006"/>
                </a:lnTo>
                <a:cubicBezTo>
                  <a:pt x="3169392" y="882032"/>
                  <a:pt x="3169392" y="883101"/>
                  <a:pt x="3169392" y="927404"/>
                </a:cubicBezTo>
                <a:cubicBezTo>
                  <a:pt x="3169404" y="927404"/>
                  <a:pt x="3169584" y="927404"/>
                  <a:pt x="3172433" y="927404"/>
                </a:cubicBezTo>
                <a:lnTo>
                  <a:pt x="3193713" y="927404"/>
                </a:lnTo>
                <a:cubicBezTo>
                  <a:pt x="3193713" y="927428"/>
                  <a:pt x="3193713" y="928298"/>
                  <a:pt x="3193713" y="963072"/>
                </a:cubicBezTo>
                <a:cubicBezTo>
                  <a:pt x="3196754" y="963072"/>
                  <a:pt x="3196754" y="963072"/>
                  <a:pt x="3196754" y="965504"/>
                </a:cubicBezTo>
                <a:lnTo>
                  <a:pt x="3196754" y="982529"/>
                </a:lnTo>
                <a:cubicBezTo>
                  <a:pt x="3196767" y="982529"/>
                  <a:pt x="3196872" y="982529"/>
                  <a:pt x="3197894" y="982529"/>
                </a:cubicBezTo>
                <a:lnTo>
                  <a:pt x="3205874" y="982529"/>
                </a:lnTo>
                <a:cubicBezTo>
                  <a:pt x="3205874" y="982550"/>
                  <a:pt x="3205874" y="983394"/>
                  <a:pt x="3205874" y="1018197"/>
                </a:cubicBezTo>
                <a:cubicBezTo>
                  <a:pt x="3205886" y="1018197"/>
                  <a:pt x="3206034" y="1018197"/>
                  <a:pt x="3207773" y="1018197"/>
                </a:cubicBezTo>
                <a:lnTo>
                  <a:pt x="3221073" y="1018197"/>
                </a:lnTo>
                <a:cubicBezTo>
                  <a:pt x="3224114" y="1021440"/>
                  <a:pt x="3224114" y="1021440"/>
                  <a:pt x="3224114" y="1024278"/>
                </a:cubicBezTo>
                <a:lnTo>
                  <a:pt x="3224114" y="1044140"/>
                </a:lnTo>
                <a:cubicBezTo>
                  <a:pt x="3224121" y="1044129"/>
                  <a:pt x="3224252" y="1043969"/>
                  <a:pt x="3226394" y="1041302"/>
                </a:cubicBezTo>
                <a:lnTo>
                  <a:pt x="3242354" y="1021440"/>
                </a:lnTo>
                <a:cubicBezTo>
                  <a:pt x="3242376" y="1021440"/>
                  <a:pt x="3243335" y="1021440"/>
                  <a:pt x="3284915" y="1021440"/>
                </a:cubicBezTo>
                <a:cubicBezTo>
                  <a:pt x="3284915" y="1021478"/>
                  <a:pt x="3284915" y="1023579"/>
                  <a:pt x="3284915" y="1151147"/>
                </a:cubicBezTo>
                <a:cubicBezTo>
                  <a:pt x="3284927" y="1151147"/>
                  <a:pt x="3285041" y="1151147"/>
                  <a:pt x="3286055" y="1151147"/>
                </a:cubicBezTo>
                <a:lnTo>
                  <a:pt x="3294035" y="1151147"/>
                </a:lnTo>
                <a:cubicBezTo>
                  <a:pt x="3294041" y="1151135"/>
                  <a:pt x="3294129" y="1150985"/>
                  <a:pt x="3295175" y="1149120"/>
                </a:cubicBezTo>
                <a:lnTo>
                  <a:pt x="3303155" y="1134933"/>
                </a:lnTo>
                <a:cubicBezTo>
                  <a:pt x="3303155" y="1134944"/>
                  <a:pt x="3303155" y="1135092"/>
                  <a:pt x="3303155" y="1137771"/>
                </a:cubicBezTo>
                <a:lnTo>
                  <a:pt x="3303155" y="1157633"/>
                </a:lnTo>
                <a:cubicBezTo>
                  <a:pt x="3309234" y="1157633"/>
                  <a:pt x="3309234" y="1157633"/>
                  <a:pt x="3309234" y="1089537"/>
                </a:cubicBezTo>
                <a:cubicBezTo>
                  <a:pt x="3309248" y="1089537"/>
                  <a:pt x="3309353" y="1089537"/>
                  <a:pt x="3310374" y="1089537"/>
                </a:cubicBezTo>
                <a:lnTo>
                  <a:pt x="3318354" y="1089537"/>
                </a:lnTo>
                <a:cubicBezTo>
                  <a:pt x="3318354" y="1089515"/>
                  <a:pt x="3318354" y="1088015"/>
                  <a:pt x="3318354" y="992256"/>
                </a:cubicBezTo>
                <a:cubicBezTo>
                  <a:pt x="3318365" y="992256"/>
                  <a:pt x="3318486" y="992256"/>
                  <a:pt x="3319875" y="992256"/>
                </a:cubicBezTo>
                <a:lnTo>
                  <a:pt x="3330515" y="992256"/>
                </a:lnTo>
                <a:cubicBezTo>
                  <a:pt x="3330524" y="992225"/>
                  <a:pt x="3330920" y="990815"/>
                  <a:pt x="3348755" y="927404"/>
                </a:cubicBezTo>
                <a:cubicBezTo>
                  <a:pt x="3348768" y="927404"/>
                  <a:pt x="3348914" y="927404"/>
                  <a:pt x="3350655" y="927404"/>
                </a:cubicBezTo>
                <a:lnTo>
                  <a:pt x="3363956" y="927404"/>
                </a:lnTo>
                <a:cubicBezTo>
                  <a:pt x="3363963" y="927438"/>
                  <a:pt x="3364302" y="928887"/>
                  <a:pt x="3379155" y="992256"/>
                </a:cubicBezTo>
                <a:cubicBezTo>
                  <a:pt x="3379164" y="992256"/>
                  <a:pt x="3379275" y="992256"/>
                  <a:pt x="3380675" y="992256"/>
                </a:cubicBezTo>
                <a:lnTo>
                  <a:pt x="3391316" y="992256"/>
                </a:lnTo>
                <a:cubicBezTo>
                  <a:pt x="3391316" y="992273"/>
                  <a:pt x="3391316" y="993273"/>
                  <a:pt x="3391316" y="1050624"/>
                </a:cubicBezTo>
                <a:cubicBezTo>
                  <a:pt x="3391326" y="1050624"/>
                  <a:pt x="3391475" y="1050624"/>
                  <a:pt x="3393975" y="1050624"/>
                </a:cubicBezTo>
                <a:lnTo>
                  <a:pt x="3412596" y="1050624"/>
                </a:lnTo>
                <a:cubicBezTo>
                  <a:pt x="3412596" y="1050636"/>
                  <a:pt x="3412596" y="1050819"/>
                  <a:pt x="3412596" y="1053867"/>
                </a:cubicBezTo>
                <a:lnTo>
                  <a:pt x="3412596" y="1076565"/>
                </a:lnTo>
                <a:cubicBezTo>
                  <a:pt x="3418676" y="1076565"/>
                  <a:pt x="3418676" y="1076565"/>
                  <a:pt x="3418676" y="1073324"/>
                </a:cubicBezTo>
                <a:lnTo>
                  <a:pt x="3418676" y="1050624"/>
                </a:lnTo>
                <a:cubicBezTo>
                  <a:pt x="3418691" y="1050624"/>
                  <a:pt x="3418859" y="1050624"/>
                  <a:pt x="3420956" y="1050624"/>
                </a:cubicBezTo>
                <a:lnTo>
                  <a:pt x="3436916" y="1050624"/>
                </a:lnTo>
                <a:cubicBezTo>
                  <a:pt x="3436916" y="1050639"/>
                  <a:pt x="3436916" y="1050815"/>
                  <a:pt x="3436916" y="1053056"/>
                </a:cubicBezTo>
                <a:lnTo>
                  <a:pt x="3436916" y="1070081"/>
                </a:lnTo>
                <a:cubicBezTo>
                  <a:pt x="3436940" y="1070081"/>
                  <a:pt x="3438003" y="1070081"/>
                  <a:pt x="3482517" y="1070081"/>
                </a:cubicBezTo>
                <a:cubicBezTo>
                  <a:pt x="3482517" y="1070055"/>
                  <a:pt x="3482517" y="1068899"/>
                  <a:pt x="3482517" y="1014956"/>
                </a:cubicBezTo>
                <a:cubicBezTo>
                  <a:pt x="3482529" y="1014956"/>
                  <a:pt x="3482669" y="1014956"/>
                  <a:pt x="3484416" y="1014956"/>
                </a:cubicBezTo>
                <a:lnTo>
                  <a:pt x="3497717" y="1014956"/>
                </a:lnTo>
                <a:cubicBezTo>
                  <a:pt x="3497717" y="1014972"/>
                  <a:pt x="3497717" y="1015713"/>
                  <a:pt x="3497717" y="1047381"/>
                </a:cubicBezTo>
                <a:cubicBezTo>
                  <a:pt x="3500757" y="1047381"/>
                  <a:pt x="3500757" y="1047381"/>
                  <a:pt x="3500757" y="998742"/>
                </a:cubicBezTo>
                <a:cubicBezTo>
                  <a:pt x="3500778" y="998742"/>
                  <a:pt x="3501590" y="998742"/>
                  <a:pt x="3534197" y="998742"/>
                </a:cubicBezTo>
                <a:cubicBezTo>
                  <a:pt x="3534197" y="998727"/>
                  <a:pt x="3534197" y="998547"/>
                  <a:pt x="3534197" y="996309"/>
                </a:cubicBezTo>
                <a:lnTo>
                  <a:pt x="3534197" y="979286"/>
                </a:lnTo>
                <a:cubicBezTo>
                  <a:pt x="3534209" y="979286"/>
                  <a:pt x="3534321" y="979286"/>
                  <a:pt x="3535337" y="979286"/>
                </a:cubicBezTo>
                <a:lnTo>
                  <a:pt x="3543317" y="979286"/>
                </a:lnTo>
                <a:cubicBezTo>
                  <a:pt x="3543317" y="979277"/>
                  <a:pt x="3543317" y="979107"/>
                  <a:pt x="3543317" y="976449"/>
                </a:cubicBezTo>
                <a:lnTo>
                  <a:pt x="3543317" y="956588"/>
                </a:lnTo>
                <a:lnTo>
                  <a:pt x="3549398" y="966315"/>
                </a:lnTo>
                <a:cubicBezTo>
                  <a:pt x="3549410" y="966315"/>
                  <a:pt x="3549603" y="966315"/>
                  <a:pt x="3552818" y="966315"/>
                </a:cubicBezTo>
                <a:lnTo>
                  <a:pt x="3576758" y="966315"/>
                </a:lnTo>
                <a:cubicBezTo>
                  <a:pt x="3576758" y="966303"/>
                  <a:pt x="3576758" y="966201"/>
                  <a:pt x="3576758" y="965099"/>
                </a:cubicBezTo>
                <a:lnTo>
                  <a:pt x="3576758" y="956588"/>
                </a:lnTo>
                <a:cubicBezTo>
                  <a:pt x="3576771" y="956588"/>
                  <a:pt x="3576882" y="956588"/>
                  <a:pt x="3577898" y="956588"/>
                </a:cubicBezTo>
                <a:lnTo>
                  <a:pt x="3585878" y="956588"/>
                </a:lnTo>
                <a:cubicBezTo>
                  <a:pt x="3585878" y="956601"/>
                  <a:pt x="3585878" y="956751"/>
                  <a:pt x="3585878" y="958614"/>
                </a:cubicBezTo>
                <a:lnTo>
                  <a:pt x="3585878" y="972801"/>
                </a:lnTo>
                <a:cubicBezTo>
                  <a:pt x="3585900" y="972801"/>
                  <a:pt x="3587000" y="972801"/>
                  <a:pt x="3643638" y="972801"/>
                </a:cubicBezTo>
                <a:cubicBezTo>
                  <a:pt x="3643638" y="972828"/>
                  <a:pt x="3643638" y="975093"/>
                  <a:pt x="3643638" y="1180331"/>
                </a:cubicBezTo>
                <a:cubicBezTo>
                  <a:pt x="3643653" y="1180331"/>
                  <a:pt x="3643826" y="1180331"/>
                  <a:pt x="3645918" y="1180331"/>
                </a:cubicBezTo>
                <a:lnTo>
                  <a:pt x="3661878" y="1180331"/>
                </a:lnTo>
                <a:cubicBezTo>
                  <a:pt x="3661878" y="1173846"/>
                  <a:pt x="3661878" y="1167360"/>
                  <a:pt x="3661878" y="1160876"/>
                </a:cubicBezTo>
                <a:cubicBezTo>
                  <a:pt x="3664919" y="1160876"/>
                  <a:pt x="3664919" y="1160876"/>
                  <a:pt x="3667959" y="1160876"/>
                </a:cubicBezTo>
                <a:cubicBezTo>
                  <a:pt x="3667959" y="1167360"/>
                  <a:pt x="3667959" y="1173846"/>
                  <a:pt x="3667959" y="1180331"/>
                </a:cubicBezTo>
                <a:cubicBezTo>
                  <a:pt x="3683159" y="1180331"/>
                  <a:pt x="3698360" y="1180331"/>
                  <a:pt x="3713559" y="1180331"/>
                </a:cubicBezTo>
                <a:cubicBezTo>
                  <a:pt x="3713559" y="1164117"/>
                  <a:pt x="3713559" y="1151147"/>
                  <a:pt x="3713559" y="1134933"/>
                </a:cubicBezTo>
                <a:cubicBezTo>
                  <a:pt x="3719640" y="1134933"/>
                  <a:pt x="3725720" y="1134933"/>
                  <a:pt x="3731799" y="1134933"/>
                </a:cubicBezTo>
                <a:lnTo>
                  <a:pt x="3750039" y="1131692"/>
                </a:lnTo>
                <a:cubicBezTo>
                  <a:pt x="3753080" y="1131692"/>
                  <a:pt x="3753080" y="1134933"/>
                  <a:pt x="3756120" y="1134933"/>
                </a:cubicBezTo>
                <a:lnTo>
                  <a:pt x="3771320" y="1134933"/>
                </a:lnTo>
                <a:cubicBezTo>
                  <a:pt x="3771320" y="1151147"/>
                  <a:pt x="3771320" y="1167360"/>
                  <a:pt x="3771320" y="1180331"/>
                </a:cubicBezTo>
                <a:cubicBezTo>
                  <a:pt x="3774360" y="1180331"/>
                  <a:pt x="3777401" y="1180331"/>
                  <a:pt x="3783480" y="1180331"/>
                </a:cubicBezTo>
                <a:cubicBezTo>
                  <a:pt x="3783480" y="1190060"/>
                  <a:pt x="3783480" y="1199787"/>
                  <a:pt x="3783480" y="1206273"/>
                </a:cubicBezTo>
                <a:lnTo>
                  <a:pt x="3797484" y="1207631"/>
                </a:lnTo>
                <a:lnTo>
                  <a:pt x="3816921" y="1207631"/>
                </a:lnTo>
                <a:cubicBezTo>
                  <a:pt x="3816921" y="1198917"/>
                  <a:pt x="3816921" y="1192659"/>
                  <a:pt x="3816921" y="1183574"/>
                </a:cubicBezTo>
                <a:lnTo>
                  <a:pt x="3918855" y="1183574"/>
                </a:lnTo>
                <a:lnTo>
                  <a:pt x="3918855" y="1055694"/>
                </a:lnTo>
                <a:lnTo>
                  <a:pt x="4026867" y="1055694"/>
                </a:lnTo>
                <a:lnTo>
                  <a:pt x="4026867" y="1173846"/>
                </a:lnTo>
                <a:cubicBezTo>
                  <a:pt x="4027820" y="1173846"/>
                  <a:pt x="4028772" y="1173846"/>
                  <a:pt x="4029723" y="1173846"/>
                </a:cubicBezTo>
                <a:lnTo>
                  <a:pt x="4031586" y="1207631"/>
                </a:lnTo>
                <a:lnTo>
                  <a:pt x="4046100" y="1207631"/>
                </a:lnTo>
                <a:cubicBezTo>
                  <a:pt x="4046904" y="1196810"/>
                  <a:pt x="4047963" y="1185329"/>
                  <a:pt x="4047963" y="1173846"/>
                </a:cubicBezTo>
                <a:cubicBezTo>
                  <a:pt x="4051004" y="1173846"/>
                  <a:pt x="4054044" y="1173846"/>
                  <a:pt x="4057083" y="1173846"/>
                </a:cubicBezTo>
                <a:lnTo>
                  <a:pt x="4058946" y="1207631"/>
                </a:lnTo>
                <a:lnTo>
                  <a:pt x="4134879" y="1207631"/>
                </a:lnTo>
                <a:lnTo>
                  <a:pt x="4134879" y="963089"/>
                </a:lnTo>
                <a:lnTo>
                  <a:pt x="4430870" y="963089"/>
                </a:lnTo>
                <a:lnTo>
                  <a:pt x="4430870" y="1207631"/>
                </a:lnTo>
                <a:lnTo>
                  <a:pt x="4458915" y="1207631"/>
                </a:lnTo>
                <a:lnTo>
                  <a:pt x="4458915" y="1083591"/>
                </a:lnTo>
                <a:lnTo>
                  <a:pt x="4601595" y="1083591"/>
                </a:lnTo>
                <a:cubicBezTo>
                  <a:pt x="4607707" y="924560"/>
                  <a:pt x="4612775" y="766349"/>
                  <a:pt x="4619491" y="606380"/>
                </a:cubicBezTo>
                <a:cubicBezTo>
                  <a:pt x="4604291" y="606380"/>
                  <a:pt x="4567811" y="586923"/>
                  <a:pt x="4601251" y="573953"/>
                </a:cubicBezTo>
                <a:cubicBezTo>
                  <a:pt x="4598209" y="570710"/>
                  <a:pt x="4595171" y="567467"/>
                  <a:pt x="4592131" y="567467"/>
                </a:cubicBezTo>
                <a:cubicBezTo>
                  <a:pt x="4592131" y="548012"/>
                  <a:pt x="4589089" y="544769"/>
                  <a:pt x="4604291" y="531798"/>
                </a:cubicBezTo>
                <a:cubicBezTo>
                  <a:pt x="4604291" y="525312"/>
                  <a:pt x="4604291" y="515585"/>
                  <a:pt x="4604291" y="505857"/>
                </a:cubicBezTo>
                <a:cubicBezTo>
                  <a:pt x="4610371" y="505857"/>
                  <a:pt x="4616451" y="505857"/>
                  <a:pt x="4625571" y="505857"/>
                </a:cubicBezTo>
                <a:cubicBezTo>
                  <a:pt x="4625571" y="492885"/>
                  <a:pt x="4625571" y="483158"/>
                  <a:pt x="4625571" y="473430"/>
                </a:cubicBezTo>
                <a:cubicBezTo>
                  <a:pt x="4625571" y="470187"/>
                  <a:pt x="4628611" y="470187"/>
                  <a:pt x="4628611" y="466944"/>
                </a:cubicBezTo>
                <a:cubicBezTo>
                  <a:pt x="4628611" y="428033"/>
                  <a:pt x="4628611" y="389121"/>
                  <a:pt x="4628611" y="350208"/>
                </a:cubicBezTo>
                <a:cubicBezTo>
                  <a:pt x="4628611" y="346965"/>
                  <a:pt x="4625571" y="343724"/>
                  <a:pt x="4625571" y="340481"/>
                </a:cubicBezTo>
                <a:cubicBezTo>
                  <a:pt x="4628611" y="337238"/>
                  <a:pt x="4631651" y="333995"/>
                  <a:pt x="4634691" y="330752"/>
                </a:cubicBezTo>
                <a:cubicBezTo>
                  <a:pt x="4634691" y="301568"/>
                  <a:pt x="4634691" y="272384"/>
                  <a:pt x="4634691" y="243200"/>
                </a:cubicBezTo>
                <a:cubicBezTo>
                  <a:pt x="4634691" y="239958"/>
                  <a:pt x="4634691" y="239958"/>
                  <a:pt x="4637731" y="236715"/>
                </a:cubicBezTo>
                <a:cubicBezTo>
                  <a:pt x="4637731" y="210774"/>
                  <a:pt x="4637731" y="181590"/>
                  <a:pt x="4637731" y="152406"/>
                </a:cubicBezTo>
                <a:cubicBezTo>
                  <a:pt x="4640771" y="139436"/>
                  <a:pt x="4640771" y="132950"/>
                  <a:pt x="4640771" y="123222"/>
                </a:cubicBezTo>
                <a:cubicBezTo>
                  <a:pt x="4646851" y="132950"/>
                  <a:pt x="4646851" y="139436"/>
                  <a:pt x="4646851" y="149163"/>
                </a:cubicBezTo>
                <a:cubicBezTo>
                  <a:pt x="4649891" y="181590"/>
                  <a:pt x="4649891" y="210774"/>
                  <a:pt x="4649891" y="236715"/>
                </a:cubicBezTo>
                <a:cubicBezTo>
                  <a:pt x="4652931" y="272384"/>
                  <a:pt x="4652931" y="301568"/>
                  <a:pt x="4652931" y="330752"/>
                </a:cubicBezTo>
                <a:cubicBezTo>
                  <a:pt x="4655971" y="333995"/>
                  <a:pt x="4659011" y="337238"/>
                  <a:pt x="4662051" y="340481"/>
                </a:cubicBezTo>
                <a:cubicBezTo>
                  <a:pt x="4662051" y="343724"/>
                  <a:pt x="4659011" y="346965"/>
                  <a:pt x="4659011" y="350208"/>
                </a:cubicBezTo>
                <a:cubicBezTo>
                  <a:pt x="4659011" y="389121"/>
                  <a:pt x="4659011" y="428033"/>
                  <a:pt x="4659011" y="466944"/>
                </a:cubicBezTo>
                <a:cubicBezTo>
                  <a:pt x="4659011" y="470187"/>
                  <a:pt x="4662051" y="470187"/>
                  <a:pt x="4662051" y="473430"/>
                </a:cubicBezTo>
                <a:cubicBezTo>
                  <a:pt x="4662051" y="483158"/>
                  <a:pt x="4662051" y="492885"/>
                  <a:pt x="4662051" y="505857"/>
                </a:cubicBezTo>
                <a:cubicBezTo>
                  <a:pt x="4668131" y="505857"/>
                  <a:pt x="4677251" y="505857"/>
                  <a:pt x="4683331" y="505857"/>
                </a:cubicBezTo>
                <a:cubicBezTo>
                  <a:pt x="4683331" y="515585"/>
                  <a:pt x="4683331" y="525312"/>
                  <a:pt x="4683331" y="531798"/>
                </a:cubicBezTo>
                <a:cubicBezTo>
                  <a:pt x="4695493" y="544769"/>
                  <a:pt x="4695493" y="544769"/>
                  <a:pt x="4695493" y="567467"/>
                </a:cubicBezTo>
                <a:cubicBezTo>
                  <a:pt x="4692451" y="567467"/>
                  <a:pt x="4689411" y="570710"/>
                  <a:pt x="4686373" y="573953"/>
                </a:cubicBezTo>
                <a:cubicBezTo>
                  <a:pt x="4716771" y="590166"/>
                  <a:pt x="4680291" y="603137"/>
                  <a:pt x="4668131" y="606380"/>
                </a:cubicBezTo>
                <a:cubicBezTo>
                  <a:pt x="4671171" y="732843"/>
                  <a:pt x="4677251" y="859307"/>
                  <a:pt x="4680291" y="985772"/>
                </a:cubicBezTo>
                <a:cubicBezTo>
                  <a:pt x="4713733" y="985772"/>
                  <a:pt x="4747171" y="985772"/>
                  <a:pt x="4777573" y="985772"/>
                </a:cubicBezTo>
                <a:cubicBezTo>
                  <a:pt x="4777573" y="1024683"/>
                  <a:pt x="4777573" y="1063595"/>
                  <a:pt x="4777573" y="1099265"/>
                </a:cubicBezTo>
                <a:cubicBezTo>
                  <a:pt x="4783653" y="1099265"/>
                  <a:pt x="4786693" y="1099265"/>
                  <a:pt x="4789733" y="1099265"/>
                </a:cubicBezTo>
                <a:cubicBezTo>
                  <a:pt x="4789733" y="1096022"/>
                  <a:pt x="4792773" y="1092779"/>
                  <a:pt x="4792773" y="1089537"/>
                </a:cubicBezTo>
                <a:cubicBezTo>
                  <a:pt x="4795813" y="1089537"/>
                  <a:pt x="4798853" y="1089537"/>
                  <a:pt x="4801893" y="1089537"/>
                </a:cubicBezTo>
                <a:cubicBezTo>
                  <a:pt x="4801893" y="1092779"/>
                  <a:pt x="4801893" y="1096022"/>
                  <a:pt x="4804935" y="1102508"/>
                </a:cubicBezTo>
                <a:cubicBezTo>
                  <a:pt x="4811013" y="1102508"/>
                  <a:pt x="4817093" y="1102508"/>
                  <a:pt x="4823175" y="1102508"/>
                </a:cubicBezTo>
                <a:cubicBezTo>
                  <a:pt x="4823175" y="1099265"/>
                  <a:pt x="4823175" y="1096022"/>
                  <a:pt x="4823175" y="1092779"/>
                </a:cubicBezTo>
                <a:cubicBezTo>
                  <a:pt x="4835333" y="1092779"/>
                  <a:pt x="4844453" y="1092779"/>
                  <a:pt x="4856613" y="1092779"/>
                </a:cubicBezTo>
                <a:cubicBezTo>
                  <a:pt x="4856613" y="1096022"/>
                  <a:pt x="4856613" y="1099265"/>
                  <a:pt x="4856613" y="1102508"/>
                </a:cubicBezTo>
                <a:cubicBezTo>
                  <a:pt x="4865733" y="1102508"/>
                  <a:pt x="4877895" y="1102508"/>
                  <a:pt x="4887015" y="1102508"/>
                </a:cubicBezTo>
                <a:cubicBezTo>
                  <a:pt x="4887015" y="1125206"/>
                  <a:pt x="4887015" y="1147905"/>
                  <a:pt x="4887015" y="1170603"/>
                </a:cubicBezTo>
                <a:cubicBezTo>
                  <a:pt x="4893095" y="1170603"/>
                  <a:pt x="4902215" y="1170603"/>
                  <a:pt x="4908295" y="1170603"/>
                </a:cubicBezTo>
                <a:cubicBezTo>
                  <a:pt x="4908295" y="1164117"/>
                  <a:pt x="4908295" y="1157633"/>
                  <a:pt x="4908295" y="1151147"/>
                </a:cubicBezTo>
                <a:cubicBezTo>
                  <a:pt x="4917415" y="1151147"/>
                  <a:pt x="4926535" y="1151147"/>
                  <a:pt x="4932615" y="1151147"/>
                </a:cubicBezTo>
                <a:cubicBezTo>
                  <a:pt x="4932615" y="1060353"/>
                  <a:pt x="4932615" y="972801"/>
                  <a:pt x="4932615" y="882006"/>
                </a:cubicBezTo>
                <a:cubicBezTo>
                  <a:pt x="4935655" y="878763"/>
                  <a:pt x="4938695" y="875520"/>
                  <a:pt x="4941735" y="872277"/>
                </a:cubicBezTo>
                <a:cubicBezTo>
                  <a:pt x="4978215" y="872277"/>
                  <a:pt x="5014695" y="872277"/>
                  <a:pt x="5051177" y="872277"/>
                </a:cubicBezTo>
                <a:lnTo>
                  <a:pt x="5051177" y="885249"/>
                </a:lnTo>
                <a:lnTo>
                  <a:pt x="5066377" y="885249"/>
                </a:lnTo>
                <a:cubicBezTo>
                  <a:pt x="5066377" y="943617"/>
                  <a:pt x="5066377" y="1001985"/>
                  <a:pt x="5066377" y="1057110"/>
                </a:cubicBezTo>
                <a:cubicBezTo>
                  <a:pt x="5078537" y="1057110"/>
                  <a:pt x="5087657" y="1057110"/>
                  <a:pt x="5099817" y="1057110"/>
                </a:cubicBezTo>
                <a:cubicBezTo>
                  <a:pt x="5099817" y="1024683"/>
                  <a:pt x="5099817" y="992256"/>
                  <a:pt x="5099817" y="956588"/>
                </a:cubicBezTo>
                <a:cubicBezTo>
                  <a:pt x="5111977" y="956588"/>
                  <a:pt x="5127177" y="956588"/>
                  <a:pt x="5139339" y="956588"/>
                </a:cubicBezTo>
                <a:cubicBezTo>
                  <a:pt x="5142377" y="956588"/>
                  <a:pt x="5142377" y="953345"/>
                  <a:pt x="5145417" y="950102"/>
                </a:cubicBezTo>
                <a:lnTo>
                  <a:pt x="5157579" y="950102"/>
                </a:lnTo>
                <a:cubicBezTo>
                  <a:pt x="5160617" y="953345"/>
                  <a:pt x="5160617" y="956588"/>
                  <a:pt x="5163657" y="956588"/>
                </a:cubicBezTo>
                <a:cubicBezTo>
                  <a:pt x="5172777" y="956588"/>
                  <a:pt x="5184939" y="956588"/>
                  <a:pt x="5197099" y="956588"/>
                </a:cubicBezTo>
                <a:cubicBezTo>
                  <a:pt x="5197099" y="898220"/>
                  <a:pt x="5197099" y="839852"/>
                  <a:pt x="5197099" y="781484"/>
                </a:cubicBezTo>
                <a:cubicBezTo>
                  <a:pt x="5197119" y="781479"/>
                  <a:pt x="5198419" y="781233"/>
                  <a:pt x="5282219" y="765270"/>
                </a:cubicBezTo>
                <a:cubicBezTo>
                  <a:pt x="5282219" y="765281"/>
                  <a:pt x="5282219" y="765392"/>
                  <a:pt x="5282219" y="766892"/>
                </a:cubicBezTo>
                <a:lnTo>
                  <a:pt x="5282219" y="778241"/>
                </a:lnTo>
                <a:cubicBezTo>
                  <a:pt x="5282245" y="778241"/>
                  <a:pt x="5283211" y="778241"/>
                  <a:pt x="5321739" y="778241"/>
                </a:cubicBezTo>
                <a:cubicBezTo>
                  <a:pt x="5321739" y="778274"/>
                  <a:pt x="5321739" y="781830"/>
                  <a:pt x="5321739" y="1160876"/>
                </a:cubicBezTo>
                <a:cubicBezTo>
                  <a:pt x="5330859" y="1160876"/>
                  <a:pt x="5343019" y="1160876"/>
                  <a:pt x="5355181" y="1160876"/>
                </a:cubicBezTo>
                <a:cubicBezTo>
                  <a:pt x="5355181" y="1157633"/>
                  <a:pt x="5355181" y="1157633"/>
                  <a:pt x="5355181" y="1154390"/>
                </a:cubicBezTo>
                <a:cubicBezTo>
                  <a:pt x="5361259" y="1154390"/>
                  <a:pt x="5367339" y="1154390"/>
                  <a:pt x="5373421" y="1154390"/>
                </a:cubicBezTo>
                <a:cubicBezTo>
                  <a:pt x="5373421" y="1157633"/>
                  <a:pt x="5373421" y="1157633"/>
                  <a:pt x="5373421" y="1160876"/>
                </a:cubicBezTo>
                <a:cubicBezTo>
                  <a:pt x="5385581" y="1160876"/>
                  <a:pt x="5397739" y="1160876"/>
                  <a:pt x="5409901" y="1160876"/>
                </a:cubicBezTo>
                <a:cubicBezTo>
                  <a:pt x="5409901" y="1154390"/>
                  <a:pt x="5409901" y="1147905"/>
                  <a:pt x="5409901" y="1141419"/>
                </a:cubicBezTo>
                <a:cubicBezTo>
                  <a:pt x="5425101" y="1141419"/>
                  <a:pt x="5440301" y="1141419"/>
                  <a:pt x="5452461" y="1141419"/>
                </a:cubicBezTo>
                <a:cubicBezTo>
                  <a:pt x="5458541" y="1134933"/>
                  <a:pt x="5464623" y="1134933"/>
                  <a:pt x="5470701" y="1134933"/>
                </a:cubicBezTo>
                <a:cubicBezTo>
                  <a:pt x="5479821" y="1141419"/>
                  <a:pt x="5491983" y="1141419"/>
                  <a:pt x="5501103" y="1141419"/>
                </a:cubicBezTo>
                <a:cubicBezTo>
                  <a:pt x="5501103" y="1131692"/>
                  <a:pt x="5501103" y="1125206"/>
                  <a:pt x="5501103" y="1115478"/>
                </a:cubicBezTo>
                <a:lnTo>
                  <a:pt x="5513263" y="1115478"/>
                </a:lnTo>
                <a:cubicBezTo>
                  <a:pt x="5513263" y="1108992"/>
                  <a:pt x="5513263" y="1102508"/>
                  <a:pt x="5513263" y="1096022"/>
                </a:cubicBezTo>
                <a:cubicBezTo>
                  <a:pt x="5540623" y="1096022"/>
                  <a:pt x="5571023" y="1096022"/>
                  <a:pt x="5598383" y="1096022"/>
                </a:cubicBezTo>
                <a:cubicBezTo>
                  <a:pt x="5598383" y="1079808"/>
                  <a:pt x="5598383" y="1066838"/>
                  <a:pt x="5598383" y="1050624"/>
                </a:cubicBezTo>
                <a:cubicBezTo>
                  <a:pt x="5607503" y="1050624"/>
                  <a:pt x="5616623" y="1050624"/>
                  <a:pt x="5625743" y="1050624"/>
                </a:cubicBezTo>
                <a:cubicBezTo>
                  <a:pt x="5625743" y="1047381"/>
                  <a:pt x="5625743" y="1044140"/>
                  <a:pt x="5625743" y="1040897"/>
                </a:cubicBezTo>
                <a:cubicBezTo>
                  <a:pt x="5631823" y="1040897"/>
                  <a:pt x="5637903" y="1040897"/>
                  <a:pt x="5643983" y="1040897"/>
                </a:cubicBezTo>
                <a:cubicBezTo>
                  <a:pt x="5643983" y="1044140"/>
                  <a:pt x="5643983" y="1047381"/>
                  <a:pt x="5643983" y="1050624"/>
                </a:cubicBezTo>
                <a:cubicBezTo>
                  <a:pt x="5653103" y="1050624"/>
                  <a:pt x="5659183" y="1050624"/>
                  <a:pt x="5668303" y="1050624"/>
                </a:cubicBezTo>
                <a:cubicBezTo>
                  <a:pt x="5668303" y="1073324"/>
                  <a:pt x="5668303" y="1099265"/>
                  <a:pt x="5668303" y="1125206"/>
                </a:cubicBezTo>
                <a:cubicBezTo>
                  <a:pt x="5683503" y="1125206"/>
                  <a:pt x="5701745" y="1125206"/>
                  <a:pt x="5716945" y="1125206"/>
                </a:cubicBezTo>
                <a:cubicBezTo>
                  <a:pt x="5716945" y="1112235"/>
                  <a:pt x="5716945" y="1099265"/>
                  <a:pt x="5716945" y="1086294"/>
                </a:cubicBezTo>
                <a:cubicBezTo>
                  <a:pt x="5735185" y="1086294"/>
                  <a:pt x="5756465" y="1086294"/>
                  <a:pt x="5774705" y="1086294"/>
                </a:cubicBezTo>
                <a:cubicBezTo>
                  <a:pt x="5774705" y="1070081"/>
                  <a:pt x="5774705" y="1057110"/>
                  <a:pt x="5774705" y="1040897"/>
                </a:cubicBezTo>
                <a:cubicBezTo>
                  <a:pt x="5799027" y="1040897"/>
                  <a:pt x="5823345" y="1040897"/>
                  <a:pt x="5847667" y="1040897"/>
                </a:cubicBezTo>
                <a:cubicBezTo>
                  <a:pt x="5847667" y="1040940"/>
                  <a:pt x="5847667" y="1043603"/>
                  <a:pt x="5847667" y="1207631"/>
                </a:cubicBezTo>
                <a:lnTo>
                  <a:pt x="5847667" y="1228299"/>
                </a:lnTo>
                <a:lnTo>
                  <a:pt x="5946479" y="1228299"/>
                </a:lnTo>
                <a:lnTo>
                  <a:pt x="5946479" y="1386957"/>
                </a:lnTo>
                <a:lnTo>
                  <a:pt x="5946479" y="1421828"/>
                </a:lnTo>
                <a:lnTo>
                  <a:pt x="5968919" y="1421828"/>
                </a:lnTo>
                <a:cubicBezTo>
                  <a:pt x="5968919" y="1421828"/>
                  <a:pt x="5968919" y="1421828"/>
                  <a:pt x="5968919" y="1420085"/>
                </a:cubicBezTo>
                <a:lnTo>
                  <a:pt x="5968919" y="1407881"/>
                </a:lnTo>
                <a:cubicBezTo>
                  <a:pt x="5968919" y="1407881"/>
                  <a:pt x="5968919" y="1407881"/>
                  <a:pt x="6035789" y="1407881"/>
                </a:cubicBezTo>
                <a:cubicBezTo>
                  <a:pt x="6035789" y="1407881"/>
                  <a:pt x="6035789" y="1407881"/>
                  <a:pt x="6035789" y="1439262"/>
                </a:cubicBezTo>
                <a:cubicBezTo>
                  <a:pt x="6035789" y="1439262"/>
                  <a:pt x="6035789" y="1439262"/>
                  <a:pt x="6039131" y="1441007"/>
                </a:cubicBezTo>
                <a:lnTo>
                  <a:pt x="6062537" y="1453211"/>
                </a:lnTo>
                <a:cubicBezTo>
                  <a:pt x="6062537" y="1453211"/>
                  <a:pt x="6062537" y="1453211"/>
                  <a:pt x="6062537" y="1498541"/>
                </a:cubicBezTo>
                <a:cubicBezTo>
                  <a:pt x="6062537" y="1498541"/>
                  <a:pt x="6062537" y="1498541"/>
                  <a:pt x="6064627" y="1499414"/>
                </a:cubicBezTo>
                <a:lnTo>
                  <a:pt x="6079255" y="1505516"/>
                </a:lnTo>
                <a:cubicBezTo>
                  <a:pt x="6079255" y="1505516"/>
                  <a:pt x="6079255" y="1505516"/>
                  <a:pt x="6079255" y="1503773"/>
                </a:cubicBezTo>
                <a:lnTo>
                  <a:pt x="6079255" y="1491567"/>
                </a:lnTo>
                <a:cubicBezTo>
                  <a:pt x="6079255" y="1491567"/>
                  <a:pt x="6079255" y="1491567"/>
                  <a:pt x="6080927" y="1491567"/>
                </a:cubicBezTo>
                <a:lnTo>
                  <a:pt x="6092629" y="1491567"/>
                </a:lnTo>
                <a:cubicBezTo>
                  <a:pt x="6092629" y="1491567"/>
                  <a:pt x="6092629" y="1491567"/>
                  <a:pt x="6092629" y="1490259"/>
                </a:cubicBezTo>
                <a:lnTo>
                  <a:pt x="6092629" y="1481106"/>
                </a:lnTo>
                <a:cubicBezTo>
                  <a:pt x="6092629" y="1481106"/>
                  <a:pt x="6092629" y="1481106"/>
                  <a:pt x="6090957" y="1481106"/>
                </a:cubicBezTo>
                <a:lnTo>
                  <a:pt x="6079255" y="1481106"/>
                </a:lnTo>
                <a:cubicBezTo>
                  <a:pt x="6079255" y="1481106"/>
                  <a:pt x="6079255" y="1481106"/>
                  <a:pt x="6079255" y="1479363"/>
                </a:cubicBezTo>
                <a:lnTo>
                  <a:pt x="6079255" y="1467159"/>
                </a:lnTo>
                <a:cubicBezTo>
                  <a:pt x="6079255" y="1467159"/>
                  <a:pt x="6079255" y="1467159"/>
                  <a:pt x="6080927" y="1467159"/>
                </a:cubicBezTo>
                <a:lnTo>
                  <a:pt x="6092629" y="1467159"/>
                </a:lnTo>
                <a:cubicBezTo>
                  <a:pt x="6092629" y="1467159"/>
                  <a:pt x="6092629" y="1467159"/>
                  <a:pt x="6092629" y="1465415"/>
                </a:cubicBezTo>
                <a:lnTo>
                  <a:pt x="6092629" y="1453211"/>
                </a:lnTo>
                <a:cubicBezTo>
                  <a:pt x="6092629" y="1453211"/>
                  <a:pt x="6092629" y="1453211"/>
                  <a:pt x="6090957" y="1453211"/>
                </a:cubicBezTo>
                <a:lnTo>
                  <a:pt x="6079255" y="1453211"/>
                </a:lnTo>
                <a:cubicBezTo>
                  <a:pt x="6079255" y="1453211"/>
                  <a:pt x="6079255" y="1453211"/>
                  <a:pt x="6079255" y="1451468"/>
                </a:cubicBezTo>
                <a:lnTo>
                  <a:pt x="6079255" y="1439262"/>
                </a:lnTo>
                <a:cubicBezTo>
                  <a:pt x="6079255" y="1439262"/>
                  <a:pt x="6079255" y="1439262"/>
                  <a:pt x="6080927" y="1439262"/>
                </a:cubicBezTo>
                <a:lnTo>
                  <a:pt x="6092629" y="1439262"/>
                </a:lnTo>
                <a:cubicBezTo>
                  <a:pt x="6092629" y="1439262"/>
                  <a:pt x="6092629" y="1439262"/>
                  <a:pt x="6092629" y="1437956"/>
                </a:cubicBezTo>
                <a:lnTo>
                  <a:pt x="6092629" y="1428803"/>
                </a:lnTo>
                <a:cubicBezTo>
                  <a:pt x="6092629" y="1428803"/>
                  <a:pt x="6092629" y="1428803"/>
                  <a:pt x="6090957" y="1428803"/>
                </a:cubicBezTo>
                <a:lnTo>
                  <a:pt x="6079255" y="1428803"/>
                </a:lnTo>
                <a:cubicBezTo>
                  <a:pt x="6079255" y="1428803"/>
                  <a:pt x="6079255" y="1428803"/>
                  <a:pt x="6079255" y="1427058"/>
                </a:cubicBezTo>
                <a:lnTo>
                  <a:pt x="6079255" y="1414854"/>
                </a:lnTo>
                <a:cubicBezTo>
                  <a:pt x="6079255" y="1414854"/>
                  <a:pt x="6079255" y="1414854"/>
                  <a:pt x="6080927" y="1414854"/>
                </a:cubicBezTo>
                <a:lnTo>
                  <a:pt x="6092629" y="1414854"/>
                </a:lnTo>
                <a:cubicBezTo>
                  <a:pt x="6092629" y="1414854"/>
                  <a:pt x="6092629" y="1414854"/>
                  <a:pt x="6092629" y="1413111"/>
                </a:cubicBezTo>
                <a:lnTo>
                  <a:pt x="6092629" y="1400906"/>
                </a:lnTo>
                <a:cubicBezTo>
                  <a:pt x="6092629" y="1400906"/>
                  <a:pt x="6092629" y="1400906"/>
                  <a:pt x="6090957" y="1400906"/>
                </a:cubicBezTo>
                <a:lnTo>
                  <a:pt x="6079255" y="1400906"/>
                </a:lnTo>
                <a:cubicBezTo>
                  <a:pt x="6079255" y="1400906"/>
                  <a:pt x="6079255" y="1400906"/>
                  <a:pt x="6079255" y="1399599"/>
                </a:cubicBezTo>
                <a:lnTo>
                  <a:pt x="6079255" y="1390445"/>
                </a:lnTo>
                <a:cubicBezTo>
                  <a:pt x="6079255" y="1390445"/>
                  <a:pt x="6079255" y="1390445"/>
                  <a:pt x="6080927" y="1390445"/>
                </a:cubicBezTo>
                <a:lnTo>
                  <a:pt x="6092629" y="1390445"/>
                </a:lnTo>
                <a:cubicBezTo>
                  <a:pt x="6092629" y="1390445"/>
                  <a:pt x="6092629" y="1390445"/>
                  <a:pt x="6092629" y="1388702"/>
                </a:cubicBezTo>
                <a:lnTo>
                  <a:pt x="6092629" y="1376498"/>
                </a:lnTo>
                <a:cubicBezTo>
                  <a:pt x="6092629" y="1376498"/>
                  <a:pt x="6092629" y="1376498"/>
                  <a:pt x="6090957" y="1376498"/>
                </a:cubicBezTo>
                <a:lnTo>
                  <a:pt x="6079255" y="1376498"/>
                </a:lnTo>
                <a:cubicBezTo>
                  <a:pt x="6079255" y="1376498"/>
                  <a:pt x="6079255" y="1376498"/>
                  <a:pt x="6079255" y="1374755"/>
                </a:cubicBezTo>
                <a:lnTo>
                  <a:pt x="6079255" y="1362549"/>
                </a:lnTo>
                <a:cubicBezTo>
                  <a:pt x="6079255" y="1362549"/>
                  <a:pt x="6079255" y="1362549"/>
                  <a:pt x="6080927" y="1362549"/>
                </a:cubicBezTo>
                <a:lnTo>
                  <a:pt x="6092629" y="1362549"/>
                </a:lnTo>
                <a:cubicBezTo>
                  <a:pt x="6092629" y="1362549"/>
                  <a:pt x="6092629" y="1362549"/>
                  <a:pt x="6092629" y="1360806"/>
                </a:cubicBezTo>
                <a:lnTo>
                  <a:pt x="6092629" y="1348602"/>
                </a:lnTo>
                <a:cubicBezTo>
                  <a:pt x="6092629" y="1348602"/>
                  <a:pt x="6092629" y="1348602"/>
                  <a:pt x="6090957" y="1348602"/>
                </a:cubicBezTo>
                <a:lnTo>
                  <a:pt x="6079255" y="1348602"/>
                </a:lnTo>
                <a:cubicBezTo>
                  <a:pt x="6079255" y="1348602"/>
                  <a:pt x="6079255" y="1348602"/>
                  <a:pt x="6079255" y="1347294"/>
                </a:cubicBezTo>
                <a:lnTo>
                  <a:pt x="6079255" y="1338141"/>
                </a:lnTo>
                <a:cubicBezTo>
                  <a:pt x="6079255" y="1338141"/>
                  <a:pt x="6079255" y="1338141"/>
                  <a:pt x="6080927" y="1338141"/>
                </a:cubicBezTo>
                <a:lnTo>
                  <a:pt x="6092629" y="1338141"/>
                </a:lnTo>
                <a:cubicBezTo>
                  <a:pt x="6092629" y="1338141"/>
                  <a:pt x="6092629" y="1338141"/>
                  <a:pt x="6092629" y="1336397"/>
                </a:cubicBezTo>
                <a:lnTo>
                  <a:pt x="6092629" y="1324193"/>
                </a:lnTo>
                <a:cubicBezTo>
                  <a:pt x="6092629" y="1324193"/>
                  <a:pt x="6092629" y="1324193"/>
                  <a:pt x="6090957" y="1324193"/>
                </a:cubicBezTo>
                <a:lnTo>
                  <a:pt x="6079255" y="1324193"/>
                </a:lnTo>
                <a:cubicBezTo>
                  <a:pt x="6079255" y="1324193"/>
                  <a:pt x="6079255" y="1324193"/>
                  <a:pt x="6079255" y="1322450"/>
                </a:cubicBezTo>
                <a:lnTo>
                  <a:pt x="6079255" y="1310244"/>
                </a:lnTo>
                <a:cubicBezTo>
                  <a:pt x="6079255" y="1310244"/>
                  <a:pt x="6079255" y="1310244"/>
                  <a:pt x="6080927" y="1310244"/>
                </a:cubicBezTo>
                <a:lnTo>
                  <a:pt x="6092629" y="1310244"/>
                </a:lnTo>
                <a:cubicBezTo>
                  <a:pt x="6092629" y="1310244"/>
                  <a:pt x="6092629" y="1310244"/>
                  <a:pt x="6092629" y="1308938"/>
                </a:cubicBezTo>
                <a:lnTo>
                  <a:pt x="6092629" y="1299785"/>
                </a:lnTo>
                <a:cubicBezTo>
                  <a:pt x="6092629" y="1299785"/>
                  <a:pt x="6092629" y="1299785"/>
                  <a:pt x="6090957" y="1299785"/>
                </a:cubicBezTo>
                <a:lnTo>
                  <a:pt x="6079255" y="1299785"/>
                </a:lnTo>
                <a:cubicBezTo>
                  <a:pt x="6079255" y="1299785"/>
                  <a:pt x="6079255" y="1299785"/>
                  <a:pt x="6079255" y="1298040"/>
                </a:cubicBezTo>
                <a:lnTo>
                  <a:pt x="6079255" y="1285836"/>
                </a:lnTo>
                <a:cubicBezTo>
                  <a:pt x="6079255" y="1285836"/>
                  <a:pt x="6079255" y="1285836"/>
                  <a:pt x="6080927" y="1285836"/>
                </a:cubicBezTo>
                <a:lnTo>
                  <a:pt x="6092629" y="1285836"/>
                </a:lnTo>
                <a:cubicBezTo>
                  <a:pt x="6092629" y="1285836"/>
                  <a:pt x="6092629" y="1285836"/>
                  <a:pt x="6092629" y="1284093"/>
                </a:cubicBezTo>
                <a:lnTo>
                  <a:pt x="6092629" y="1271888"/>
                </a:lnTo>
                <a:cubicBezTo>
                  <a:pt x="6092629" y="1271888"/>
                  <a:pt x="6092629" y="1271888"/>
                  <a:pt x="6090957" y="1271888"/>
                </a:cubicBezTo>
                <a:lnTo>
                  <a:pt x="6079255" y="1271888"/>
                </a:lnTo>
                <a:cubicBezTo>
                  <a:pt x="6079255" y="1271888"/>
                  <a:pt x="6079255" y="1271888"/>
                  <a:pt x="6079255" y="1270145"/>
                </a:cubicBezTo>
                <a:lnTo>
                  <a:pt x="6079255" y="1257941"/>
                </a:lnTo>
                <a:cubicBezTo>
                  <a:pt x="6079255" y="1257941"/>
                  <a:pt x="6079255" y="1257941"/>
                  <a:pt x="6080927" y="1257941"/>
                </a:cubicBezTo>
                <a:lnTo>
                  <a:pt x="6092629" y="1257941"/>
                </a:lnTo>
                <a:cubicBezTo>
                  <a:pt x="6092629" y="1257941"/>
                  <a:pt x="6092629" y="1257941"/>
                  <a:pt x="6092629" y="1256633"/>
                </a:cubicBezTo>
                <a:lnTo>
                  <a:pt x="6092629" y="1247480"/>
                </a:lnTo>
                <a:cubicBezTo>
                  <a:pt x="6092629" y="1247480"/>
                  <a:pt x="6092629" y="1247480"/>
                  <a:pt x="6090957" y="1247480"/>
                </a:cubicBezTo>
                <a:lnTo>
                  <a:pt x="6079255" y="1247480"/>
                </a:lnTo>
                <a:cubicBezTo>
                  <a:pt x="6079255" y="1247480"/>
                  <a:pt x="6079255" y="1247480"/>
                  <a:pt x="6079255" y="1245737"/>
                </a:cubicBezTo>
                <a:lnTo>
                  <a:pt x="6079255" y="1233531"/>
                </a:lnTo>
                <a:cubicBezTo>
                  <a:pt x="6079255" y="1233531"/>
                  <a:pt x="6079255" y="1233531"/>
                  <a:pt x="6080927" y="1233531"/>
                </a:cubicBezTo>
                <a:lnTo>
                  <a:pt x="6092629" y="1233531"/>
                </a:lnTo>
                <a:cubicBezTo>
                  <a:pt x="6092629" y="1233531"/>
                  <a:pt x="6092629" y="1233531"/>
                  <a:pt x="6092629" y="1231788"/>
                </a:cubicBezTo>
                <a:lnTo>
                  <a:pt x="6092629" y="1219584"/>
                </a:lnTo>
                <a:cubicBezTo>
                  <a:pt x="6092629" y="1219584"/>
                  <a:pt x="6092629" y="1219584"/>
                  <a:pt x="6090957" y="1219584"/>
                </a:cubicBezTo>
                <a:lnTo>
                  <a:pt x="6079255" y="1219584"/>
                </a:lnTo>
                <a:cubicBezTo>
                  <a:pt x="6079255" y="1219584"/>
                  <a:pt x="6079255" y="1219584"/>
                  <a:pt x="6079255" y="1217840"/>
                </a:cubicBezTo>
                <a:lnTo>
                  <a:pt x="6079255" y="1205636"/>
                </a:lnTo>
                <a:cubicBezTo>
                  <a:pt x="6079255" y="1205636"/>
                  <a:pt x="6079255" y="1205636"/>
                  <a:pt x="6080927" y="1205636"/>
                </a:cubicBezTo>
                <a:lnTo>
                  <a:pt x="6092629" y="1205636"/>
                </a:lnTo>
                <a:cubicBezTo>
                  <a:pt x="6092629" y="1205636"/>
                  <a:pt x="6092629" y="1205636"/>
                  <a:pt x="6092629" y="1204328"/>
                </a:cubicBezTo>
                <a:lnTo>
                  <a:pt x="6092629" y="1195175"/>
                </a:lnTo>
                <a:cubicBezTo>
                  <a:pt x="6092629" y="1195175"/>
                  <a:pt x="6092629" y="1195175"/>
                  <a:pt x="6090957" y="1195175"/>
                </a:cubicBezTo>
                <a:lnTo>
                  <a:pt x="6079255" y="1195175"/>
                </a:lnTo>
                <a:cubicBezTo>
                  <a:pt x="6079255" y="1195175"/>
                  <a:pt x="6079255" y="1195175"/>
                  <a:pt x="6079255" y="1193432"/>
                </a:cubicBezTo>
                <a:lnTo>
                  <a:pt x="6079255" y="1181226"/>
                </a:lnTo>
                <a:cubicBezTo>
                  <a:pt x="6079255" y="1181226"/>
                  <a:pt x="6079255" y="1181226"/>
                  <a:pt x="6080927" y="1181226"/>
                </a:cubicBezTo>
                <a:lnTo>
                  <a:pt x="6092629" y="1181226"/>
                </a:lnTo>
                <a:cubicBezTo>
                  <a:pt x="6092629" y="1181226"/>
                  <a:pt x="6092629" y="1181226"/>
                  <a:pt x="6090957" y="1178612"/>
                </a:cubicBezTo>
                <a:lnTo>
                  <a:pt x="6079255" y="1160306"/>
                </a:lnTo>
                <a:cubicBezTo>
                  <a:pt x="6079255" y="1160306"/>
                  <a:pt x="6079255" y="1160306"/>
                  <a:pt x="6079255" y="1104513"/>
                </a:cubicBezTo>
                <a:cubicBezTo>
                  <a:pt x="6079255" y="1104513"/>
                  <a:pt x="6079255" y="1104513"/>
                  <a:pt x="6303271" y="1104513"/>
                </a:cubicBezTo>
                <a:cubicBezTo>
                  <a:pt x="6303271" y="1104513"/>
                  <a:pt x="6303271" y="1104513"/>
                  <a:pt x="6323331" y="1135896"/>
                </a:cubicBezTo>
                <a:cubicBezTo>
                  <a:pt x="6323331" y="1135896"/>
                  <a:pt x="6323331" y="1135896"/>
                  <a:pt x="6323331" y="1205636"/>
                </a:cubicBezTo>
                <a:cubicBezTo>
                  <a:pt x="6323331" y="1205636"/>
                  <a:pt x="6323331" y="1205636"/>
                  <a:pt x="6321659" y="1205636"/>
                </a:cubicBezTo>
                <a:lnTo>
                  <a:pt x="6309957" y="1205636"/>
                </a:lnTo>
                <a:cubicBezTo>
                  <a:pt x="6309957" y="1205636"/>
                  <a:pt x="6309957" y="1205636"/>
                  <a:pt x="6309957" y="1207379"/>
                </a:cubicBezTo>
                <a:lnTo>
                  <a:pt x="6309957" y="1219584"/>
                </a:lnTo>
                <a:cubicBezTo>
                  <a:pt x="6309957" y="1219584"/>
                  <a:pt x="6309957" y="1219584"/>
                  <a:pt x="6311629" y="1219584"/>
                </a:cubicBezTo>
                <a:lnTo>
                  <a:pt x="6323331" y="1219584"/>
                </a:lnTo>
                <a:cubicBezTo>
                  <a:pt x="6323331" y="1219584"/>
                  <a:pt x="6323331" y="1219584"/>
                  <a:pt x="6323331" y="1221327"/>
                </a:cubicBezTo>
                <a:lnTo>
                  <a:pt x="6323331" y="1233531"/>
                </a:lnTo>
                <a:cubicBezTo>
                  <a:pt x="6323331" y="1233531"/>
                  <a:pt x="6323331" y="1233531"/>
                  <a:pt x="6321659" y="1233531"/>
                </a:cubicBezTo>
                <a:lnTo>
                  <a:pt x="6309957" y="1233531"/>
                </a:lnTo>
                <a:cubicBezTo>
                  <a:pt x="6309957" y="1233531"/>
                  <a:pt x="6309957" y="1233531"/>
                  <a:pt x="6309957" y="1235274"/>
                </a:cubicBezTo>
                <a:lnTo>
                  <a:pt x="6309957" y="1247480"/>
                </a:lnTo>
                <a:cubicBezTo>
                  <a:pt x="6309957" y="1247480"/>
                  <a:pt x="6309957" y="1247480"/>
                  <a:pt x="6311629" y="1247480"/>
                </a:cubicBezTo>
                <a:lnTo>
                  <a:pt x="6323331" y="1247480"/>
                </a:lnTo>
                <a:cubicBezTo>
                  <a:pt x="6323331" y="1247480"/>
                  <a:pt x="6323331" y="1247480"/>
                  <a:pt x="6323331" y="1248788"/>
                </a:cubicBezTo>
                <a:lnTo>
                  <a:pt x="6323331" y="1257941"/>
                </a:lnTo>
                <a:cubicBezTo>
                  <a:pt x="6323331" y="1257941"/>
                  <a:pt x="6323331" y="1257941"/>
                  <a:pt x="6321659" y="1257941"/>
                </a:cubicBezTo>
                <a:lnTo>
                  <a:pt x="6309957" y="1257941"/>
                </a:lnTo>
                <a:cubicBezTo>
                  <a:pt x="6309957" y="1257941"/>
                  <a:pt x="6309957" y="1257941"/>
                  <a:pt x="6309957" y="1259684"/>
                </a:cubicBezTo>
                <a:lnTo>
                  <a:pt x="6309957" y="1271888"/>
                </a:lnTo>
                <a:cubicBezTo>
                  <a:pt x="6309957" y="1271888"/>
                  <a:pt x="6309957" y="1271888"/>
                  <a:pt x="6311629" y="1271888"/>
                </a:cubicBezTo>
                <a:lnTo>
                  <a:pt x="6323331" y="1271888"/>
                </a:lnTo>
                <a:cubicBezTo>
                  <a:pt x="6323331" y="1271888"/>
                  <a:pt x="6323331" y="1271888"/>
                  <a:pt x="6323331" y="1273632"/>
                </a:cubicBezTo>
                <a:lnTo>
                  <a:pt x="6323331" y="1285836"/>
                </a:lnTo>
                <a:cubicBezTo>
                  <a:pt x="6323331" y="1285836"/>
                  <a:pt x="6323331" y="1285836"/>
                  <a:pt x="6321659" y="1285836"/>
                </a:cubicBezTo>
                <a:lnTo>
                  <a:pt x="6309957" y="1285836"/>
                </a:lnTo>
                <a:cubicBezTo>
                  <a:pt x="6309957" y="1285836"/>
                  <a:pt x="6309957" y="1285836"/>
                  <a:pt x="6309957" y="1287579"/>
                </a:cubicBezTo>
                <a:lnTo>
                  <a:pt x="6309957" y="1299785"/>
                </a:lnTo>
                <a:cubicBezTo>
                  <a:pt x="6309957" y="1299785"/>
                  <a:pt x="6309957" y="1299785"/>
                  <a:pt x="6311629" y="1299785"/>
                </a:cubicBezTo>
                <a:lnTo>
                  <a:pt x="6323331" y="1299785"/>
                </a:lnTo>
                <a:cubicBezTo>
                  <a:pt x="6323331" y="1299785"/>
                  <a:pt x="6323331" y="1299785"/>
                  <a:pt x="6323331" y="1301091"/>
                </a:cubicBezTo>
                <a:lnTo>
                  <a:pt x="6323331" y="1310244"/>
                </a:lnTo>
                <a:cubicBezTo>
                  <a:pt x="6323331" y="1310244"/>
                  <a:pt x="6323331" y="1310244"/>
                  <a:pt x="6321659" y="1310244"/>
                </a:cubicBezTo>
                <a:lnTo>
                  <a:pt x="6309957" y="1310244"/>
                </a:lnTo>
                <a:cubicBezTo>
                  <a:pt x="6309957" y="1310244"/>
                  <a:pt x="6309957" y="1310244"/>
                  <a:pt x="6309957" y="1311989"/>
                </a:cubicBezTo>
                <a:lnTo>
                  <a:pt x="6309957" y="1324193"/>
                </a:lnTo>
                <a:cubicBezTo>
                  <a:pt x="6309957" y="1324193"/>
                  <a:pt x="6309957" y="1324193"/>
                  <a:pt x="6311629" y="1324193"/>
                </a:cubicBezTo>
                <a:lnTo>
                  <a:pt x="6323331" y="1324193"/>
                </a:lnTo>
                <a:cubicBezTo>
                  <a:pt x="6323331" y="1324193"/>
                  <a:pt x="6323331" y="1324193"/>
                  <a:pt x="6323331" y="1325936"/>
                </a:cubicBezTo>
                <a:lnTo>
                  <a:pt x="6323331" y="1338141"/>
                </a:lnTo>
                <a:cubicBezTo>
                  <a:pt x="6323331" y="1338141"/>
                  <a:pt x="6323331" y="1338141"/>
                  <a:pt x="6321659" y="1338141"/>
                </a:cubicBezTo>
                <a:lnTo>
                  <a:pt x="6309957" y="1338141"/>
                </a:lnTo>
                <a:cubicBezTo>
                  <a:pt x="6309957" y="1338141"/>
                  <a:pt x="6309957" y="1338141"/>
                  <a:pt x="6309957" y="1339448"/>
                </a:cubicBezTo>
                <a:lnTo>
                  <a:pt x="6309957" y="1348602"/>
                </a:lnTo>
                <a:cubicBezTo>
                  <a:pt x="6309957" y="1348602"/>
                  <a:pt x="6309957" y="1348602"/>
                  <a:pt x="6311629" y="1348602"/>
                </a:cubicBezTo>
                <a:lnTo>
                  <a:pt x="6323331" y="1348602"/>
                </a:lnTo>
                <a:cubicBezTo>
                  <a:pt x="6323331" y="1348602"/>
                  <a:pt x="6323331" y="1348602"/>
                  <a:pt x="6323331" y="1350345"/>
                </a:cubicBezTo>
                <a:lnTo>
                  <a:pt x="6323331" y="1362549"/>
                </a:lnTo>
                <a:cubicBezTo>
                  <a:pt x="6323331" y="1362549"/>
                  <a:pt x="6323331" y="1362549"/>
                  <a:pt x="6321659" y="1362549"/>
                </a:cubicBezTo>
                <a:lnTo>
                  <a:pt x="6309957" y="1362549"/>
                </a:lnTo>
                <a:cubicBezTo>
                  <a:pt x="6309957" y="1362549"/>
                  <a:pt x="6309957" y="1362549"/>
                  <a:pt x="6309957" y="1364292"/>
                </a:cubicBezTo>
                <a:lnTo>
                  <a:pt x="6309957" y="1376498"/>
                </a:lnTo>
                <a:cubicBezTo>
                  <a:pt x="6309957" y="1376498"/>
                  <a:pt x="6309957" y="1376498"/>
                  <a:pt x="6311629" y="1376498"/>
                </a:cubicBezTo>
                <a:lnTo>
                  <a:pt x="6323331" y="1376498"/>
                </a:lnTo>
                <a:cubicBezTo>
                  <a:pt x="6323331" y="1376498"/>
                  <a:pt x="6323331" y="1376498"/>
                  <a:pt x="6323331" y="1378241"/>
                </a:cubicBezTo>
                <a:lnTo>
                  <a:pt x="6323331" y="1390445"/>
                </a:lnTo>
                <a:cubicBezTo>
                  <a:pt x="6323331" y="1390445"/>
                  <a:pt x="6323331" y="1390445"/>
                  <a:pt x="6321659" y="1390445"/>
                </a:cubicBezTo>
                <a:lnTo>
                  <a:pt x="6309957" y="1390445"/>
                </a:lnTo>
                <a:cubicBezTo>
                  <a:pt x="6309957" y="1390445"/>
                  <a:pt x="6309957" y="1390445"/>
                  <a:pt x="6309957" y="1391753"/>
                </a:cubicBezTo>
                <a:lnTo>
                  <a:pt x="6309957" y="1400906"/>
                </a:lnTo>
                <a:cubicBezTo>
                  <a:pt x="6309957" y="1400906"/>
                  <a:pt x="6309957" y="1400906"/>
                  <a:pt x="6311629" y="1400906"/>
                </a:cubicBezTo>
                <a:lnTo>
                  <a:pt x="6323331" y="1400906"/>
                </a:lnTo>
                <a:cubicBezTo>
                  <a:pt x="6323331" y="1400906"/>
                  <a:pt x="6323331" y="1400906"/>
                  <a:pt x="6323331" y="1402650"/>
                </a:cubicBezTo>
                <a:lnTo>
                  <a:pt x="6323331" y="1414854"/>
                </a:lnTo>
                <a:cubicBezTo>
                  <a:pt x="6323331" y="1414854"/>
                  <a:pt x="6323331" y="1414854"/>
                  <a:pt x="6321659" y="1414854"/>
                </a:cubicBezTo>
                <a:lnTo>
                  <a:pt x="6309957" y="1414854"/>
                </a:lnTo>
                <a:cubicBezTo>
                  <a:pt x="6309957" y="1414854"/>
                  <a:pt x="6309957" y="1414854"/>
                  <a:pt x="6309957" y="1416597"/>
                </a:cubicBezTo>
                <a:lnTo>
                  <a:pt x="6309957" y="1428803"/>
                </a:lnTo>
                <a:cubicBezTo>
                  <a:pt x="6309957" y="1428803"/>
                  <a:pt x="6309957" y="1428803"/>
                  <a:pt x="6311629" y="1428803"/>
                </a:cubicBezTo>
                <a:lnTo>
                  <a:pt x="6323331" y="1428803"/>
                </a:lnTo>
                <a:cubicBezTo>
                  <a:pt x="6323331" y="1428803"/>
                  <a:pt x="6323331" y="1428803"/>
                  <a:pt x="6323331" y="1430109"/>
                </a:cubicBezTo>
                <a:lnTo>
                  <a:pt x="6323331" y="1439262"/>
                </a:lnTo>
                <a:cubicBezTo>
                  <a:pt x="6323331" y="1439262"/>
                  <a:pt x="6323331" y="1439262"/>
                  <a:pt x="6321659" y="1439262"/>
                </a:cubicBezTo>
                <a:lnTo>
                  <a:pt x="6309957" y="1439262"/>
                </a:lnTo>
                <a:cubicBezTo>
                  <a:pt x="6309957" y="1439262"/>
                  <a:pt x="6309957" y="1439262"/>
                  <a:pt x="6309957" y="1441007"/>
                </a:cubicBezTo>
                <a:lnTo>
                  <a:pt x="6309957" y="1453211"/>
                </a:lnTo>
                <a:cubicBezTo>
                  <a:pt x="6309957" y="1453211"/>
                  <a:pt x="6309957" y="1453211"/>
                  <a:pt x="6311629" y="1453211"/>
                </a:cubicBezTo>
                <a:lnTo>
                  <a:pt x="6323331" y="1453211"/>
                </a:lnTo>
                <a:cubicBezTo>
                  <a:pt x="6323331" y="1453211"/>
                  <a:pt x="6323331" y="1453211"/>
                  <a:pt x="6323331" y="1454954"/>
                </a:cubicBezTo>
                <a:lnTo>
                  <a:pt x="6323331" y="1467159"/>
                </a:lnTo>
                <a:cubicBezTo>
                  <a:pt x="6323331" y="1467159"/>
                  <a:pt x="6323331" y="1467159"/>
                  <a:pt x="6321659" y="1467159"/>
                </a:cubicBezTo>
                <a:lnTo>
                  <a:pt x="6309957" y="1467159"/>
                </a:lnTo>
                <a:cubicBezTo>
                  <a:pt x="6309957" y="1467159"/>
                  <a:pt x="6309957" y="1467159"/>
                  <a:pt x="6309957" y="1468902"/>
                </a:cubicBezTo>
                <a:lnTo>
                  <a:pt x="6309957" y="1481106"/>
                </a:lnTo>
                <a:cubicBezTo>
                  <a:pt x="6309957" y="1481106"/>
                  <a:pt x="6309957" y="1481106"/>
                  <a:pt x="6311629" y="1481106"/>
                </a:cubicBezTo>
                <a:lnTo>
                  <a:pt x="6323331" y="1481106"/>
                </a:lnTo>
                <a:cubicBezTo>
                  <a:pt x="6323331" y="1481106"/>
                  <a:pt x="6323331" y="1481106"/>
                  <a:pt x="6323331" y="1482414"/>
                </a:cubicBezTo>
                <a:lnTo>
                  <a:pt x="6323331" y="1491567"/>
                </a:lnTo>
                <a:cubicBezTo>
                  <a:pt x="6323331" y="1491567"/>
                  <a:pt x="6323331" y="1491567"/>
                  <a:pt x="6321659" y="1491567"/>
                </a:cubicBezTo>
                <a:lnTo>
                  <a:pt x="6309957" y="1491567"/>
                </a:lnTo>
                <a:cubicBezTo>
                  <a:pt x="6309957" y="1491567"/>
                  <a:pt x="6309957" y="1491567"/>
                  <a:pt x="6309957" y="1493310"/>
                </a:cubicBezTo>
                <a:lnTo>
                  <a:pt x="6309957" y="1505516"/>
                </a:lnTo>
                <a:cubicBezTo>
                  <a:pt x="6309957" y="1505516"/>
                  <a:pt x="6309957" y="1505516"/>
                  <a:pt x="6346735" y="1536899"/>
                </a:cubicBezTo>
                <a:cubicBezTo>
                  <a:pt x="6346735" y="1543872"/>
                  <a:pt x="6346735" y="1543872"/>
                  <a:pt x="6345065" y="1543872"/>
                </a:cubicBezTo>
                <a:lnTo>
                  <a:pt x="6333361" y="1543872"/>
                </a:lnTo>
                <a:cubicBezTo>
                  <a:pt x="6333361" y="1543872"/>
                  <a:pt x="6333361" y="1543872"/>
                  <a:pt x="6333361" y="1582229"/>
                </a:cubicBezTo>
                <a:cubicBezTo>
                  <a:pt x="6333361" y="1582229"/>
                  <a:pt x="6333361" y="1582229"/>
                  <a:pt x="6335035" y="1582229"/>
                </a:cubicBezTo>
                <a:lnTo>
                  <a:pt x="6346735" y="1582229"/>
                </a:lnTo>
                <a:cubicBezTo>
                  <a:pt x="6346735" y="1582229"/>
                  <a:pt x="6346735" y="1582229"/>
                  <a:pt x="6346735" y="1580049"/>
                </a:cubicBezTo>
                <a:lnTo>
                  <a:pt x="6346735" y="1564794"/>
                </a:lnTo>
                <a:cubicBezTo>
                  <a:pt x="6346735" y="1564794"/>
                  <a:pt x="6346735" y="1564794"/>
                  <a:pt x="6348407" y="1563923"/>
                </a:cubicBezTo>
                <a:lnTo>
                  <a:pt x="6360109" y="1557821"/>
                </a:lnTo>
                <a:cubicBezTo>
                  <a:pt x="6360109" y="1557821"/>
                  <a:pt x="6360109" y="1557821"/>
                  <a:pt x="6363035" y="1557821"/>
                </a:cubicBezTo>
                <a:lnTo>
                  <a:pt x="6383515" y="1557821"/>
                </a:lnTo>
                <a:cubicBezTo>
                  <a:pt x="6383515" y="1557821"/>
                  <a:pt x="6383515" y="1557821"/>
                  <a:pt x="6383515" y="1559564"/>
                </a:cubicBezTo>
                <a:lnTo>
                  <a:pt x="6383515" y="1571768"/>
                </a:lnTo>
                <a:cubicBezTo>
                  <a:pt x="6383515" y="1571768"/>
                  <a:pt x="6383515" y="1571768"/>
                  <a:pt x="6386023" y="1571768"/>
                </a:cubicBezTo>
                <a:lnTo>
                  <a:pt x="6403577" y="1571768"/>
                </a:lnTo>
                <a:cubicBezTo>
                  <a:pt x="6403577" y="1578741"/>
                  <a:pt x="6403577" y="1578741"/>
                  <a:pt x="6405247" y="1578741"/>
                </a:cubicBezTo>
                <a:lnTo>
                  <a:pt x="6416951" y="1578741"/>
                </a:lnTo>
                <a:cubicBezTo>
                  <a:pt x="6416951" y="1578741"/>
                  <a:pt x="6416951" y="1578741"/>
                  <a:pt x="6453729" y="1627559"/>
                </a:cubicBezTo>
                <a:cubicBezTo>
                  <a:pt x="6453729" y="1627559"/>
                  <a:pt x="6453729" y="1627559"/>
                  <a:pt x="6453729" y="1679864"/>
                </a:cubicBezTo>
                <a:cubicBezTo>
                  <a:pt x="6453729" y="1679864"/>
                  <a:pt x="6453729" y="1679864"/>
                  <a:pt x="6455399" y="1679864"/>
                </a:cubicBezTo>
                <a:lnTo>
                  <a:pt x="6467103" y="1679864"/>
                </a:lnTo>
                <a:cubicBezTo>
                  <a:pt x="6467103" y="1679864"/>
                  <a:pt x="6467103" y="1679864"/>
                  <a:pt x="6467103" y="1676813"/>
                </a:cubicBezTo>
                <a:lnTo>
                  <a:pt x="6467103" y="1655456"/>
                </a:lnTo>
                <a:cubicBezTo>
                  <a:pt x="6467103" y="1655456"/>
                  <a:pt x="6467103" y="1655456"/>
                  <a:pt x="6468357" y="1655456"/>
                </a:cubicBezTo>
                <a:lnTo>
                  <a:pt x="6477133" y="1655456"/>
                </a:lnTo>
                <a:cubicBezTo>
                  <a:pt x="6477133" y="1655456"/>
                  <a:pt x="6477133" y="1655456"/>
                  <a:pt x="6477133" y="1657199"/>
                </a:cubicBezTo>
                <a:lnTo>
                  <a:pt x="6477133" y="1669403"/>
                </a:lnTo>
                <a:cubicBezTo>
                  <a:pt x="6490507" y="1672891"/>
                  <a:pt x="6490507" y="1672891"/>
                  <a:pt x="6490507" y="1596177"/>
                </a:cubicBezTo>
                <a:cubicBezTo>
                  <a:pt x="6490507" y="1596177"/>
                  <a:pt x="6490507" y="1596177"/>
                  <a:pt x="6547347" y="1596177"/>
                </a:cubicBezTo>
                <a:cubicBezTo>
                  <a:pt x="6547347" y="1596177"/>
                  <a:pt x="6547347" y="1596177"/>
                  <a:pt x="6547347" y="1484594"/>
                </a:cubicBezTo>
                <a:cubicBezTo>
                  <a:pt x="6547347" y="1484594"/>
                  <a:pt x="6547347" y="1484594"/>
                  <a:pt x="6600843" y="1484594"/>
                </a:cubicBezTo>
                <a:cubicBezTo>
                  <a:pt x="6600843" y="1484594"/>
                  <a:pt x="6600843" y="1484594"/>
                  <a:pt x="6600843" y="1483286"/>
                </a:cubicBezTo>
                <a:lnTo>
                  <a:pt x="6600843" y="1474133"/>
                </a:lnTo>
                <a:cubicBezTo>
                  <a:pt x="6600843" y="1474133"/>
                  <a:pt x="6600843" y="1474133"/>
                  <a:pt x="6634279" y="1474133"/>
                </a:cubicBezTo>
                <a:cubicBezTo>
                  <a:pt x="6634279" y="1474133"/>
                  <a:pt x="6634279" y="1474133"/>
                  <a:pt x="6634279" y="1414854"/>
                </a:cubicBezTo>
                <a:cubicBezTo>
                  <a:pt x="6627591" y="1414854"/>
                  <a:pt x="6627591" y="1414854"/>
                  <a:pt x="6627591" y="1412238"/>
                </a:cubicBezTo>
                <a:lnTo>
                  <a:pt x="6627591" y="1393932"/>
                </a:lnTo>
                <a:lnTo>
                  <a:pt x="6634279" y="1397420"/>
                </a:lnTo>
                <a:cubicBezTo>
                  <a:pt x="6634279" y="1397420"/>
                  <a:pt x="6634279" y="1397420"/>
                  <a:pt x="6640967" y="1362549"/>
                </a:cubicBezTo>
                <a:cubicBezTo>
                  <a:pt x="6640967" y="1362549"/>
                  <a:pt x="6640967" y="1362549"/>
                  <a:pt x="6647653" y="1397420"/>
                </a:cubicBezTo>
                <a:cubicBezTo>
                  <a:pt x="6650997" y="1393932"/>
                  <a:pt x="6650997" y="1393932"/>
                  <a:pt x="6651415" y="1392624"/>
                </a:cubicBezTo>
                <a:lnTo>
                  <a:pt x="6654341" y="1383471"/>
                </a:lnTo>
                <a:cubicBezTo>
                  <a:pt x="6654341" y="1383471"/>
                  <a:pt x="6654341" y="1383471"/>
                  <a:pt x="6655175" y="1381728"/>
                </a:cubicBezTo>
                <a:lnTo>
                  <a:pt x="6661027" y="1369523"/>
                </a:lnTo>
                <a:cubicBezTo>
                  <a:pt x="6661027" y="1369523"/>
                  <a:pt x="6661027" y="1369523"/>
                  <a:pt x="6661863" y="1367780"/>
                </a:cubicBezTo>
                <a:lnTo>
                  <a:pt x="6667715" y="1355576"/>
                </a:lnTo>
                <a:cubicBezTo>
                  <a:pt x="6667715" y="1355576"/>
                  <a:pt x="6667715" y="1355576"/>
                  <a:pt x="6669803" y="1354268"/>
                </a:cubicBezTo>
                <a:lnTo>
                  <a:pt x="6684431" y="1345115"/>
                </a:lnTo>
                <a:cubicBezTo>
                  <a:pt x="6684431" y="1345115"/>
                  <a:pt x="6684431" y="1345115"/>
                  <a:pt x="6686939" y="1343372"/>
                </a:cubicBezTo>
                <a:lnTo>
                  <a:pt x="6704493" y="1331166"/>
                </a:lnTo>
                <a:cubicBezTo>
                  <a:pt x="6704493" y="1331166"/>
                  <a:pt x="6704493" y="1331166"/>
                  <a:pt x="6705747" y="1329423"/>
                </a:cubicBezTo>
                <a:lnTo>
                  <a:pt x="6714523" y="1317219"/>
                </a:lnTo>
                <a:cubicBezTo>
                  <a:pt x="6714523" y="1317219"/>
                  <a:pt x="6714523" y="1317219"/>
                  <a:pt x="6715359" y="1314168"/>
                </a:cubicBezTo>
                <a:lnTo>
                  <a:pt x="6721211" y="1292810"/>
                </a:lnTo>
                <a:cubicBezTo>
                  <a:pt x="6721211" y="1292810"/>
                  <a:pt x="6721211" y="1292810"/>
                  <a:pt x="6722047" y="1295861"/>
                </a:cubicBezTo>
                <a:lnTo>
                  <a:pt x="6727897" y="1317219"/>
                </a:lnTo>
                <a:cubicBezTo>
                  <a:pt x="6727897" y="1317219"/>
                  <a:pt x="6727897" y="1317219"/>
                  <a:pt x="6728733" y="1318526"/>
                </a:cubicBezTo>
                <a:lnTo>
                  <a:pt x="6734585" y="1327680"/>
                </a:lnTo>
                <a:cubicBezTo>
                  <a:pt x="6734585" y="1327680"/>
                  <a:pt x="6734585" y="1327680"/>
                  <a:pt x="6736675" y="1329423"/>
                </a:cubicBezTo>
                <a:lnTo>
                  <a:pt x="6751303" y="1341627"/>
                </a:lnTo>
                <a:cubicBezTo>
                  <a:pt x="6751303" y="1341627"/>
                  <a:pt x="6751303" y="1341627"/>
                  <a:pt x="6752975" y="1343372"/>
                </a:cubicBezTo>
                <a:lnTo>
                  <a:pt x="6764675" y="1355576"/>
                </a:lnTo>
                <a:cubicBezTo>
                  <a:pt x="6764675" y="1355576"/>
                  <a:pt x="6764675" y="1355576"/>
                  <a:pt x="6766349" y="1357319"/>
                </a:cubicBezTo>
                <a:lnTo>
                  <a:pt x="6778051" y="1369523"/>
                </a:lnTo>
                <a:cubicBezTo>
                  <a:pt x="6778051" y="1369523"/>
                  <a:pt x="6778051" y="1369523"/>
                  <a:pt x="6778469" y="1371267"/>
                </a:cubicBezTo>
                <a:lnTo>
                  <a:pt x="6781393" y="1383471"/>
                </a:lnTo>
                <a:cubicBezTo>
                  <a:pt x="6781393" y="1383471"/>
                  <a:pt x="6781393" y="1383471"/>
                  <a:pt x="6781811" y="1385214"/>
                </a:cubicBezTo>
                <a:lnTo>
                  <a:pt x="6784737" y="1397420"/>
                </a:lnTo>
                <a:cubicBezTo>
                  <a:pt x="6791423" y="1397420"/>
                  <a:pt x="6791423" y="1397420"/>
                  <a:pt x="6794767" y="1362549"/>
                </a:cubicBezTo>
                <a:cubicBezTo>
                  <a:pt x="6794767" y="1362549"/>
                  <a:pt x="6794767" y="1362549"/>
                  <a:pt x="6801455" y="1397420"/>
                </a:cubicBezTo>
                <a:cubicBezTo>
                  <a:pt x="6808141" y="1397420"/>
                  <a:pt x="6808141" y="1397420"/>
                  <a:pt x="6808141" y="1400034"/>
                </a:cubicBezTo>
                <a:lnTo>
                  <a:pt x="6808141" y="1418342"/>
                </a:lnTo>
                <a:cubicBezTo>
                  <a:pt x="6801455" y="1418342"/>
                  <a:pt x="6801455" y="1418342"/>
                  <a:pt x="6801455" y="1467159"/>
                </a:cubicBezTo>
                <a:cubicBezTo>
                  <a:pt x="6801455" y="1467159"/>
                  <a:pt x="6801455" y="1467159"/>
                  <a:pt x="6803127" y="1467159"/>
                </a:cubicBezTo>
                <a:lnTo>
                  <a:pt x="6814829" y="1467159"/>
                </a:lnTo>
                <a:cubicBezTo>
                  <a:pt x="6814829" y="1474133"/>
                  <a:pt x="6814829" y="1474133"/>
                  <a:pt x="6816083" y="1474133"/>
                </a:cubicBezTo>
                <a:lnTo>
                  <a:pt x="6824859" y="1474133"/>
                </a:lnTo>
                <a:cubicBezTo>
                  <a:pt x="6824859" y="1474133"/>
                  <a:pt x="6824859" y="1474133"/>
                  <a:pt x="6824859" y="1472390"/>
                </a:cubicBezTo>
                <a:lnTo>
                  <a:pt x="6824859" y="1460184"/>
                </a:lnTo>
                <a:cubicBezTo>
                  <a:pt x="6824859" y="1460184"/>
                  <a:pt x="6824859" y="1460184"/>
                  <a:pt x="6828203" y="1460184"/>
                </a:cubicBezTo>
                <a:lnTo>
                  <a:pt x="6851607" y="1460184"/>
                </a:lnTo>
                <a:cubicBezTo>
                  <a:pt x="6851607" y="1460184"/>
                  <a:pt x="6851607" y="1460184"/>
                  <a:pt x="6851607" y="1457133"/>
                </a:cubicBezTo>
                <a:lnTo>
                  <a:pt x="6851607" y="1435776"/>
                </a:lnTo>
                <a:cubicBezTo>
                  <a:pt x="6851607" y="1435776"/>
                  <a:pt x="6851607" y="1435776"/>
                  <a:pt x="6908447" y="1435776"/>
                </a:cubicBezTo>
                <a:cubicBezTo>
                  <a:pt x="6908447" y="1435776"/>
                  <a:pt x="6908447" y="1435776"/>
                  <a:pt x="6908447" y="1437956"/>
                </a:cubicBezTo>
                <a:lnTo>
                  <a:pt x="6908447" y="1453211"/>
                </a:lnTo>
                <a:cubicBezTo>
                  <a:pt x="6908447" y="1453211"/>
                  <a:pt x="6908447" y="1453211"/>
                  <a:pt x="6938539" y="1453211"/>
                </a:cubicBezTo>
                <a:cubicBezTo>
                  <a:pt x="6938539" y="1453211"/>
                  <a:pt x="6938539" y="1453211"/>
                  <a:pt x="6938539" y="1456698"/>
                </a:cubicBezTo>
                <a:lnTo>
                  <a:pt x="6938539" y="1481106"/>
                </a:lnTo>
                <a:cubicBezTo>
                  <a:pt x="6931853" y="1481106"/>
                  <a:pt x="6931853" y="1481106"/>
                  <a:pt x="6931853" y="1482414"/>
                </a:cubicBezTo>
                <a:lnTo>
                  <a:pt x="6931853" y="1491567"/>
                </a:lnTo>
                <a:cubicBezTo>
                  <a:pt x="6938539" y="1491567"/>
                  <a:pt x="6938539" y="1491567"/>
                  <a:pt x="6938539" y="1494183"/>
                </a:cubicBezTo>
                <a:lnTo>
                  <a:pt x="6938539" y="1512489"/>
                </a:lnTo>
                <a:lnTo>
                  <a:pt x="6931853" y="1519463"/>
                </a:lnTo>
                <a:cubicBezTo>
                  <a:pt x="6931853" y="1519463"/>
                  <a:pt x="6931853" y="1519463"/>
                  <a:pt x="6931853" y="1603151"/>
                </a:cubicBezTo>
                <a:cubicBezTo>
                  <a:pt x="6931853" y="1603151"/>
                  <a:pt x="6931853" y="1603151"/>
                  <a:pt x="6934777" y="1603151"/>
                </a:cubicBezTo>
                <a:lnTo>
                  <a:pt x="6955257" y="1603151"/>
                </a:lnTo>
                <a:cubicBezTo>
                  <a:pt x="6955257" y="1610124"/>
                  <a:pt x="6955257" y="1610124"/>
                  <a:pt x="6957763" y="1610124"/>
                </a:cubicBezTo>
                <a:lnTo>
                  <a:pt x="6975319" y="1610124"/>
                </a:lnTo>
                <a:cubicBezTo>
                  <a:pt x="6975319" y="1610124"/>
                  <a:pt x="6975319" y="1610124"/>
                  <a:pt x="6975319" y="1613175"/>
                </a:cubicBezTo>
                <a:lnTo>
                  <a:pt x="6975319" y="1634534"/>
                </a:lnTo>
                <a:cubicBezTo>
                  <a:pt x="6975319" y="1634534"/>
                  <a:pt x="6975319" y="1634534"/>
                  <a:pt x="6977827" y="1634534"/>
                </a:cubicBezTo>
                <a:lnTo>
                  <a:pt x="6995379" y="1634534"/>
                </a:lnTo>
                <a:cubicBezTo>
                  <a:pt x="6995379" y="1634534"/>
                  <a:pt x="6995379" y="1634534"/>
                  <a:pt x="6995379" y="1631483"/>
                </a:cubicBezTo>
                <a:lnTo>
                  <a:pt x="6995379" y="1610124"/>
                </a:lnTo>
                <a:cubicBezTo>
                  <a:pt x="6995379" y="1610124"/>
                  <a:pt x="6995379" y="1610124"/>
                  <a:pt x="6998303" y="1608381"/>
                </a:cubicBezTo>
                <a:lnTo>
                  <a:pt x="7018783" y="1596177"/>
                </a:lnTo>
                <a:cubicBezTo>
                  <a:pt x="7018783" y="1596177"/>
                  <a:pt x="7018783" y="1596177"/>
                  <a:pt x="7018783" y="1564794"/>
                </a:cubicBezTo>
                <a:cubicBezTo>
                  <a:pt x="7012097" y="1564794"/>
                  <a:pt x="7012097" y="1564794"/>
                  <a:pt x="7012097" y="1529924"/>
                </a:cubicBezTo>
                <a:cubicBezTo>
                  <a:pt x="7012097" y="1529924"/>
                  <a:pt x="7012097" y="1529924"/>
                  <a:pt x="7013767" y="1529924"/>
                </a:cubicBezTo>
                <a:lnTo>
                  <a:pt x="7025471" y="1529924"/>
                </a:lnTo>
                <a:cubicBezTo>
                  <a:pt x="7025471" y="1526438"/>
                  <a:pt x="7025471" y="1526438"/>
                  <a:pt x="7055563" y="1526438"/>
                </a:cubicBezTo>
                <a:cubicBezTo>
                  <a:pt x="7055563" y="1526438"/>
                  <a:pt x="7055563" y="1526438"/>
                  <a:pt x="7055563" y="1524693"/>
                </a:cubicBezTo>
                <a:lnTo>
                  <a:pt x="7055563" y="1512489"/>
                </a:lnTo>
                <a:cubicBezTo>
                  <a:pt x="7055563" y="1512489"/>
                  <a:pt x="7055563" y="1512489"/>
                  <a:pt x="7058071" y="1512489"/>
                </a:cubicBezTo>
                <a:lnTo>
                  <a:pt x="7075623" y="1512489"/>
                </a:lnTo>
                <a:cubicBezTo>
                  <a:pt x="7075623" y="1512489"/>
                  <a:pt x="7075623" y="1512489"/>
                  <a:pt x="7075623" y="1338141"/>
                </a:cubicBezTo>
                <a:cubicBezTo>
                  <a:pt x="7075623" y="1338141"/>
                  <a:pt x="7075623" y="1338141"/>
                  <a:pt x="7077295" y="1338141"/>
                </a:cubicBezTo>
                <a:lnTo>
                  <a:pt x="7088997" y="1338141"/>
                </a:lnTo>
                <a:cubicBezTo>
                  <a:pt x="7088997" y="1338141"/>
                  <a:pt x="7088997" y="1338141"/>
                  <a:pt x="7088997" y="1334654"/>
                </a:cubicBezTo>
                <a:lnTo>
                  <a:pt x="7088997" y="1310244"/>
                </a:lnTo>
                <a:cubicBezTo>
                  <a:pt x="7092341" y="1310244"/>
                  <a:pt x="7092341" y="1310244"/>
                  <a:pt x="7092341" y="1240505"/>
                </a:cubicBezTo>
                <a:cubicBezTo>
                  <a:pt x="7092341" y="1240505"/>
                  <a:pt x="7092341" y="1240505"/>
                  <a:pt x="7094013" y="1240505"/>
                </a:cubicBezTo>
                <a:lnTo>
                  <a:pt x="7105715" y="1240505"/>
                </a:lnTo>
                <a:cubicBezTo>
                  <a:pt x="7105715" y="1240505"/>
                  <a:pt x="7105715" y="1240505"/>
                  <a:pt x="7105715" y="1242249"/>
                </a:cubicBezTo>
                <a:lnTo>
                  <a:pt x="7105715" y="1254453"/>
                </a:lnTo>
                <a:cubicBezTo>
                  <a:pt x="7112401" y="1254453"/>
                  <a:pt x="7112401" y="1254453"/>
                  <a:pt x="7112401" y="1250966"/>
                </a:cubicBezTo>
                <a:lnTo>
                  <a:pt x="7112401" y="1226558"/>
                </a:lnTo>
                <a:cubicBezTo>
                  <a:pt x="7112401" y="1226558"/>
                  <a:pt x="7112401" y="1226558"/>
                  <a:pt x="7114491" y="1225686"/>
                </a:cubicBezTo>
                <a:lnTo>
                  <a:pt x="7129119" y="1219584"/>
                </a:lnTo>
                <a:cubicBezTo>
                  <a:pt x="7129119" y="1219584"/>
                  <a:pt x="7129119" y="1219584"/>
                  <a:pt x="7130791" y="1220456"/>
                </a:cubicBezTo>
                <a:lnTo>
                  <a:pt x="7142493" y="1226558"/>
                </a:lnTo>
                <a:cubicBezTo>
                  <a:pt x="7142493" y="1226558"/>
                  <a:pt x="7142493" y="1226558"/>
                  <a:pt x="7145001" y="1226558"/>
                </a:cubicBezTo>
                <a:lnTo>
                  <a:pt x="7162555" y="1226558"/>
                </a:lnTo>
                <a:cubicBezTo>
                  <a:pt x="7162555" y="1226558"/>
                  <a:pt x="7162555" y="1226558"/>
                  <a:pt x="7162555" y="1181226"/>
                </a:cubicBezTo>
                <a:cubicBezTo>
                  <a:pt x="7162555" y="1181226"/>
                  <a:pt x="7162555" y="1181226"/>
                  <a:pt x="7164227" y="1181226"/>
                </a:cubicBezTo>
                <a:lnTo>
                  <a:pt x="7175927" y="1181226"/>
                </a:lnTo>
                <a:cubicBezTo>
                  <a:pt x="7175927" y="1188201"/>
                  <a:pt x="7175927" y="1188201"/>
                  <a:pt x="7178017" y="1188201"/>
                </a:cubicBezTo>
                <a:lnTo>
                  <a:pt x="7192647" y="1188201"/>
                </a:lnTo>
                <a:cubicBezTo>
                  <a:pt x="7192647" y="1181226"/>
                  <a:pt x="7192647" y="1181226"/>
                  <a:pt x="7194319" y="1181226"/>
                </a:cubicBezTo>
                <a:lnTo>
                  <a:pt x="7206021" y="1181226"/>
                </a:lnTo>
                <a:cubicBezTo>
                  <a:pt x="7206021" y="1181226"/>
                  <a:pt x="7206021" y="1181226"/>
                  <a:pt x="7206021" y="1233531"/>
                </a:cubicBezTo>
                <a:cubicBezTo>
                  <a:pt x="7206021" y="1233531"/>
                  <a:pt x="7206021" y="1233531"/>
                  <a:pt x="7208111" y="1235274"/>
                </a:cubicBezTo>
                <a:lnTo>
                  <a:pt x="7222739" y="1247480"/>
                </a:lnTo>
                <a:cubicBezTo>
                  <a:pt x="7219395" y="1257941"/>
                  <a:pt x="7219395" y="1257941"/>
                  <a:pt x="7256173" y="1257941"/>
                </a:cubicBezTo>
                <a:cubicBezTo>
                  <a:pt x="7256173" y="1257941"/>
                  <a:pt x="7256173" y="1257941"/>
                  <a:pt x="7256173" y="1255761"/>
                </a:cubicBezTo>
                <a:lnTo>
                  <a:pt x="7256173" y="1240505"/>
                </a:lnTo>
                <a:cubicBezTo>
                  <a:pt x="7256173" y="1240505"/>
                  <a:pt x="7256173" y="1240505"/>
                  <a:pt x="7299639" y="1226558"/>
                </a:cubicBezTo>
                <a:cubicBezTo>
                  <a:pt x="7299639" y="1226558"/>
                  <a:pt x="7299639" y="1226558"/>
                  <a:pt x="7299639" y="1224815"/>
                </a:cubicBezTo>
                <a:lnTo>
                  <a:pt x="7299639" y="1212609"/>
                </a:lnTo>
                <a:cubicBezTo>
                  <a:pt x="7299639" y="1212609"/>
                  <a:pt x="7299639" y="1212609"/>
                  <a:pt x="7300893" y="1212609"/>
                </a:cubicBezTo>
                <a:lnTo>
                  <a:pt x="7309669" y="1212609"/>
                </a:lnTo>
                <a:cubicBezTo>
                  <a:pt x="7309669" y="1212609"/>
                  <a:pt x="7309669" y="1212609"/>
                  <a:pt x="7309669" y="1211303"/>
                </a:cubicBezTo>
                <a:lnTo>
                  <a:pt x="7309669" y="1202148"/>
                </a:lnTo>
                <a:cubicBezTo>
                  <a:pt x="7309669" y="1202148"/>
                  <a:pt x="7309669" y="1202148"/>
                  <a:pt x="7313013" y="1202148"/>
                </a:cubicBezTo>
                <a:lnTo>
                  <a:pt x="7336417" y="1202148"/>
                </a:lnTo>
                <a:cubicBezTo>
                  <a:pt x="7336417" y="1202148"/>
                  <a:pt x="7336417" y="1202148"/>
                  <a:pt x="7336417" y="1203456"/>
                </a:cubicBezTo>
                <a:lnTo>
                  <a:pt x="7336417" y="1212609"/>
                </a:lnTo>
                <a:cubicBezTo>
                  <a:pt x="7336417" y="1212609"/>
                  <a:pt x="7336417" y="1212609"/>
                  <a:pt x="7338925" y="1212609"/>
                </a:cubicBezTo>
                <a:lnTo>
                  <a:pt x="7356479" y="1212609"/>
                </a:lnTo>
                <a:cubicBezTo>
                  <a:pt x="7356479" y="1212609"/>
                  <a:pt x="7356479" y="1212609"/>
                  <a:pt x="7356479" y="1215225"/>
                </a:cubicBezTo>
                <a:lnTo>
                  <a:pt x="7356479" y="1233531"/>
                </a:lnTo>
                <a:cubicBezTo>
                  <a:pt x="7356479" y="1233531"/>
                  <a:pt x="7356479" y="1233531"/>
                  <a:pt x="7393257" y="1233531"/>
                </a:cubicBezTo>
                <a:cubicBezTo>
                  <a:pt x="7393257" y="1233531"/>
                  <a:pt x="7393257" y="1233531"/>
                  <a:pt x="7393257" y="1231788"/>
                </a:cubicBezTo>
                <a:lnTo>
                  <a:pt x="7393257" y="1219584"/>
                </a:lnTo>
                <a:cubicBezTo>
                  <a:pt x="7393257" y="1219584"/>
                  <a:pt x="7393257" y="1219584"/>
                  <a:pt x="7395347" y="1219584"/>
                </a:cubicBezTo>
                <a:lnTo>
                  <a:pt x="7409975" y="1219584"/>
                </a:lnTo>
                <a:cubicBezTo>
                  <a:pt x="7409975" y="1219584"/>
                  <a:pt x="7409975" y="1219584"/>
                  <a:pt x="7409975" y="1217840"/>
                </a:cubicBezTo>
                <a:lnTo>
                  <a:pt x="7409975" y="1205636"/>
                </a:lnTo>
                <a:cubicBezTo>
                  <a:pt x="7409975" y="1205636"/>
                  <a:pt x="7409975" y="1205636"/>
                  <a:pt x="7412483" y="1205636"/>
                </a:cubicBezTo>
                <a:lnTo>
                  <a:pt x="7430035" y="1205636"/>
                </a:lnTo>
                <a:cubicBezTo>
                  <a:pt x="7430035" y="1205636"/>
                  <a:pt x="7430035" y="1205636"/>
                  <a:pt x="7430035" y="1207379"/>
                </a:cubicBezTo>
                <a:lnTo>
                  <a:pt x="7430035" y="1219584"/>
                </a:lnTo>
                <a:cubicBezTo>
                  <a:pt x="7436723" y="1219584"/>
                  <a:pt x="7436723" y="1219584"/>
                  <a:pt x="7436723" y="1135896"/>
                </a:cubicBezTo>
                <a:cubicBezTo>
                  <a:pt x="7436723" y="1135896"/>
                  <a:pt x="7436723" y="1135896"/>
                  <a:pt x="7587181" y="1135896"/>
                </a:cubicBezTo>
                <a:cubicBezTo>
                  <a:pt x="7587181" y="1135896"/>
                  <a:pt x="7587181" y="1135896"/>
                  <a:pt x="7587181" y="1247480"/>
                </a:cubicBezTo>
                <a:cubicBezTo>
                  <a:pt x="7587181" y="1247480"/>
                  <a:pt x="7587181" y="1247480"/>
                  <a:pt x="7590525" y="1247480"/>
                </a:cubicBezTo>
                <a:lnTo>
                  <a:pt x="7613929" y="1247480"/>
                </a:lnTo>
                <a:cubicBezTo>
                  <a:pt x="7613929" y="1247480"/>
                  <a:pt x="7613929" y="1247480"/>
                  <a:pt x="7613929" y="1121948"/>
                </a:cubicBezTo>
                <a:cubicBezTo>
                  <a:pt x="7613929" y="1121948"/>
                  <a:pt x="7613929" y="1121948"/>
                  <a:pt x="7647365" y="1104513"/>
                </a:cubicBezTo>
                <a:cubicBezTo>
                  <a:pt x="7647365" y="1104513"/>
                  <a:pt x="7647365" y="1104513"/>
                  <a:pt x="7690831" y="1104513"/>
                </a:cubicBezTo>
                <a:cubicBezTo>
                  <a:pt x="7690831" y="1104513"/>
                  <a:pt x="7690831" y="1104513"/>
                  <a:pt x="7693757" y="1101899"/>
                </a:cubicBezTo>
                <a:lnTo>
                  <a:pt x="7714235" y="1083591"/>
                </a:lnTo>
                <a:cubicBezTo>
                  <a:pt x="7714235" y="1083591"/>
                  <a:pt x="7714235" y="1083591"/>
                  <a:pt x="7771075" y="1083591"/>
                </a:cubicBezTo>
                <a:cubicBezTo>
                  <a:pt x="7771075" y="1083591"/>
                  <a:pt x="7771075" y="1083591"/>
                  <a:pt x="7771075" y="1086207"/>
                </a:cubicBezTo>
                <a:lnTo>
                  <a:pt x="7771075" y="1104513"/>
                </a:lnTo>
                <a:cubicBezTo>
                  <a:pt x="7771075" y="1104513"/>
                  <a:pt x="7771075" y="1104513"/>
                  <a:pt x="7827915" y="1104513"/>
                </a:cubicBezTo>
                <a:cubicBezTo>
                  <a:pt x="7827915" y="1104513"/>
                  <a:pt x="7827915" y="1104513"/>
                  <a:pt x="7827915" y="1240505"/>
                </a:cubicBezTo>
                <a:cubicBezTo>
                  <a:pt x="7827915" y="1240505"/>
                  <a:pt x="7827915" y="1240505"/>
                  <a:pt x="7830005" y="1240505"/>
                </a:cubicBezTo>
                <a:lnTo>
                  <a:pt x="7844633" y="1240505"/>
                </a:lnTo>
                <a:cubicBezTo>
                  <a:pt x="7844633" y="1240505"/>
                  <a:pt x="7844633" y="1240505"/>
                  <a:pt x="7844633" y="1439262"/>
                </a:cubicBezTo>
                <a:cubicBezTo>
                  <a:pt x="7844633" y="1439262"/>
                  <a:pt x="7844633" y="1439262"/>
                  <a:pt x="7847975" y="1439262"/>
                </a:cubicBezTo>
                <a:lnTo>
                  <a:pt x="7871381" y="1439262"/>
                </a:lnTo>
                <a:cubicBezTo>
                  <a:pt x="7871381" y="1439262"/>
                  <a:pt x="7871381" y="1439262"/>
                  <a:pt x="7871381" y="1310244"/>
                </a:cubicBezTo>
                <a:cubicBezTo>
                  <a:pt x="7871381" y="1310244"/>
                  <a:pt x="7871381" y="1310244"/>
                  <a:pt x="7872635" y="1309373"/>
                </a:cubicBezTo>
                <a:lnTo>
                  <a:pt x="7881411" y="1303271"/>
                </a:lnTo>
                <a:cubicBezTo>
                  <a:pt x="7888099" y="1303271"/>
                  <a:pt x="7888099" y="1303271"/>
                  <a:pt x="7888099" y="1305014"/>
                </a:cubicBezTo>
                <a:lnTo>
                  <a:pt x="7888099" y="1317219"/>
                </a:lnTo>
                <a:cubicBezTo>
                  <a:pt x="7888099" y="1317219"/>
                  <a:pt x="7888099" y="1317219"/>
                  <a:pt x="7891441" y="1315475"/>
                </a:cubicBezTo>
                <a:lnTo>
                  <a:pt x="7914847" y="1303271"/>
                </a:lnTo>
                <a:cubicBezTo>
                  <a:pt x="7914847" y="1303271"/>
                  <a:pt x="7914847" y="1303271"/>
                  <a:pt x="7917773" y="1303271"/>
                </a:cubicBezTo>
                <a:lnTo>
                  <a:pt x="7938251" y="1303271"/>
                </a:lnTo>
                <a:cubicBezTo>
                  <a:pt x="7938251" y="1303271"/>
                  <a:pt x="7938251" y="1303271"/>
                  <a:pt x="7938251" y="1540385"/>
                </a:cubicBezTo>
                <a:cubicBezTo>
                  <a:pt x="7938251" y="1540385"/>
                  <a:pt x="7938251" y="1540385"/>
                  <a:pt x="7985061" y="1547360"/>
                </a:cubicBezTo>
                <a:cubicBezTo>
                  <a:pt x="7985061" y="1543872"/>
                  <a:pt x="7985061" y="1540385"/>
                  <a:pt x="7985061" y="1536899"/>
                </a:cubicBezTo>
                <a:cubicBezTo>
                  <a:pt x="8001779" y="1536899"/>
                  <a:pt x="8018495" y="1536899"/>
                  <a:pt x="8035213" y="1536899"/>
                </a:cubicBezTo>
                <a:cubicBezTo>
                  <a:pt x="8035213" y="1519463"/>
                  <a:pt x="8035213" y="1505516"/>
                  <a:pt x="8035213" y="1491567"/>
                </a:cubicBezTo>
                <a:lnTo>
                  <a:pt x="8048587" y="1491567"/>
                </a:lnTo>
                <a:cubicBezTo>
                  <a:pt x="8048587" y="1470645"/>
                  <a:pt x="8048587" y="1453211"/>
                  <a:pt x="8048587" y="1432289"/>
                </a:cubicBezTo>
                <a:cubicBezTo>
                  <a:pt x="8051931" y="1432289"/>
                  <a:pt x="8055275" y="1432289"/>
                  <a:pt x="8058619" y="1432289"/>
                </a:cubicBezTo>
                <a:cubicBezTo>
                  <a:pt x="8058619" y="1411367"/>
                  <a:pt x="8058619" y="1393932"/>
                  <a:pt x="8058619" y="1373010"/>
                </a:cubicBezTo>
                <a:cubicBezTo>
                  <a:pt x="8065305" y="1373010"/>
                  <a:pt x="8071991" y="1373010"/>
                  <a:pt x="8082023" y="1373010"/>
                </a:cubicBezTo>
                <a:cubicBezTo>
                  <a:pt x="8105427" y="1366037"/>
                  <a:pt x="8132175" y="1352088"/>
                  <a:pt x="8155579" y="1341627"/>
                </a:cubicBezTo>
                <a:cubicBezTo>
                  <a:pt x="8158923" y="1331166"/>
                  <a:pt x="8158923" y="1320705"/>
                  <a:pt x="8158923" y="1310244"/>
                </a:cubicBezTo>
                <a:cubicBezTo>
                  <a:pt x="8162267" y="1320705"/>
                  <a:pt x="8162267" y="1331166"/>
                  <a:pt x="8165611" y="1341627"/>
                </a:cubicBezTo>
                <a:cubicBezTo>
                  <a:pt x="8192359" y="1355576"/>
                  <a:pt x="8215763" y="1369523"/>
                  <a:pt x="8242511" y="1383471"/>
                </a:cubicBezTo>
                <a:cubicBezTo>
                  <a:pt x="8242511" y="1379993"/>
                  <a:pt x="8242511" y="1376516"/>
                  <a:pt x="8242511" y="1376498"/>
                </a:cubicBezTo>
                <a:cubicBezTo>
                  <a:pt x="8249197" y="1376498"/>
                  <a:pt x="8255887" y="1376498"/>
                  <a:pt x="8262573" y="1376498"/>
                </a:cubicBezTo>
                <a:cubicBezTo>
                  <a:pt x="8262573" y="1393932"/>
                  <a:pt x="8262573" y="1414854"/>
                  <a:pt x="8262573" y="1432289"/>
                </a:cubicBezTo>
                <a:cubicBezTo>
                  <a:pt x="8265917" y="1432289"/>
                  <a:pt x="8269259" y="1432289"/>
                  <a:pt x="8272603" y="1432289"/>
                </a:cubicBezTo>
                <a:cubicBezTo>
                  <a:pt x="8272603" y="1453211"/>
                  <a:pt x="8272603" y="1474133"/>
                  <a:pt x="8272603" y="1498541"/>
                </a:cubicBezTo>
                <a:cubicBezTo>
                  <a:pt x="8275947" y="1498541"/>
                  <a:pt x="8279291" y="1498541"/>
                  <a:pt x="8282635" y="1498541"/>
                </a:cubicBezTo>
                <a:cubicBezTo>
                  <a:pt x="8282635" y="1509002"/>
                  <a:pt x="8282635" y="1519463"/>
                  <a:pt x="8282635" y="1529924"/>
                </a:cubicBezTo>
                <a:cubicBezTo>
                  <a:pt x="8289321" y="1529924"/>
                  <a:pt x="8296007" y="1529924"/>
                  <a:pt x="8302695" y="1529924"/>
                </a:cubicBezTo>
                <a:cubicBezTo>
                  <a:pt x="8302695" y="1547360"/>
                  <a:pt x="8302695" y="1561307"/>
                  <a:pt x="8302695" y="1578741"/>
                </a:cubicBezTo>
                <a:cubicBezTo>
                  <a:pt x="8346161" y="1575255"/>
                  <a:pt x="8386283" y="1571768"/>
                  <a:pt x="8429747" y="1568280"/>
                </a:cubicBezTo>
                <a:cubicBezTo>
                  <a:pt x="8429747" y="1550846"/>
                  <a:pt x="8429747" y="1536899"/>
                  <a:pt x="8429747" y="1519463"/>
                </a:cubicBezTo>
                <a:cubicBezTo>
                  <a:pt x="8453153" y="1519463"/>
                  <a:pt x="8476557" y="1519463"/>
                  <a:pt x="8496619" y="1519463"/>
                </a:cubicBezTo>
                <a:cubicBezTo>
                  <a:pt x="8496619" y="1509002"/>
                  <a:pt x="8496619" y="1502028"/>
                  <a:pt x="8496619" y="1491567"/>
                </a:cubicBezTo>
                <a:cubicBezTo>
                  <a:pt x="8543429" y="1491567"/>
                  <a:pt x="8590237" y="1491567"/>
                  <a:pt x="8637047" y="1491567"/>
                </a:cubicBezTo>
                <a:cubicBezTo>
                  <a:pt x="8637047" y="1498541"/>
                  <a:pt x="8637047" y="1502028"/>
                  <a:pt x="8637047" y="1509002"/>
                </a:cubicBezTo>
                <a:cubicBezTo>
                  <a:pt x="8667139" y="1509002"/>
                  <a:pt x="8697229" y="1509002"/>
                  <a:pt x="8727321" y="1509002"/>
                </a:cubicBezTo>
                <a:cubicBezTo>
                  <a:pt x="8727321" y="1512489"/>
                  <a:pt x="8727321" y="1515977"/>
                  <a:pt x="8727321" y="1519463"/>
                </a:cubicBezTo>
                <a:cubicBezTo>
                  <a:pt x="8734007" y="1519463"/>
                  <a:pt x="8744039" y="1519463"/>
                  <a:pt x="8754069" y="1519463"/>
                </a:cubicBezTo>
                <a:cubicBezTo>
                  <a:pt x="8754069" y="1522950"/>
                  <a:pt x="8754069" y="1526438"/>
                  <a:pt x="8754069" y="1529924"/>
                </a:cubicBezTo>
                <a:cubicBezTo>
                  <a:pt x="8760755" y="1529924"/>
                  <a:pt x="8770787" y="1529924"/>
                  <a:pt x="8777473" y="1529924"/>
                </a:cubicBezTo>
                <a:cubicBezTo>
                  <a:pt x="8777473" y="1519920"/>
                  <a:pt x="8777473" y="1509917"/>
                  <a:pt x="8777473" y="1499913"/>
                </a:cubicBezTo>
                <a:lnTo>
                  <a:pt x="8882887" y="1682495"/>
                </a:lnTo>
                <a:lnTo>
                  <a:pt x="0" y="1682495"/>
                </a:lnTo>
                <a:lnTo>
                  <a:pt x="63077" y="1573241"/>
                </a:lnTo>
                <a:cubicBezTo>
                  <a:pt x="82889" y="1571585"/>
                  <a:pt x="102742" y="1569932"/>
                  <a:pt x="123345" y="1568279"/>
                </a:cubicBezTo>
                <a:cubicBezTo>
                  <a:pt x="123345" y="1550844"/>
                  <a:pt x="123345" y="1536897"/>
                  <a:pt x="123345" y="1519461"/>
                </a:cubicBezTo>
                <a:cubicBezTo>
                  <a:pt x="146749" y="1519461"/>
                  <a:pt x="170153" y="1519461"/>
                  <a:pt x="190215" y="1519461"/>
                </a:cubicBezTo>
                <a:cubicBezTo>
                  <a:pt x="190215" y="1509000"/>
                  <a:pt x="190215" y="1502027"/>
                  <a:pt x="190215" y="1491566"/>
                </a:cubicBezTo>
                <a:cubicBezTo>
                  <a:pt x="237025" y="1491566"/>
                  <a:pt x="283834" y="1491566"/>
                  <a:pt x="330643" y="1491566"/>
                </a:cubicBezTo>
                <a:cubicBezTo>
                  <a:pt x="330643" y="1498539"/>
                  <a:pt x="330643" y="1502027"/>
                  <a:pt x="330643" y="1509000"/>
                </a:cubicBezTo>
                <a:cubicBezTo>
                  <a:pt x="360735" y="1509000"/>
                  <a:pt x="390826" y="1509000"/>
                  <a:pt x="420917" y="1509000"/>
                </a:cubicBezTo>
                <a:cubicBezTo>
                  <a:pt x="420917" y="1512488"/>
                  <a:pt x="420917" y="1515975"/>
                  <a:pt x="420917" y="1519461"/>
                </a:cubicBezTo>
                <a:cubicBezTo>
                  <a:pt x="427605" y="1519461"/>
                  <a:pt x="437635" y="1519461"/>
                  <a:pt x="447665" y="1519461"/>
                </a:cubicBezTo>
                <a:cubicBezTo>
                  <a:pt x="447665" y="1522949"/>
                  <a:pt x="447665" y="1526436"/>
                  <a:pt x="447665" y="1529922"/>
                </a:cubicBezTo>
                <a:cubicBezTo>
                  <a:pt x="454353" y="1529922"/>
                  <a:pt x="464383" y="1529922"/>
                  <a:pt x="471070" y="1529922"/>
                </a:cubicBezTo>
                <a:cubicBezTo>
                  <a:pt x="471070" y="1477619"/>
                  <a:pt x="471070" y="1425314"/>
                  <a:pt x="471070" y="1373009"/>
                </a:cubicBezTo>
                <a:cubicBezTo>
                  <a:pt x="494475" y="1366035"/>
                  <a:pt x="517881" y="1359062"/>
                  <a:pt x="541285" y="1352087"/>
                </a:cubicBezTo>
                <a:cubicBezTo>
                  <a:pt x="584751" y="1352087"/>
                  <a:pt x="628216" y="1352087"/>
                  <a:pt x="671681" y="1352087"/>
                </a:cubicBezTo>
                <a:cubicBezTo>
                  <a:pt x="671681" y="1268400"/>
                  <a:pt x="671681" y="1184712"/>
                  <a:pt x="671681" y="1101026"/>
                </a:cubicBezTo>
                <a:cubicBezTo>
                  <a:pt x="681712" y="1094051"/>
                  <a:pt x="695086" y="1090565"/>
                  <a:pt x="708460" y="1083590"/>
                </a:cubicBezTo>
                <a:cubicBezTo>
                  <a:pt x="761956" y="1076616"/>
                  <a:pt x="815453" y="1066155"/>
                  <a:pt x="868949" y="1055694"/>
                </a:cubicBezTo>
                <a:cubicBezTo>
                  <a:pt x="889011" y="1062668"/>
                  <a:pt x="905728" y="1069643"/>
                  <a:pt x="925789" y="1073129"/>
                </a:cubicBezTo>
                <a:cubicBezTo>
                  <a:pt x="929133" y="1076616"/>
                  <a:pt x="932476" y="1080104"/>
                  <a:pt x="935819" y="1083590"/>
                </a:cubicBezTo>
                <a:cubicBezTo>
                  <a:pt x="935819" y="1240503"/>
                  <a:pt x="935819" y="1397418"/>
                  <a:pt x="935819" y="1550844"/>
                </a:cubicBezTo>
                <a:cubicBezTo>
                  <a:pt x="942507" y="1550844"/>
                  <a:pt x="949193" y="1550844"/>
                  <a:pt x="959224" y="1550844"/>
                </a:cubicBezTo>
                <a:cubicBezTo>
                  <a:pt x="959224" y="1488080"/>
                  <a:pt x="959224" y="1425314"/>
                  <a:pt x="959224" y="1362548"/>
                </a:cubicBezTo>
                <a:cubicBezTo>
                  <a:pt x="965911" y="1362548"/>
                  <a:pt x="972598" y="1362548"/>
                  <a:pt x="979285" y="1362548"/>
                </a:cubicBezTo>
                <a:cubicBezTo>
                  <a:pt x="979285" y="1355574"/>
                  <a:pt x="979285" y="1352087"/>
                  <a:pt x="979285" y="1345113"/>
                </a:cubicBezTo>
                <a:cubicBezTo>
                  <a:pt x="985972" y="1341626"/>
                  <a:pt x="992659" y="1338140"/>
                  <a:pt x="999346" y="1334652"/>
                </a:cubicBezTo>
                <a:lnTo>
                  <a:pt x="1016063" y="1334652"/>
                </a:lnTo>
                <a:cubicBezTo>
                  <a:pt x="1016063" y="1327679"/>
                  <a:pt x="1016063" y="1324191"/>
                  <a:pt x="1016063" y="1317218"/>
                </a:cubicBezTo>
                <a:cubicBezTo>
                  <a:pt x="1019407" y="1313730"/>
                  <a:pt x="1026094" y="1310243"/>
                  <a:pt x="1029437" y="1306757"/>
                </a:cubicBezTo>
                <a:cubicBezTo>
                  <a:pt x="1039469" y="1306757"/>
                  <a:pt x="1052843" y="1306757"/>
                  <a:pt x="1062874" y="1306757"/>
                </a:cubicBezTo>
                <a:cubicBezTo>
                  <a:pt x="1062874" y="1324191"/>
                  <a:pt x="1062874" y="1345113"/>
                  <a:pt x="1062874" y="1362548"/>
                </a:cubicBezTo>
                <a:cubicBezTo>
                  <a:pt x="1086279" y="1362548"/>
                  <a:pt x="1109683" y="1362548"/>
                  <a:pt x="1133087" y="1362548"/>
                </a:cubicBezTo>
                <a:cubicBezTo>
                  <a:pt x="1133087" y="1428801"/>
                  <a:pt x="1133087" y="1491566"/>
                  <a:pt x="1133087" y="1557819"/>
                </a:cubicBezTo>
                <a:cubicBezTo>
                  <a:pt x="1143118" y="1557819"/>
                  <a:pt x="1153149" y="1557819"/>
                  <a:pt x="1159835" y="1557819"/>
                </a:cubicBezTo>
                <a:cubicBezTo>
                  <a:pt x="1169866" y="1554332"/>
                  <a:pt x="1176553" y="1550844"/>
                  <a:pt x="1186583" y="1547358"/>
                </a:cubicBezTo>
                <a:cubicBezTo>
                  <a:pt x="1186583" y="1540383"/>
                  <a:pt x="1186583" y="1536897"/>
                  <a:pt x="1186583" y="1533410"/>
                </a:cubicBezTo>
                <a:cubicBezTo>
                  <a:pt x="1183240" y="1533410"/>
                  <a:pt x="1179897" y="1529922"/>
                  <a:pt x="1176553" y="1529922"/>
                </a:cubicBezTo>
                <a:cubicBezTo>
                  <a:pt x="1176553" y="1526436"/>
                  <a:pt x="1176553" y="1522949"/>
                  <a:pt x="1176553" y="1519461"/>
                </a:cubicBezTo>
                <a:cubicBezTo>
                  <a:pt x="1179897" y="1515975"/>
                  <a:pt x="1183240" y="1515975"/>
                  <a:pt x="1186583" y="1512488"/>
                </a:cubicBezTo>
                <a:cubicBezTo>
                  <a:pt x="1186583" y="1488080"/>
                  <a:pt x="1186583" y="1460183"/>
                  <a:pt x="1186583" y="1435775"/>
                </a:cubicBezTo>
                <a:cubicBezTo>
                  <a:pt x="1183240" y="1435775"/>
                  <a:pt x="1179897" y="1432287"/>
                  <a:pt x="1176553" y="1432287"/>
                </a:cubicBezTo>
                <a:cubicBezTo>
                  <a:pt x="1176553" y="1428801"/>
                  <a:pt x="1176553" y="1425314"/>
                  <a:pt x="1176553" y="1421826"/>
                </a:cubicBezTo>
                <a:cubicBezTo>
                  <a:pt x="1179897" y="1418340"/>
                  <a:pt x="1183240" y="1418340"/>
                  <a:pt x="1186583" y="1414853"/>
                </a:cubicBezTo>
                <a:lnTo>
                  <a:pt x="1193271" y="1407879"/>
                </a:lnTo>
                <a:lnTo>
                  <a:pt x="1193271" y="1393931"/>
                </a:lnTo>
                <a:cubicBezTo>
                  <a:pt x="1189927" y="1393931"/>
                  <a:pt x="1189927" y="1393931"/>
                  <a:pt x="1186583" y="1393931"/>
                </a:cubicBezTo>
                <a:cubicBezTo>
                  <a:pt x="1186583" y="1390443"/>
                  <a:pt x="1186583" y="1386957"/>
                  <a:pt x="1186583" y="1383470"/>
                </a:cubicBezTo>
                <a:cubicBezTo>
                  <a:pt x="1189927" y="1383470"/>
                  <a:pt x="1193271" y="1379982"/>
                  <a:pt x="1196614" y="1376496"/>
                </a:cubicBezTo>
                <a:cubicBezTo>
                  <a:pt x="1199957" y="1334652"/>
                  <a:pt x="1209988" y="1299783"/>
                  <a:pt x="1250110" y="1278861"/>
                </a:cubicBezTo>
                <a:cubicBezTo>
                  <a:pt x="1246767" y="1278861"/>
                  <a:pt x="1246767" y="1275374"/>
                  <a:pt x="1243423" y="1275374"/>
                </a:cubicBezTo>
                <a:cubicBezTo>
                  <a:pt x="1243423" y="1271886"/>
                  <a:pt x="1243423" y="1268400"/>
                  <a:pt x="1243423" y="1264913"/>
                </a:cubicBezTo>
                <a:cubicBezTo>
                  <a:pt x="1246767" y="1264913"/>
                  <a:pt x="1250110" y="1261425"/>
                  <a:pt x="1253453" y="1261425"/>
                </a:cubicBezTo>
                <a:cubicBezTo>
                  <a:pt x="1253453" y="1254452"/>
                  <a:pt x="1253453" y="1250964"/>
                  <a:pt x="1253453" y="1247478"/>
                </a:cubicBezTo>
                <a:cubicBezTo>
                  <a:pt x="1256797" y="1247478"/>
                  <a:pt x="1256797" y="1247478"/>
                  <a:pt x="1260141" y="1247478"/>
                </a:cubicBezTo>
                <a:cubicBezTo>
                  <a:pt x="1260141" y="1237017"/>
                  <a:pt x="1260141" y="1226556"/>
                  <a:pt x="1260141" y="1216095"/>
                </a:cubicBezTo>
                <a:cubicBezTo>
                  <a:pt x="1256797" y="1216095"/>
                  <a:pt x="1256797" y="1216095"/>
                  <a:pt x="1253453" y="1216095"/>
                </a:cubicBezTo>
                <a:cubicBezTo>
                  <a:pt x="1253453" y="1212608"/>
                  <a:pt x="1253453" y="1212608"/>
                  <a:pt x="1253453" y="1209122"/>
                </a:cubicBezTo>
                <a:lnTo>
                  <a:pt x="1260141" y="1205634"/>
                </a:lnTo>
                <a:cubicBezTo>
                  <a:pt x="1266827" y="1198661"/>
                  <a:pt x="1270171" y="1191686"/>
                  <a:pt x="1276858" y="1181225"/>
                </a:cubicBezTo>
                <a:cubicBezTo>
                  <a:pt x="1280201" y="1174251"/>
                  <a:pt x="1280201" y="1170765"/>
                  <a:pt x="1280201" y="1167278"/>
                </a:cubicBezTo>
                <a:cubicBezTo>
                  <a:pt x="1273515" y="1156817"/>
                  <a:pt x="1273515" y="1139382"/>
                  <a:pt x="1280201" y="1128921"/>
                </a:cubicBezTo>
                <a:cubicBezTo>
                  <a:pt x="1280203" y="1128917"/>
                  <a:pt x="1280225" y="1128848"/>
                  <a:pt x="1280620" y="1127613"/>
                </a:cubicBezTo>
                <a:lnTo>
                  <a:pt x="1283545" y="1118460"/>
                </a:lnTo>
                <a:cubicBezTo>
                  <a:pt x="1283547" y="1118465"/>
                  <a:pt x="1283569" y="1118534"/>
                  <a:pt x="1283963" y="1119768"/>
                </a:cubicBezTo>
                <a:lnTo>
                  <a:pt x="1286889" y="1128921"/>
                </a:lnTo>
                <a:cubicBezTo>
                  <a:pt x="1293575" y="1139382"/>
                  <a:pt x="1296919" y="1156817"/>
                  <a:pt x="1290232" y="1167278"/>
                </a:cubicBezTo>
                <a:cubicBezTo>
                  <a:pt x="1290232" y="1170765"/>
                  <a:pt x="1290232" y="1174251"/>
                  <a:pt x="1290232" y="1177739"/>
                </a:cubicBezTo>
                <a:cubicBezTo>
                  <a:pt x="1296919" y="1188200"/>
                  <a:pt x="1303606" y="1198661"/>
                  <a:pt x="1306951" y="1205634"/>
                </a:cubicBezTo>
                <a:cubicBezTo>
                  <a:pt x="1310295" y="1205634"/>
                  <a:pt x="1310295" y="1209122"/>
                  <a:pt x="1313638" y="1209122"/>
                </a:cubicBezTo>
                <a:cubicBezTo>
                  <a:pt x="1313638" y="1212608"/>
                  <a:pt x="1313638" y="1212608"/>
                  <a:pt x="1313638" y="1216095"/>
                </a:cubicBezTo>
                <a:cubicBezTo>
                  <a:pt x="1310295" y="1226556"/>
                  <a:pt x="1310295" y="1237017"/>
                  <a:pt x="1310295" y="1247478"/>
                </a:cubicBezTo>
                <a:cubicBezTo>
                  <a:pt x="1316981" y="1250964"/>
                  <a:pt x="1316981" y="1254452"/>
                  <a:pt x="1316981" y="1261425"/>
                </a:cubicBezTo>
                <a:lnTo>
                  <a:pt x="1323669" y="1264913"/>
                </a:lnTo>
                <a:cubicBezTo>
                  <a:pt x="1323669" y="1268400"/>
                  <a:pt x="1323669" y="1271886"/>
                  <a:pt x="1323669" y="1275374"/>
                </a:cubicBezTo>
                <a:cubicBezTo>
                  <a:pt x="1320325" y="1278861"/>
                  <a:pt x="1320325" y="1278861"/>
                  <a:pt x="1316981" y="1278861"/>
                </a:cubicBezTo>
                <a:cubicBezTo>
                  <a:pt x="1337042" y="1289322"/>
                  <a:pt x="1348745" y="1303270"/>
                  <a:pt x="1356268" y="1319833"/>
                </a:cubicBezTo>
                <a:lnTo>
                  <a:pt x="1369603" y="1373009"/>
                </a:lnTo>
                <a:lnTo>
                  <a:pt x="1417287" y="1373009"/>
                </a:lnTo>
                <a:lnTo>
                  <a:pt x="1417287" y="1329494"/>
                </a:lnTo>
                <a:lnTo>
                  <a:pt x="1409211" y="1329494"/>
                </a:lnTo>
                <a:cubicBezTo>
                  <a:pt x="1409211" y="1329459"/>
                  <a:pt x="1409211" y="1326621"/>
                  <a:pt x="1409211" y="1086294"/>
                </a:cubicBezTo>
                <a:cubicBezTo>
                  <a:pt x="1409228" y="1086294"/>
                  <a:pt x="1409934" y="1086294"/>
                  <a:pt x="1439612" y="1086294"/>
                </a:cubicBezTo>
                <a:cubicBezTo>
                  <a:pt x="1439618" y="1086285"/>
                  <a:pt x="1439673" y="1086162"/>
                  <a:pt x="1440372" y="1084673"/>
                </a:cubicBezTo>
                <a:lnTo>
                  <a:pt x="1445691" y="1073324"/>
                </a:lnTo>
                <a:cubicBezTo>
                  <a:pt x="1445705" y="1073325"/>
                  <a:pt x="1445874" y="1073352"/>
                  <a:pt x="1448352" y="1073729"/>
                </a:cubicBezTo>
                <a:lnTo>
                  <a:pt x="1466972" y="1076565"/>
                </a:lnTo>
                <a:cubicBezTo>
                  <a:pt x="1466976" y="1076580"/>
                  <a:pt x="1467033" y="1076732"/>
                  <a:pt x="1467732" y="1078593"/>
                </a:cubicBezTo>
                <a:lnTo>
                  <a:pt x="1473051" y="1092779"/>
                </a:lnTo>
                <a:cubicBezTo>
                  <a:pt x="1473072" y="1092780"/>
                  <a:pt x="1473966" y="1092855"/>
                  <a:pt x="1512572" y="1096022"/>
                </a:cubicBezTo>
                <a:cubicBezTo>
                  <a:pt x="1512572" y="1095992"/>
                  <a:pt x="1512572" y="1093697"/>
                  <a:pt x="1512572" y="911190"/>
                </a:cubicBezTo>
                <a:cubicBezTo>
                  <a:pt x="1512585" y="911190"/>
                  <a:pt x="1512764" y="911190"/>
                  <a:pt x="1515612" y="911190"/>
                </a:cubicBezTo>
                <a:lnTo>
                  <a:pt x="1536893" y="911190"/>
                </a:lnTo>
                <a:cubicBezTo>
                  <a:pt x="1536893" y="911157"/>
                  <a:pt x="1536893" y="908586"/>
                  <a:pt x="1536893" y="706902"/>
                </a:cubicBezTo>
                <a:cubicBezTo>
                  <a:pt x="1536905" y="706902"/>
                  <a:pt x="1537067" y="706902"/>
                  <a:pt x="1539552" y="706902"/>
                </a:cubicBezTo>
                <a:lnTo>
                  <a:pt x="1558173" y="706902"/>
                </a:lnTo>
                <a:cubicBezTo>
                  <a:pt x="1558173" y="706877"/>
                  <a:pt x="1558173" y="704768"/>
                  <a:pt x="1558173" y="535041"/>
                </a:cubicBezTo>
                <a:cubicBezTo>
                  <a:pt x="1564253" y="531798"/>
                  <a:pt x="1564253" y="531798"/>
                  <a:pt x="1564253" y="492885"/>
                </a:cubicBezTo>
                <a:cubicBezTo>
                  <a:pt x="1564263" y="492885"/>
                  <a:pt x="1564443" y="492885"/>
                  <a:pt x="1567293" y="492885"/>
                </a:cubicBezTo>
                <a:lnTo>
                  <a:pt x="1588574" y="492885"/>
                </a:lnTo>
                <a:cubicBezTo>
                  <a:pt x="1588590" y="492851"/>
                  <a:pt x="1589499" y="490800"/>
                  <a:pt x="1643294" y="369665"/>
                </a:cubicBezTo>
                <a:cubicBezTo>
                  <a:pt x="1643294" y="369644"/>
                  <a:pt x="1643345" y="366717"/>
                  <a:pt x="1649375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ko-KR" altLang="en-US" sz="2700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C22DEAED-1639-4112-B840-31264609C2DD}"/>
              </a:ext>
            </a:extLst>
          </p:cNvPr>
          <p:cNvSpPr>
            <a:spLocks/>
          </p:cNvSpPr>
          <p:nvPr userDrawn="1"/>
        </p:nvSpPr>
        <p:spPr bwMode="auto">
          <a:xfrm>
            <a:off x="6127769" y="5774694"/>
            <a:ext cx="6085418" cy="1121663"/>
          </a:xfrm>
          <a:custGeom>
            <a:avLst/>
            <a:gdLst>
              <a:gd name="connsiteX0" fmla="*/ 1649375 w 8882887"/>
              <a:gd name="connsiteY0" fmla="*/ 0 h 1682495"/>
              <a:gd name="connsiteX1" fmla="*/ 1652414 w 8882887"/>
              <a:gd name="connsiteY1" fmla="*/ 369665 h 1682495"/>
              <a:gd name="connsiteX2" fmla="*/ 1710174 w 8882887"/>
              <a:gd name="connsiteY2" fmla="*/ 489644 h 1682495"/>
              <a:gd name="connsiteX3" fmla="*/ 1713215 w 8882887"/>
              <a:gd name="connsiteY3" fmla="*/ 489644 h 1682495"/>
              <a:gd name="connsiteX4" fmla="*/ 1734495 w 8882887"/>
              <a:gd name="connsiteY4" fmla="*/ 489644 h 1682495"/>
              <a:gd name="connsiteX5" fmla="*/ 1734495 w 8882887"/>
              <a:gd name="connsiteY5" fmla="*/ 525312 h 1682495"/>
              <a:gd name="connsiteX6" fmla="*/ 1735256 w 8882887"/>
              <a:gd name="connsiteY6" fmla="*/ 526529 h 1682495"/>
              <a:gd name="connsiteX7" fmla="*/ 1740575 w 8882887"/>
              <a:gd name="connsiteY7" fmla="*/ 535041 h 1682495"/>
              <a:gd name="connsiteX8" fmla="*/ 1740575 w 8882887"/>
              <a:gd name="connsiteY8" fmla="*/ 706902 h 1682495"/>
              <a:gd name="connsiteX9" fmla="*/ 1743995 w 8882887"/>
              <a:gd name="connsiteY9" fmla="*/ 706902 h 1682495"/>
              <a:gd name="connsiteX10" fmla="*/ 1767936 w 8882887"/>
              <a:gd name="connsiteY10" fmla="*/ 706902 h 1682495"/>
              <a:gd name="connsiteX11" fmla="*/ 1767936 w 8882887"/>
              <a:gd name="connsiteY11" fmla="*/ 917675 h 1682495"/>
              <a:gd name="connsiteX12" fmla="*/ 1770216 w 8882887"/>
              <a:gd name="connsiteY12" fmla="*/ 917270 h 1682495"/>
              <a:gd name="connsiteX13" fmla="*/ 1786176 w 8882887"/>
              <a:gd name="connsiteY13" fmla="*/ 914433 h 1682495"/>
              <a:gd name="connsiteX14" fmla="*/ 1783136 w 8882887"/>
              <a:gd name="connsiteY14" fmla="*/ 1047381 h 1682495"/>
              <a:gd name="connsiteX15" fmla="*/ 1785416 w 8882887"/>
              <a:gd name="connsiteY15" fmla="*/ 1047788 h 1682495"/>
              <a:gd name="connsiteX16" fmla="*/ 1801376 w 8882887"/>
              <a:gd name="connsiteY16" fmla="*/ 1050624 h 1682495"/>
              <a:gd name="connsiteX17" fmla="*/ 1801755 w 8882887"/>
              <a:gd name="connsiteY17" fmla="*/ 1051841 h 1682495"/>
              <a:gd name="connsiteX18" fmla="*/ 1804416 w 8882887"/>
              <a:gd name="connsiteY18" fmla="*/ 1060353 h 1682495"/>
              <a:gd name="connsiteX19" fmla="*/ 1805556 w 8882887"/>
              <a:gd name="connsiteY19" fmla="*/ 1056705 h 1682495"/>
              <a:gd name="connsiteX20" fmla="*/ 1813536 w 8882887"/>
              <a:gd name="connsiteY20" fmla="*/ 1031169 h 1682495"/>
              <a:gd name="connsiteX21" fmla="*/ 1816196 w 8882887"/>
              <a:gd name="connsiteY21" fmla="*/ 1031169 h 1682495"/>
              <a:gd name="connsiteX22" fmla="*/ 1834817 w 8882887"/>
              <a:gd name="connsiteY22" fmla="*/ 1031169 h 1682495"/>
              <a:gd name="connsiteX23" fmla="*/ 1834817 w 8882887"/>
              <a:gd name="connsiteY23" fmla="*/ 1079808 h 1682495"/>
              <a:gd name="connsiteX24" fmla="*/ 1836336 w 8882887"/>
              <a:gd name="connsiteY24" fmla="*/ 1080620 h 1682495"/>
              <a:gd name="connsiteX25" fmla="*/ 1846977 w 8882887"/>
              <a:gd name="connsiteY25" fmla="*/ 1086294 h 1682495"/>
              <a:gd name="connsiteX26" fmla="*/ 1846977 w 8882887"/>
              <a:gd name="connsiteY26" fmla="*/ 1088321 h 1682495"/>
              <a:gd name="connsiteX27" fmla="*/ 1846977 w 8882887"/>
              <a:gd name="connsiteY27" fmla="*/ 1102508 h 1682495"/>
              <a:gd name="connsiteX28" fmla="*/ 1913858 w 8882887"/>
              <a:gd name="connsiteY28" fmla="*/ 1102508 h 1682495"/>
              <a:gd name="connsiteX29" fmla="*/ 1913858 w 8882887"/>
              <a:gd name="connsiteY29" fmla="*/ 1104129 h 1682495"/>
              <a:gd name="connsiteX30" fmla="*/ 1913858 w 8882887"/>
              <a:gd name="connsiteY30" fmla="*/ 1115478 h 1682495"/>
              <a:gd name="connsiteX31" fmla="*/ 1916897 w 8882887"/>
              <a:gd name="connsiteY31" fmla="*/ 1115478 h 1682495"/>
              <a:gd name="connsiteX32" fmla="*/ 1938177 w 8882887"/>
              <a:gd name="connsiteY32" fmla="*/ 1115478 h 1682495"/>
              <a:gd name="connsiteX33" fmla="*/ 1938177 w 8882887"/>
              <a:gd name="connsiteY33" fmla="*/ 1070081 h 1682495"/>
              <a:gd name="connsiteX34" fmla="*/ 2005058 w 8882887"/>
              <a:gd name="connsiteY34" fmla="*/ 1070081 h 1682495"/>
              <a:gd name="connsiteX35" fmla="*/ 2005058 w 8882887"/>
              <a:gd name="connsiteY35" fmla="*/ 1068054 h 1682495"/>
              <a:gd name="connsiteX36" fmla="*/ 2005058 w 8882887"/>
              <a:gd name="connsiteY36" fmla="*/ 1053867 h 1682495"/>
              <a:gd name="connsiteX37" fmla="*/ 2006579 w 8882887"/>
              <a:gd name="connsiteY37" fmla="*/ 1053867 h 1682495"/>
              <a:gd name="connsiteX38" fmla="*/ 2017218 w 8882887"/>
              <a:gd name="connsiteY38" fmla="*/ 1053867 h 1682495"/>
              <a:gd name="connsiteX39" fmla="*/ 2017218 w 8882887"/>
              <a:gd name="connsiteY39" fmla="*/ 1051031 h 1682495"/>
              <a:gd name="connsiteX40" fmla="*/ 2017218 w 8882887"/>
              <a:gd name="connsiteY40" fmla="*/ 1031169 h 1682495"/>
              <a:gd name="connsiteX41" fmla="*/ 2018358 w 8882887"/>
              <a:gd name="connsiteY41" fmla="*/ 1031169 h 1682495"/>
              <a:gd name="connsiteX42" fmla="*/ 2026338 w 8882887"/>
              <a:gd name="connsiteY42" fmla="*/ 1031169 h 1682495"/>
              <a:gd name="connsiteX43" fmla="*/ 2026338 w 8882887"/>
              <a:gd name="connsiteY43" fmla="*/ 1029548 h 1682495"/>
              <a:gd name="connsiteX44" fmla="*/ 2026338 w 8882887"/>
              <a:gd name="connsiteY44" fmla="*/ 1018197 h 1682495"/>
              <a:gd name="connsiteX45" fmla="*/ 2029379 w 8882887"/>
              <a:gd name="connsiteY45" fmla="*/ 1018197 h 1682495"/>
              <a:gd name="connsiteX46" fmla="*/ 2050659 w 8882887"/>
              <a:gd name="connsiteY46" fmla="*/ 1018197 h 1682495"/>
              <a:gd name="connsiteX47" fmla="*/ 2050659 w 8882887"/>
              <a:gd name="connsiteY47" fmla="*/ 1019819 h 1682495"/>
              <a:gd name="connsiteX48" fmla="*/ 2050659 w 8882887"/>
              <a:gd name="connsiteY48" fmla="*/ 1031169 h 1682495"/>
              <a:gd name="connsiteX49" fmla="*/ 2084099 w 8882887"/>
              <a:gd name="connsiteY49" fmla="*/ 1031169 h 1682495"/>
              <a:gd name="connsiteX50" fmla="*/ 2084099 w 8882887"/>
              <a:gd name="connsiteY50" fmla="*/ 1028331 h 1682495"/>
              <a:gd name="connsiteX51" fmla="*/ 2084099 w 8882887"/>
              <a:gd name="connsiteY51" fmla="*/ 1008470 h 1682495"/>
              <a:gd name="connsiteX52" fmla="*/ 2086760 w 8882887"/>
              <a:gd name="connsiteY52" fmla="*/ 1008470 h 1682495"/>
              <a:gd name="connsiteX53" fmla="*/ 2105379 w 8882887"/>
              <a:gd name="connsiteY53" fmla="*/ 1008470 h 1682495"/>
              <a:gd name="connsiteX54" fmla="*/ 2105379 w 8882887"/>
              <a:gd name="connsiteY54" fmla="*/ 1044140 h 1682495"/>
              <a:gd name="connsiteX55" fmla="*/ 2106900 w 8882887"/>
              <a:gd name="connsiteY55" fmla="*/ 1044140 h 1682495"/>
              <a:gd name="connsiteX56" fmla="*/ 2117540 w 8882887"/>
              <a:gd name="connsiteY56" fmla="*/ 1044140 h 1682495"/>
              <a:gd name="connsiteX57" fmla="*/ 2117540 w 8882887"/>
              <a:gd name="connsiteY57" fmla="*/ 1042518 h 1682495"/>
              <a:gd name="connsiteX58" fmla="*/ 2117540 w 8882887"/>
              <a:gd name="connsiteY58" fmla="*/ 1031169 h 1682495"/>
              <a:gd name="connsiteX59" fmla="*/ 2120199 w 8882887"/>
              <a:gd name="connsiteY59" fmla="*/ 1031169 h 1682495"/>
              <a:gd name="connsiteX60" fmla="*/ 2138820 w 8882887"/>
              <a:gd name="connsiteY60" fmla="*/ 1031169 h 1682495"/>
              <a:gd name="connsiteX61" fmla="*/ 2138820 w 8882887"/>
              <a:gd name="connsiteY61" fmla="*/ 1070081 h 1682495"/>
              <a:gd name="connsiteX62" fmla="*/ 2141861 w 8882887"/>
              <a:gd name="connsiteY62" fmla="*/ 1070081 h 1682495"/>
              <a:gd name="connsiteX63" fmla="*/ 2163140 w 8882887"/>
              <a:gd name="connsiteY63" fmla="*/ 1070081 h 1682495"/>
              <a:gd name="connsiteX64" fmla="*/ 2163140 w 8882887"/>
              <a:gd name="connsiteY64" fmla="*/ 1072512 h 1682495"/>
              <a:gd name="connsiteX65" fmla="*/ 2163140 w 8882887"/>
              <a:gd name="connsiteY65" fmla="*/ 1089537 h 1682495"/>
              <a:gd name="connsiteX66" fmla="*/ 2164280 w 8882887"/>
              <a:gd name="connsiteY66" fmla="*/ 1089537 h 1682495"/>
              <a:gd name="connsiteX67" fmla="*/ 2172261 w 8882887"/>
              <a:gd name="connsiteY67" fmla="*/ 1089537 h 1682495"/>
              <a:gd name="connsiteX68" fmla="*/ 2172261 w 8882887"/>
              <a:gd name="connsiteY68" fmla="*/ 1088321 h 1682495"/>
              <a:gd name="connsiteX69" fmla="*/ 2172261 w 8882887"/>
              <a:gd name="connsiteY69" fmla="*/ 1079808 h 1682495"/>
              <a:gd name="connsiteX70" fmla="*/ 2217861 w 8882887"/>
              <a:gd name="connsiteY70" fmla="*/ 1079808 h 1682495"/>
              <a:gd name="connsiteX71" fmla="*/ 2217861 w 8882887"/>
              <a:gd name="connsiteY71" fmla="*/ 1115478 h 1682495"/>
              <a:gd name="connsiteX72" fmla="*/ 2219381 w 8882887"/>
              <a:gd name="connsiteY72" fmla="*/ 1115478 h 1682495"/>
              <a:gd name="connsiteX73" fmla="*/ 2230022 w 8882887"/>
              <a:gd name="connsiteY73" fmla="*/ 1115478 h 1682495"/>
              <a:gd name="connsiteX74" fmla="*/ 2230022 w 8882887"/>
              <a:gd name="connsiteY74" fmla="*/ 1117100 h 1682495"/>
              <a:gd name="connsiteX75" fmla="*/ 2230022 w 8882887"/>
              <a:gd name="connsiteY75" fmla="*/ 1128449 h 1682495"/>
              <a:gd name="connsiteX76" fmla="*/ 2231162 w 8882887"/>
              <a:gd name="connsiteY76" fmla="*/ 1128449 h 1682495"/>
              <a:gd name="connsiteX77" fmla="*/ 2239142 w 8882887"/>
              <a:gd name="connsiteY77" fmla="*/ 1128449 h 1682495"/>
              <a:gd name="connsiteX78" fmla="*/ 2239142 w 8882887"/>
              <a:gd name="connsiteY78" fmla="*/ 1125206 h 1682495"/>
              <a:gd name="connsiteX79" fmla="*/ 2239142 w 8882887"/>
              <a:gd name="connsiteY79" fmla="*/ 1102508 h 1682495"/>
              <a:gd name="connsiteX80" fmla="*/ 2240661 w 8882887"/>
              <a:gd name="connsiteY80" fmla="*/ 1102508 h 1682495"/>
              <a:gd name="connsiteX81" fmla="*/ 2251302 w 8882887"/>
              <a:gd name="connsiteY81" fmla="*/ 1102508 h 1682495"/>
              <a:gd name="connsiteX82" fmla="*/ 2251302 w 8882887"/>
              <a:gd name="connsiteY82" fmla="*/ 1104129 h 1682495"/>
              <a:gd name="connsiteX83" fmla="*/ 2251302 w 8882887"/>
              <a:gd name="connsiteY83" fmla="*/ 1115478 h 1682495"/>
              <a:gd name="connsiteX84" fmla="*/ 2259282 w 8882887"/>
              <a:gd name="connsiteY84" fmla="*/ 1112489 h 1682495"/>
              <a:gd name="connsiteX85" fmla="*/ 2260422 w 8882887"/>
              <a:gd name="connsiteY85" fmla="*/ 1111019 h 1682495"/>
              <a:gd name="connsiteX86" fmla="*/ 2260422 w 8882887"/>
              <a:gd name="connsiteY86" fmla="*/ 1102508 h 1682495"/>
              <a:gd name="connsiteX87" fmla="*/ 2318183 w 8882887"/>
              <a:gd name="connsiteY87" fmla="*/ 1102508 h 1682495"/>
              <a:gd name="connsiteX88" fmla="*/ 2318183 w 8882887"/>
              <a:gd name="connsiteY88" fmla="*/ 1138176 h 1682495"/>
              <a:gd name="connsiteX89" fmla="*/ 2321222 w 8882887"/>
              <a:gd name="connsiteY89" fmla="*/ 1138176 h 1682495"/>
              <a:gd name="connsiteX90" fmla="*/ 2342502 w 8882887"/>
              <a:gd name="connsiteY90" fmla="*/ 1138176 h 1682495"/>
              <a:gd name="connsiteX91" fmla="*/ 2342502 w 8882887"/>
              <a:gd name="connsiteY91" fmla="*/ 1139798 h 1682495"/>
              <a:gd name="connsiteX92" fmla="*/ 2342502 w 8882887"/>
              <a:gd name="connsiteY92" fmla="*/ 1151147 h 1682495"/>
              <a:gd name="connsiteX93" fmla="*/ 2345163 w 8882887"/>
              <a:gd name="connsiteY93" fmla="*/ 1151147 h 1682495"/>
              <a:gd name="connsiteX94" fmla="*/ 2363783 w 8882887"/>
              <a:gd name="connsiteY94" fmla="*/ 1151147 h 1682495"/>
              <a:gd name="connsiteX95" fmla="*/ 2363783 w 8882887"/>
              <a:gd name="connsiteY95" fmla="*/ 1115478 h 1682495"/>
              <a:gd name="connsiteX96" fmla="*/ 2365302 w 8882887"/>
              <a:gd name="connsiteY96" fmla="*/ 1115478 h 1682495"/>
              <a:gd name="connsiteX97" fmla="*/ 2375943 w 8882887"/>
              <a:gd name="connsiteY97" fmla="*/ 1115478 h 1682495"/>
              <a:gd name="connsiteX98" fmla="*/ 2375943 w 8882887"/>
              <a:gd name="connsiteY98" fmla="*/ 1066838 h 1682495"/>
              <a:gd name="connsiteX99" fmla="*/ 2377463 w 8882887"/>
              <a:gd name="connsiteY99" fmla="*/ 1066838 h 1682495"/>
              <a:gd name="connsiteX100" fmla="*/ 2388104 w 8882887"/>
              <a:gd name="connsiteY100" fmla="*/ 1066838 h 1682495"/>
              <a:gd name="connsiteX101" fmla="*/ 2388104 w 8882887"/>
              <a:gd name="connsiteY101" fmla="*/ 1064001 h 1682495"/>
              <a:gd name="connsiteX102" fmla="*/ 2388104 w 8882887"/>
              <a:gd name="connsiteY102" fmla="*/ 1044140 h 1682495"/>
              <a:gd name="connsiteX103" fmla="*/ 2386203 w 8882887"/>
              <a:gd name="connsiteY103" fmla="*/ 1041707 h 1682495"/>
              <a:gd name="connsiteX104" fmla="*/ 2394183 w 8882887"/>
              <a:gd name="connsiteY104" fmla="*/ 1024683 h 1682495"/>
              <a:gd name="connsiteX105" fmla="*/ 2406344 w 8882887"/>
              <a:gd name="connsiteY105" fmla="*/ 1066838 h 1682495"/>
              <a:gd name="connsiteX106" fmla="*/ 2407484 w 8882887"/>
              <a:gd name="connsiteY106" fmla="*/ 1066838 h 1682495"/>
              <a:gd name="connsiteX107" fmla="*/ 2415464 w 8882887"/>
              <a:gd name="connsiteY107" fmla="*/ 1066838 h 1682495"/>
              <a:gd name="connsiteX108" fmla="*/ 2415464 w 8882887"/>
              <a:gd name="connsiteY108" fmla="*/ 907947 h 1682495"/>
              <a:gd name="connsiteX109" fmla="*/ 2417744 w 8882887"/>
              <a:gd name="connsiteY109" fmla="*/ 907947 h 1682495"/>
              <a:gd name="connsiteX110" fmla="*/ 2433704 w 8882887"/>
              <a:gd name="connsiteY110" fmla="*/ 907947 h 1682495"/>
              <a:gd name="connsiteX111" fmla="*/ 2433704 w 8882887"/>
              <a:gd name="connsiteY111" fmla="*/ 836609 h 1682495"/>
              <a:gd name="connsiteX112" fmla="*/ 2473224 w 8882887"/>
              <a:gd name="connsiteY112" fmla="*/ 836609 h 1682495"/>
              <a:gd name="connsiteX113" fmla="*/ 2473224 w 8882887"/>
              <a:gd name="connsiteY113" fmla="*/ 804182 h 1682495"/>
              <a:gd name="connsiteX114" fmla="*/ 2524905 w 8882887"/>
              <a:gd name="connsiteY114" fmla="*/ 804182 h 1682495"/>
              <a:gd name="connsiteX115" fmla="*/ 2524905 w 8882887"/>
              <a:gd name="connsiteY115" fmla="*/ 807830 h 1682495"/>
              <a:gd name="connsiteX116" fmla="*/ 2524905 w 8882887"/>
              <a:gd name="connsiteY116" fmla="*/ 833366 h 1682495"/>
              <a:gd name="connsiteX117" fmla="*/ 2528325 w 8882887"/>
              <a:gd name="connsiteY117" fmla="*/ 833366 h 1682495"/>
              <a:gd name="connsiteX118" fmla="*/ 2552265 w 8882887"/>
              <a:gd name="connsiteY118" fmla="*/ 833366 h 1682495"/>
              <a:gd name="connsiteX119" fmla="*/ 2552265 w 8882887"/>
              <a:gd name="connsiteY119" fmla="*/ 904704 h 1682495"/>
              <a:gd name="connsiteX120" fmla="*/ 2553785 w 8882887"/>
              <a:gd name="connsiteY120" fmla="*/ 904704 h 1682495"/>
              <a:gd name="connsiteX121" fmla="*/ 2564426 w 8882887"/>
              <a:gd name="connsiteY121" fmla="*/ 904704 h 1682495"/>
              <a:gd name="connsiteX122" fmla="*/ 2585706 w 8882887"/>
              <a:gd name="connsiteY122" fmla="*/ 911190 h 1682495"/>
              <a:gd name="connsiteX123" fmla="*/ 2585706 w 8882887"/>
              <a:gd name="connsiteY123" fmla="*/ 969558 h 1682495"/>
              <a:gd name="connsiteX124" fmla="*/ 2587226 w 8882887"/>
              <a:gd name="connsiteY124" fmla="*/ 969558 h 1682495"/>
              <a:gd name="connsiteX125" fmla="*/ 2597865 w 8882887"/>
              <a:gd name="connsiteY125" fmla="*/ 969558 h 1682495"/>
              <a:gd name="connsiteX126" fmla="*/ 2597865 w 8882887"/>
              <a:gd name="connsiteY126" fmla="*/ 971990 h 1682495"/>
              <a:gd name="connsiteX127" fmla="*/ 2597865 w 8882887"/>
              <a:gd name="connsiteY127" fmla="*/ 989013 h 1682495"/>
              <a:gd name="connsiteX128" fmla="*/ 2600906 w 8882887"/>
              <a:gd name="connsiteY128" fmla="*/ 989013 h 1682495"/>
              <a:gd name="connsiteX129" fmla="*/ 2622186 w 8882887"/>
              <a:gd name="connsiteY129" fmla="*/ 989013 h 1682495"/>
              <a:gd name="connsiteX130" fmla="*/ 2631306 w 8882887"/>
              <a:gd name="connsiteY130" fmla="*/ 998742 h 1682495"/>
              <a:gd name="connsiteX131" fmla="*/ 2631306 w 8882887"/>
              <a:gd name="connsiteY131" fmla="*/ 1031169 h 1682495"/>
              <a:gd name="connsiteX132" fmla="*/ 2634726 w 8882887"/>
              <a:gd name="connsiteY132" fmla="*/ 1031169 h 1682495"/>
              <a:gd name="connsiteX133" fmla="*/ 2658666 w 8882887"/>
              <a:gd name="connsiteY133" fmla="*/ 1031169 h 1682495"/>
              <a:gd name="connsiteX134" fmla="*/ 2658666 w 8882887"/>
              <a:gd name="connsiteY134" fmla="*/ 1032789 h 1682495"/>
              <a:gd name="connsiteX135" fmla="*/ 2658666 w 8882887"/>
              <a:gd name="connsiteY135" fmla="*/ 1044140 h 1682495"/>
              <a:gd name="connsiteX136" fmla="*/ 2660567 w 8882887"/>
              <a:gd name="connsiteY136" fmla="*/ 1044140 h 1682495"/>
              <a:gd name="connsiteX137" fmla="*/ 2673867 w 8882887"/>
              <a:gd name="connsiteY137" fmla="*/ 1044140 h 1682495"/>
              <a:gd name="connsiteX138" fmla="*/ 2673867 w 8882887"/>
              <a:gd name="connsiteY138" fmla="*/ 1047381 h 1682495"/>
              <a:gd name="connsiteX139" fmla="*/ 2673867 w 8882887"/>
              <a:gd name="connsiteY139" fmla="*/ 1070081 h 1682495"/>
              <a:gd name="connsiteX140" fmla="*/ 2679947 w 8882887"/>
              <a:gd name="connsiteY140" fmla="*/ 1067243 h 1682495"/>
              <a:gd name="connsiteX141" fmla="*/ 2679947 w 8882887"/>
              <a:gd name="connsiteY141" fmla="*/ 1047381 h 1682495"/>
              <a:gd name="connsiteX142" fmla="*/ 2681466 w 8882887"/>
              <a:gd name="connsiteY142" fmla="*/ 1047381 h 1682495"/>
              <a:gd name="connsiteX143" fmla="*/ 2692107 w 8882887"/>
              <a:gd name="connsiteY143" fmla="*/ 1047381 h 1682495"/>
              <a:gd name="connsiteX144" fmla="*/ 2692107 w 8882887"/>
              <a:gd name="connsiteY144" fmla="*/ 1049814 h 1682495"/>
              <a:gd name="connsiteX145" fmla="*/ 2692107 w 8882887"/>
              <a:gd name="connsiteY145" fmla="*/ 1066838 h 1682495"/>
              <a:gd name="connsiteX146" fmla="*/ 2693247 w 8882887"/>
              <a:gd name="connsiteY146" fmla="*/ 1066838 h 1682495"/>
              <a:gd name="connsiteX147" fmla="*/ 2701227 w 8882887"/>
              <a:gd name="connsiteY147" fmla="*/ 1066838 h 1682495"/>
              <a:gd name="connsiteX148" fmla="*/ 2774187 w 8882887"/>
              <a:gd name="connsiteY148" fmla="*/ 1060353 h 1682495"/>
              <a:gd name="connsiteX149" fmla="*/ 2774187 w 8882887"/>
              <a:gd name="connsiteY149" fmla="*/ 1062380 h 1682495"/>
              <a:gd name="connsiteX150" fmla="*/ 2774187 w 8882887"/>
              <a:gd name="connsiteY150" fmla="*/ 1076565 h 1682495"/>
              <a:gd name="connsiteX151" fmla="*/ 2775327 w 8882887"/>
              <a:gd name="connsiteY151" fmla="*/ 1076565 h 1682495"/>
              <a:gd name="connsiteX152" fmla="*/ 2783309 w 8882887"/>
              <a:gd name="connsiteY152" fmla="*/ 1076565 h 1682495"/>
              <a:gd name="connsiteX153" fmla="*/ 2783309 w 8882887"/>
              <a:gd name="connsiteY153" fmla="*/ 1079808 h 1682495"/>
              <a:gd name="connsiteX154" fmla="*/ 2783309 w 8882887"/>
              <a:gd name="connsiteY154" fmla="*/ 1102508 h 1682495"/>
              <a:gd name="connsiteX155" fmla="*/ 2786348 w 8882887"/>
              <a:gd name="connsiteY155" fmla="*/ 1100481 h 1682495"/>
              <a:gd name="connsiteX156" fmla="*/ 2807628 w 8882887"/>
              <a:gd name="connsiteY156" fmla="*/ 1086294 h 1682495"/>
              <a:gd name="connsiteX157" fmla="*/ 2816748 w 8882887"/>
              <a:gd name="connsiteY157" fmla="*/ 1024683 h 1682495"/>
              <a:gd name="connsiteX158" fmla="*/ 2817888 w 8882887"/>
              <a:gd name="connsiteY158" fmla="*/ 1024278 h 1682495"/>
              <a:gd name="connsiteX159" fmla="*/ 2825868 w 8882887"/>
              <a:gd name="connsiteY159" fmla="*/ 1021440 h 1682495"/>
              <a:gd name="connsiteX160" fmla="*/ 2828909 w 8882887"/>
              <a:gd name="connsiteY160" fmla="*/ 917675 h 1682495"/>
              <a:gd name="connsiteX161" fmla="*/ 2831949 w 8882887"/>
              <a:gd name="connsiteY161" fmla="*/ 1021440 h 1682495"/>
              <a:gd name="connsiteX162" fmla="*/ 2833089 w 8882887"/>
              <a:gd name="connsiteY162" fmla="*/ 1021845 h 1682495"/>
              <a:gd name="connsiteX163" fmla="*/ 2841069 w 8882887"/>
              <a:gd name="connsiteY163" fmla="*/ 1024683 h 1682495"/>
              <a:gd name="connsiteX164" fmla="*/ 2841069 w 8882887"/>
              <a:gd name="connsiteY164" fmla="*/ 894977 h 1682495"/>
              <a:gd name="connsiteX165" fmla="*/ 2847149 w 8882887"/>
              <a:gd name="connsiteY165" fmla="*/ 846336 h 1682495"/>
              <a:gd name="connsiteX166" fmla="*/ 2904909 w 8882887"/>
              <a:gd name="connsiteY166" fmla="*/ 846336 h 1682495"/>
              <a:gd name="connsiteX167" fmla="*/ 2904909 w 8882887"/>
              <a:gd name="connsiteY167" fmla="*/ 894977 h 1682495"/>
              <a:gd name="connsiteX168" fmla="*/ 2906049 w 8882887"/>
              <a:gd name="connsiteY168" fmla="*/ 894977 h 1682495"/>
              <a:gd name="connsiteX169" fmla="*/ 2914029 w 8882887"/>
              <a:gd name="connsiteY169" fmla="*/ 894977 h 1682495"/>
              <a:gd name="connsiteX170" fmla="*/ 2914029 w 8882887"/>
              <a:gd name="connsiteY170" fmla="*/ 771755 h 1682495"/>
              <a:gd name="connsiteX171" fmla="*/ 2916690 w 8882887"/>
              <a:gd name="connsiteY171" fmla="*/ 771755 h 1682495"/>
              <a:gd name="connsiteX172" fmla="*/ 2935310 w 8882887"/>
              <a:gd name="connsiteY172" fmla="*/ 771755 h 1682495"/>
              <a:gd name="connsiteX173" fmla="*/ 2935310 w 8882887"/>
              <a:gd name="connsiteY173" fmla="*/ 768918 h 1682495"/>
              <a:gd name="connsiteX174" fmla="*/ 2935310 w 8882887"/>
              <a:gd name="connsiteY174" fmla="*/ 749057 h 1682495"/>
              <a:gd name="connsiteX175" fmla="*/ 2968751 w 8882887"/>
              <a:gd name="connsiteY175" fmla="*/ 749057 h 1682495"/>
              <a:gd name="connsiteX176" fmla="*/ 2968751 w 8882887"/>
              <a:gd name="connsiteY176" fmla="*/ 747435 h 1682495"/>
              <a:gd name="connsiteX177" fmla="*/ 2968751 w 8882887"/>
              <a:gd name="connsiteY177" fmla="*/ 736086 h 1682495"/>
              <a:gd name="connsiteX178" fmla="*/ 2971410 w 8882887"/>
              <a:gd name="connsiteY178" fmla="*/ 736086 h 1682495"/>
              <a:gd name="connsiteX179" fmla="*/ 2990031 w 8882887"/>
              <a:gd name="connsiteY179" fmla="*/ 736086 h 1682495"/>
              <a:gd name="connsiteX180" fmla="*/ 2990031 w 8882887"/>
              <a:gd name="connsiteY180" fmla="*/ 737708 h 1682495"/>
              <a:gd name="connsiteX181" fmla="*/ 2990031 w 8882887"/>
              <a:gd name="connsiteY181" fmla="*/ 749057 h 1682495"/>
              <a:gd name="connsiteX182" fmla="*/ 2991171 w 8882887"/>
              <a:gd name="connsiteY182" fmla="*/ 749057 h 1682495"/>
              <a:gd name="connsiteX183" fmla="*/ 2999151 w 8882887"/>
              <a:gd name="connsiteY183" fmla="*/ 749057 h 1682495"/>
              <a:gd name="connsiteX184" fmla="*/ 3014351 w 8882887"/>
              <a:gd name="connsiteY184" fmla="*/ 742571 h 1682495"/>
              <a:gd name="connsiteX185" fmla="*/ 3020430 w 8882887"/>
              <a:gd name="connsiteY185" fmla="*/ 747435 h 1682495"/>
              <a:gd name="connsiteX186" fmla="*/ 3020430 w 8882887"/>
              <a:gd name="connsiteY186" fmla="*/ 736086 h 1682495"/>
              <a:gd name="connsiteX187" fmla="*/ 3023850 w 8882887"/>
              <a:gd name="connsiteY187" fmla="*/ 736086 h 1682495"/>
              <a:gd name="connsiteX188" fmla="*/ 3047792 w 8882887"/>
              <a:gd name="connsiteY188" fmla="*/ 736086 h 1682495"/>
              <a:gd name="connsiteX189" fmla="*/ 3047792 w 8882887"/>
              <a:gd name="connsiteY189" fmla="*/ 737708 h 1682495"/>
              <a:gd name="connsiteX190" fmla="*/ 3047792 w 8882887"/>
              <a:gd name="connsiteY190" fmla="*/ 749057 h 1682495"/>
              <a:gd name="connsiteX191" fmla="*/ 3093392 w 8882887"/>
              <a:gd name="connsiteY191" fmla="*/ 749057 h 1682495"/>
              <a:gd name="connsiteX192" fmla="*/ 3093392 w 8882887"/>
              <a:gd name="connsiteY192" fmla="*/ 751488 h 1682495"/>
              <a:gd name="connsiteX193" fmla="*/ 3093392 w 8882887"/>
              <a:gd name="connsiteY193" fmla="*/ 768513 h 1682495"/>
              <a:gd name="connsiteX194" fmla="*/ 3132912 w 8882887"/>
              <a:gd name="connsiteY194" fmla="*/ 768513 h 1682495"/>
              <a:gd name="connsiteX195" fmla="*/ 3132912 w 8882887"/>
              <a:gd name="connsiteY195" fmla="*/ 813909 h 1682495"/>
              <a:gd name="connsiteX196" fmla="*/ 3134052 w 8882887"/>
              <a:gd name="connsiteY196" fmla="*/ 813909 h 1682495"/>
              <a:gd name="connsiteX197" fmla="*/ 3142032 w 8882887"/>
              <a:gd name="connsiteY197" fmla="*/ 813909 h 1682495"/>
              <a:gd name="connsiteX198" fmla="*/ 3142032 w 8882887"/>
              <a:gd name="connsiteY198" fmla="*/ 815531 h 1682495"/>
              <a:gd name="connsiteX199" fmla="*/ 3142032 w 8882887"/>
              <a:gd name="connsiteY199" fmla="*/ 826881 h 1682495"/>
              <a:gd name="connsiteX200" fmla="*/ 3148113 w 8882887"/>
              <a:gd name="connsiteY200" fmla="*/ 872277 h 1682495"/>
              <a:gd name="connsiteX201" fmla="*/ 3149253 w 8882887"/>
              <a:gd name="connsiteY201" fmla="*/ 872277 h 1682495"/>
              <a:gd name="connsiteX202" fmla="*/ 3157233 w 8882887"/>
              <a:gd name="connsiteY202" fmla="*/ 872277 h 1682495"/>
              <a:gd name="connsiteX203" fmla="*/ 3157233 w 8882887"/>
              <a:gd name="connsiteY203" fmla="*/ 873494 h 1682495"/>
              <a:gd name="connsiteX204" fmla="*/ 3157233 w 8882887"/>
              <a:gd name="connsiteY204" fmla="*/ 882006 h 1682495"/>
              <a:gd name="connsiteX205" fmla="*/ 3158753 w 8882887"/>
              <a:gd name="connsiteY205" fmla="*/ 882006 h 1682495"/>
              <a:gd name="connsiteX206" fmla="*/ 3169392 w 8882887"/>
              <a:gd name="connsiteY206" fmla="*/ 882006 h 1682495"/>
              <a:gd name="connsiteX207" fmla="*/ 3169392 w 8882887"/>
              <a:gd name="connsiteY207" fmla="*/ 927404 h 1682495"/>
              <a:gd name="connsiteX208" fmla="*/ 3172433 w 8882887"/>
              <a:gd name="connsiteY208" fmla="*/ 927404 h 1682495"/>
              <a:gd name="connsiteX209" fmla="*/ 3193713 w 8882887"/>
              <a:gd name="connsiteY209" fmla="*/ 927404 h 1682495"/>
              <a:gd name="connsiteX210" fmla="*/ 3193713 w 8882887"/>
              <a:gd name="connsiteY210" fmla="*/ 963072 h 1682495"/>
              <a:gd name="connsiteX211" fmla="*/ 3196754 w 8882887"/>
              <a:gd name="connsiteY211" fmla="*/ 965504 h 1682495"/>
              <a:gd name="connsiteX212" fmla="*/ 3196754 w 8882887"/>
              <a:gd name="connsiteY212" fmla="*/ 982529 h 1682495"/>
              <a:gd name="connsiteX213" fmla="*/ 3197894 w 8882887"/>
              <a:gd name="connsiteY213" fmla="*/ 982529 h 1682495"/>
              <a:gd name="connsiteX214" fmla="*/ 3205874 w 8882887"/>
              <a:gd name="connsiteY214" fmla="*/ 982529 h 1682495"/>
              <a:gd name="connsiteX215" fmla="*/ 3205874 w 8882887"/>
              <a:gd name="connsiteY215" fmla="*/ 1018197 h 1682495"/>
              <a:gd name="connsiteX216" fmla="*/ 3207773 w 8882887"/>
              <a:gd name="connsiteY216" fmla="*/ 1018197 h 1682495"/>
              <a:gd name="connsiteX217" fmla="*/ 3221073 w 8882887"/>
              <a:gd name="connsiteY217" fmla="*/ 1018197 h 1682495"/>
              <a:gd name="connsiteX218" fmla="*/ 3224114 w 8882887"/>
              <a:gd name="connsiteY218" fmla="*/ 1024278 h 1682495"/>
              <a:gd name="connsiteX219" fmla="*/ 3224114 w 8882887"/>
              <a:gd name="connsiteY219" fmla="*/ 1044140 h 1682495"/>
              <a:gd name="connsiteX220" fmla="*/ 3226394 w 8882887"/>
              <a:gd name="connsiteY220" fmla="*/ 1041302 h 1682495"/>
              <a:gd name="connsiteX221" fmla="*/ 3242354 w 8882887"/>
              <a:gd name="connsiteY221" fmla="*/ 1021440 h 1682495"/>
              <a:gd name="connsiteX222" fmla="*/ 3284915 w 8882887"/>
              <a:gd name="connsiteY222" fmla="*/ 1021440 h 1682495"/>
              <a:gd name="connsiteX223" fmla="*/ 3284915 w 8882887"/>
              <a:gd name="connsiteY223" fmla="*/ 1151147 h 1682495"/>
              <a:gd name="connsiteX224" fmla="*/ 3286055 w 8882887"/>
              <a:gd name="connsiteY224" fmla="*/ 1151147 h 1682495"/>
              <a:gd name="connsiteX225" fmla="*/ 3294035 w 8882887"/>
              <a:gd name="connsiteY225" fmla="*/ 1151147 h 1682495"/>
              <a:gd name="connsiteX226" fmla="*/ 3295175 w 8882887"/>
              <a:gd name="connsiteY226" fmla="*/ 1149120 h 1682495"/>
              <a:gd name="connsiteX227" fmla="*/ 3303155 w 8882887"/>
              <a:gd name="connsiteY227" fmla="*/ 1134933 h 1682495"/>
              <a:gd name="connsiteX228" fmla="*/ 3303155 w 8882887"/>
              <a:gd name="connsiteY228" fmla="*/ 1137771 h 1682495"/>
              <a:gd name="connsiteX229" fmla="*/ 3303155 w 8882887"/>
              <a:gd name="connsiteY229" fmla="*/ 1157633 h 1682495"/>
              <a:gd name="connsiteX230" fmla="*/ 3309234 w 8882887"/>
              <a:gd name="connsiteY230" fmla="*/ 1089537 h 1682495"/>
              <a:gd name="connsiteX231" fmla="*/ 3310374 w 8882887"/>
              <a:gd name="connsiteY231" fmla="*/ 1089537 h 1682495"/>
              <a:gd name="connsiteX232" fmla="*/ 3318354 w 8882887"/>
              <a:gd name="connsiteY232" fmla="*/ 1089537 h 1682495"/>
              <a:gd name="connsiteX233" fmla="*/ 3318354 w 8882887"/>
              <a:gd name="connsiteY233" fmla="*/ 992256 h 1682495"/>
              <a:gd name="connsiteX234" fmla="*/ 3319875 w 8882887"/>
              <a:gd name="connsiteY234" fmla="*/ 992256 h 1682495"/>
              <a:gd name="connsiteX235" fmla="*/ 3330515 w 8882887"/>
              <a:gd name="connsiteY235" fmla="*/ 992256 h 1682495"/>
              <a:gd name="connsiteX236" fmla="*/ 3348755 w 8882887"/>
              <a:gd name="connsiteY236" fmla="*/ 927404 h 1682495"/>
              <a:gd name="connsiteX237" fmla="*/ 3350655 w 8882887"/>
              <a:gd name="connsiteY237" fmla="*/ 927404 h 1682495"/>
              <a:gd name="connsiteX238" fmla="*/ 3363956 w 8882887"/>
              <a:gd name="connsiteY238" fmla="*/ 927404 h 1682495"/>
              <a:gd name="connsiteX239" fmla="*/ 3379155 w 8882887"/>
              <a:gd name="connsiteY239" fmla="*/ 992256 h 1682495"/>
              <a:gd name="connsiteX240" fmla="*/ 3380675 w 8882887"/>
              <a:gd name="connsiteY240" fmla="*/ 992256 h 1682495"/>
              <a:gd name="connsiteX241" fmla="*/ 3391316 w 8882887"/>
              <a:gd name="connsiteY241" fmla="*/ 992256 h 1682495"/>
              <a:gd name="connsiteX242" fmla="*/ 3391316 w 8882887"/>
              <a:gd name="connsiteY242" fmla="*/ 1050624 h 1682495"/>
              <a:gd name="connsiteX243" fmla="*/ 3393975 w 8882887"/>
              <a:gd name="connsiteY243" fmla="*/ 1050624 h 1682495"/>
              <a:gd name="connsiteX244" fmla="*/ 3412596 w 8882887"/>
              <a:gd name="connsiteY244" fmla="*/ 1050624 h 1682495"/>
              <a:gd name="connsiteX245" fmla="*/ 3412596 w 8882887"/>
              <a:gd name="connsiteY245" fmla="*/ 1053867 h 1682495"/>
              <a:gd name="connsiteX246" fmla="*/ 3412596 w 8882887"/>
              <a:gd name="connsiteY246" fmla="*/ 1076565 h 1682495"/>
              <a:gd name="connsiteX247" fmla="*/ 3418676 w 8882887"/>
              <a:gd name="connsiteY247" fmla="*/ 1073324 h 1682495"/>
              <a:gd name="connsiteX248" fmla="*/ 3418676 w 8882887"/>
              <a:gd name="connsiteY248" fmla="*/ 1050624 h 1682495"/>
              <a:gd name="connsiteX249" fmla="*/ 3420956 w 8882887"/>
              <a:gd name="connsiteY249" fmla="*/ 1050624 h 1682495"/>
              <a:gd name="connsiteX250" fmla="*/ 3436916 w 8882887"/>
              <a:gd name="connsiteY250" fmla="*/ 1050624 h 1682495"/>
              <a:gd name="connsiteX251" fmla="*/ 3436916 w 8882887"/>
              <a:gd name="connsiteY251" fmla="*/ 1053056 h 1682495"/>
              <a:gd name="connsiteX252" fmla="*/ 3436916 w 8882887"/>
              <a:gd name="connsiteY252" fmla="*/ 1070081 h 1682495"/>
              <a:gd name="connsiteX253" fmla="*/ 3482517 w 8882887"/>
              <a:gd name="connsiteY253" fmla="*/ 1070081 h 1682495"/>
              <a:gd name="connsiteX254" fmla="*/ 3482517 w 8882887"/>
              <a:gd name="connsiteY254" fmla="*/ 1014956 h 1682495"/>
              <a:gd name="connsiteX255" fmla="*/ 3484416 w 8882887"/>
              <a:gd name="connsiteY255" fmla="*/ 1014956 h 1682495"/>
              <a:gd name="connsiteX256" fmla="*/ 3497717 w 8882887"/>
              <a:gd name="connsiteY256" fmla="*/ 1014956 h 1682495"/>
              <a:gd name="connsiteX257" fmla="*/ 3497717 w 8882887"/>
              <a:gd name="connsiteY257" fmla="*/ 1047381 h 1682495"/>
              <a:gd name="connsiteX258" fmla="*/ 3500757 w 8882887"/>
              <a:gd name="connsiteY258" fmla="*/ 998742 h 1682495"/>
              <a:gd name="connsiteX259" fmla="*/ 3534197 w 8882887"/>
              <a:gd name="connsiteY259" fmla="*/ 998742 h 1682495"/>
              <a:gd name="connsiteX260" fmla="*/ 3534197 w 8882887"/>
              <a:gd name="connsiteY260" fmla="*/ 996309 h 1682495"/>
              <a:gd name="connsiteX261" fmla="*/ 3534197 w 8882887"/>
              <a:gd name="connsiteY261" fmla="*/ 979286 h 1682495"/>
              <a:gd name="connsiteX262" fmla="*/ 3535337 w 8882887"/>
              <a:gd name="connsiteY262" fmla="*/ 979286 h 1682495"/>
              <a:gd name="connsiteX263" fmla="*/ 3543317 w 8882887"/>
              <a:gd name="connsiteY263" fmla="*/ 979286 h 1682495"/>
              <a:gd name="connsiteX264" fmla="*/ 3543317 w 8882887"/>
              <a:gd name="connsiteY264" fmla="*/ 976449 h 1682495"/>
              <a:gd name="connsiteX265" fmla="*/ 3543317 w 8882887"/>
              <a:gd name="connsiteY265" fmla="*/ 956588 h 1682495"/>
              <a:gd name="connsiteX266" fmla="*/ 3549398 w 8882887"/>
              <a:gd name="connsiteY266" fmla="*/ 966315 h 1682495"/>
              <a:gd name="connsiteX267" fmla="*/ 3552818 w 8882887"/>
              <a:gd name="connsiteY267" fmla="*/ 966315 h 1682495"/>
              <a:gd name="connsiteX268" fmla="*/ 3576758 w 8882887"/>
              <a:gd name="connsiteY268" fmla="*/ 966315 h 1682495"/>
              <a:gd name="connsiteX269" fmla="*/ 3576758 w 8882887"/>
              <a:gd name="connsiteY269" fmla="*/ 965099 h 1682495"/>
              <a:gd name="connsiteX270" fmla="*/ 3576758 w 8882887"/>
              <a:gd name="connsiteY270" fmla="*/ 956588 h 1682495"/>
              <a:gd name="connsiteX271" fmla="*/ 3577898 w 8882887"/>
              <a:gd name="connsiteY271" fmla="*/ 956588 h 1682495"/>
              <a:gd name="connsiteX272" fmla="*/ 3585878 w 8882887"/>
              <a:gd name="connsiteY272" fmla="*/ 956588 h 1682495"/>
              <a:gd name="connsiteX273" fmla="*/ 3585878 w 8882887"/>
              <a:gd name="connsiteY273" fmla="*/ 958614 h 1682495"/>
              <a:gd name="connsiteX274" fmla="*/ 3585878 w 8882887"/>
              <a:gd name="connsiteY274" fmla="*/ 972801 h 1682495"/>
              <a:gd name="connsiteX275" fmla="*/ 3643638 w 8882887"/>
              <a:gd name="connsiteY275" fmla="*/ 972801 h 1682495"/>
              <a:gd name="connsiteX276" fmla="*/ 3643638 w 8882887"/>
              <a:gd name="connsiteY276" fmla="*/ 1180331 h 1682495"/>
              <a:gd name="connsiteX277" fmla="*/ 3645918 w 8882887"/>
              <a:gd name="connsiteY277" fmla="*/ 1180331 h 1682495"/>
              <a:gd name="connsiteX278" fmla="*/ 3661878 w 8882887"/>
              <a:gd name="connsiteY278" fmla="*/ 1180331 h 1682495"/>
              <a:gd name="connsiteX279" fmla="*/ 3661878 w 8882887"/>
              <a:gd name="connsiteY279" fmla="*/ 1160876 h 1682495"/>
              <a:gd name="connsiteX280" fmla="*/ 3667959 w 8882887"/>
              <a:gd name="connsiteY280" fmla="*/ 1160876 h 1682495"/>
              <a:gd name="connsiteX281" fmla="*/ 3667959 w 8882887"/>
              <a:gd name="connsiteY281" fmla="*/ 1180331 h 1682495"/>
              <a:gd name="connsiteX282" fmla="*/ 3713559 w 8882887"/>
              <a:gd name="connsiteY282" fmla="*/ 1180331 h 1682495"/>
              <a:gd name="connsiteX283" fmla="*/ 3713559 w 8882887"/>
              <a:gd name="connsiteY283" fmla="*/ 1134933 h 1682495"/>
              <a:gd name="connsiteX284" fmla="*/ 3731799 w 8882887"/>
              <a:gd name="connsiteY284" fmla="*/ 1134933 h 1682495"/>
              <a:gd name="connsiteX285" fmla="*/ 3750039 w 8882887"/>
              <a:gd name="connsiteY285" fmla="*/ 1131692 h 1682495"/>
              <a:gd name="connsiteX286" fmla="*/ 3756120 w 8882887"/>
              <a:gd name="connsiteY286" fmla="*/ 1134933 h 1682495"/>
              <a:gd name="connsiteX287" fmla="*/ 3771320 w 8882887"/>
              <a:gd name="connsiteY287" fmla="*/ 1134933 h 1682495"/>
              <a:gd name="connsiteX288" fmla="*/ 3771320 w 8882887"/>
              <a:gd name="connsiteY288" fmla="*/ 1180331 h 1682495"/>
              <a:gd name="connsiteX289" fmla="*/ 3783480 w 8882887"/>
              <a:gd name="connsiteY289" fmla="*/ 1180331 h 1682495"/>
              <a:gd name="connsiteX290" fmla="*/ 3783480 w 8882887"/>
              <a:gd name="connsiteY290" fmla="*/ 1206273 h 1682495"/>
              <a:gd name="connsiteX291" fmla="*/ 3797484 w 8882887"/>
              <a:gd name="connsiteY291" fmla="*/ 1207631 h 1682495"/>
              <a:gd name="connsiteX292" fmla="*/ 3816921 w 8882887"/>
              <a:gd name="connsiteY292" fmla="*/ 1207631 h 1682495"/>
              <a:gd name="connsiteX293" fmla="*/ 3816921 w 8882887"/>
              <a:gd name="connsiteY293" fmla="*/ 1183574 h 1682495"/>
              <a:gd name="connsiteX294" fmla="*/ 3918855 w 8882887"/>
              <a:gd name="connsiteY294" fmla="*/ 1183574 h 1682495"/>
              <a:gd name="connsiteX295" fmla="*/ 3918855 w 8882887"/>
              <a:gd name="connsiteY295" fmla="*/ 1055694 h 1682495"/>
              <a:gd name="connsiteX296" fmla="*/ 4026867 w 8882887"/>
              <a:gd name="connsiteY296" fmla="*/ 1055694 h 1682495"/>
              <a:gd name="connsiteX297" fmla="*/ 4026867 w 8882887"/>
              <a:gd name="connsiteY297" fmla="*/ 1173846 h 1682495"/>
              <a:gd name="connsiteX298" fmla="*/ 4029723 w 8882887"/>
              <a:gd name="connsiteY298" fmla="*/ 1173846 h 1682495"/>
              <a:gd name="connsiteX299" fmla="*/ 4031586 w 8882887"/>
              <a:gd name="connsiteY299" fmla="*/ 1207631 h 1682495"/>
              <a:gd name="connsiteX300" fmla="*/ 4046100 w 8882887"/>
              <a:gd name="connsiteY300" fmla="*/ 1207631 h 1682495"/>
              <a:gd name="connsiteX301" fmla="*/ 4047963 w 8882887"/>
              <a:gd name="connsiteY301" fmla="*/ 1173846 h 1682495"/>
              <a:gd name="connsiteX302" fmla="*/ 4057083 w 8882887"/>
              <a:gd name="connsiteY302" fmla="*/ 1173846 h 1682495"/>
              <a:gd name="connsiteX303" fmla="*/ 4058946 w 8882887"/>
              <a:gd name="connsiteY303" fmla="*/ 1207631 h 1682495"/>
              <a:gd name="connsiteX304" fmla="*/ 4134879 w 8882887"/>
              <a:gd name="connsiteY304" fmla="*/ 1207631 h 1682495"/>
              <a:gd name="connsiteX305" fmla="*/ 4134879 w 8882887"/>
              <a:gd name="connsiteY305" fmla="*/ 963089 h 1682495"/>
              <a:gd name="connsiteX306" fmla="*/ 4430870 w 8882887"/>
              <a:gd name="connsiteY306" fmla="*/ 963089 h 1682495"/>
              <a:gd name="connsiteX307" fmla="*/ 4430870 w 8882887"/>
              <a:gd name="connsiteY307" fmla="*/ 1207631 h 1682495"/>
              <a:gd name="connsiteX308" fmla="*/ 4458915 w 8882887"/>
              <a:gd name="connsiteY308" fmla="*/ 1207631 h 1682495"/>
              <a:gd name="connsiteX309" fmla="*/ 4458915 w 8882887"/>
              <a:gd name="connsiteY309" fmla="*/ 1083591 h 1682495"/>
              <a:gd name="connsiteX310" fmla="*/ 4601595 w 8882887"/>
              <a:gd name="connsiteY310" fmla="*/ 1083591 h 1682495"/>
              <a:gd name="connsiteX311" fmla="*/ 4619491 w 8882887"/>
              <a:gd name="connsiteY311" fmla="*/ 606380 h 1682495"/>
              <a:gd name="connsiteX312" fmla="*/ 4601251 w 8882887"/>
              <a:gd name="connsiteY312" fmla="*/ 573953 h 1682495"/>
              <a:gd name="connsiteX313" fmla="*/ 4592131 w 8882887"/>
              <a:gd name="connsiteY313" fmla="*/ 567467 h 1682495"/>
              <a:gd name="connsiteX314" fmla="*/ 4604291 w 8882887"/>
              <a:gd name="connsiteY314" fmla="*/ 531798 h 1682495"/>
              <a:gd name="connsiteX315" fmla="*/ 4604291 w 8882887"/>
              <a:gd name="connsiteY315" fmla="*/ 505857 h 1682495"/>
              <a:gd name="connsiteX316" fmla="*/ 4625571 w 8882887"/>
              <a:gd name="connsiteY316" fmla="*/ 505857 h 1682495"/>
              <a:gd name="connsiteX317" fmla="*/ 4625571 w 8882887"/>
              <a:gd name="connsiteY317" fmla="*/ 473430 h 1682495"/>
              <a:gd name="connsiteX318" fmla="*/ 4628611 w 8882887"/>
              <a:gd name="connsiteY318" fmla="*/ 466944 h 1682495"/>
              <a:gd name="connsiteX319" fmla="*/ 4628611 w 8882887"/>
              <a:gd name="connsiteY319" fmla="*/ 350208 h 1682495"/>
              <a:gd name="connsiteX320" fmla="*/ 4625571 w 8882887"/>
              <a:gd name="connsiteY320" fmla="*/ 340481 h 1682495"/>
              <a:gd name="connsiteX321" fmla="*/ 4634691 w 8882887"/>
              <a:gd name="connsiteY321" fmla="*/ 330752 h 1682495"/>
              <a:gd name="connsiteX322" fmla="*/ 4634691 w 8882887"/>
              <a:gd name="connsiteY322" fmla="*/ 243200 h 1682495"/>
              <a:gd name="connsiteX323" fmla="*/ 4637731 w 8882887"/>
              <a:gd name="connsiteY323" fmla="*/ 236715 h 1682495"/>
              <a:gd name="connsiteX324" fmla="*/ 4637731 w 8882887"/>
              <a:gd name="connsiteY324" fmla="*/ 152406 h 1682495"/>
              <a:gd name="connsiteX325" fmla="*/ 4640771 w 8882887"/>
              <a:gd name="connsiteY325" fmla="*/ 123222 h 1682495"/>
              <a:gd name="connsiteX326" fmla="*/ 4646851 w 8882887"/>
              <a:gd name="connsiteY326" fmla="*/ 149163 h 1682495"/>
              <a:gd name="connsiteX327" fmla="*/ 4649891 w 8882887"/>
              <a:gd name="connsiteY327" fmla="*/ 236715 h 1682495"/>
              <a:gd name="connsiteX328" fmla="*/ 4652931 w 8882887"/>
              <a:gd name="connsiteY328" fmla="*/ 330752 h 1682495"/>
              <a:gd name="connsiteX329" fmla="*/ 4662051 w 8882887"/>
              <a:gd name="connsiteY329" fmla="*/ 340481 h 1682495"/>
              <a:gd name="connsiteX330" fmla="*/ 4659011 w 8882887"/>
              <a:gd name="connsiteY330" fmla="*/ 350208 h 1682495"/>
              <a:gd name="connsiteX331" fmla="*/ 4659011 w 8882887"/>
              <a:gd name="connsiteY331" fmla="*/ 466944 h 1682495"/>
              <a:gd name="connsiteX332" fmla="*/ 4662051 w 8882887"/>
              <a:gd name="connsiteY332" fmla="*/ 473430 h 1682495"/>
              <a:gd name="connsiteX333" fmla="*/ 4662051 w 8882887"/>
              <a:gd name="connsiteY333" fmla="*/ 505857 h 1682495"/>
              <a:gd name="connsiteX334" fmla="*/ 4683331 w 8882887"/>
              <a:gd name="connsiteY334" fmla="*/ 505857 h 1682495"/>
              <a:gd name="connsiteX335" fmla="*/ 4683331 w 8882887"/>
              <a:gd name="connsiteY335" fmla="*/ 531798 h 1682495"/>
              <a:gd name="connsiteX336" fmla="*/ 4695493 w 8882887"/>
              <a:gd name="connsiteY336" fmla="*/ 567467 h 1682495"/>
              <a:gd name="connsiteX337" fmla="*/ 4686373 w 8882887"/>
              <a:gd name="connsiteY337" fmla="*/ 573953 h 1682495"/>
              <a:gd name="connsiteX338" fmla="*/ 4668131 w 8882887"/>
              <a:gd name="connsiteY338" fmla="*/ 606380 h 1682495"/>
              <a:gd name="connsiteX339" fmla="*/ 4680291 w 8882887"/>
              <a:gd name="connsiteY339" fmla="*/ 985772 h 1682495"/>
              <a:gd name="connsiteX340" fmla="*/ 4777573 w 8882887"/>
              <a:gd name="connsiteY340" fmla="*/ 985772 h 1682495"/>
              <a:gd name="connsiteX341" fmla="*/ 4777573 w 8882887"/>
              <a:gd name="connsiteY341" fmla="*/ 1099265 h 1682495"/>
              <a:gd name="connsiteX342" fmla="*/ 4789733 w 8882887"/>
              <a:gd name="connsiteY342" fmla="*/ 1099265 h 1682495"/>
              <a:gd name="connsiteX343" fmla="*/ 4792773 w 8882887"/>
              <a:gd name="connsiteY343" fmla="*/ 1089537 h 1682495"/>
              <a:gd name="connsiteX344" fmla="*/ 4801893 w 8882887"/>
              <a:gd name="connsiteY344" fmla="*/ 1089537 h 1682495"/>
              <a:gd name="connsiteX345" fmla="*/ 4804935 w 8882887"/>
              <a:gd name="connsiteY345" fmla="*/ 1102508 h 1682495"/>
              <a:gd name="connsiteX346" fmla="*/ 4823175 w 8882887"/>
              <a:gd name="connsiteY346" fmla="*/ 1102508 h 1682495"/>
              <a:gd name="connsiteX347" fmla="*/ 4823175 w 8882887"/>
              <a:gd name="connsiteY347" fmla="*/ 1092779 h 1682495"/>
              <a:gd name="connsiteX348" fmla="*/ 4856613 w 8882887"/>
              <a:gd name="connsiteY348" fmla="*/ 1092779 h 1682495"/>
              <a:gd name="connsiteX349" fmla="*/ 4856613 w 8882887"/>
              <a:gd name="connsiteY349" fmla="*/ 1102508 h 1682495"/>
              <a:gd name="connsiteX350" fmla="*/ 4887015 w 8882887"/>
              <a:gd name="connsiteY350" fmla="*/ 1102508 h 1682495"/>
              <a:gd name="connsiteX351" fmla="*/ 4887015 w 8882887"/>
              <a:gd name="connsiteY351" fmla="*/ 1170603 h 1682495"/>
              <a:gd name="connsiteX352" fmla="*/ 4908295 w 8882887"/>
              <a:gd name="connsiteY352" fmla="*/ 1170603 h 1682495"/>
              <a:gd name="connsiteX353" fmla="*/ 4908295 w 8882887"/>
              <a:gd name="connsiteY353" fmla="*/ 1151147 h 1682495"/>
              <a:gd name="connsiteX354" fmla="*/ 4932615 w 8882887"/>
              <a:gd name="connsiteY354" fmla="*/ 1151147 h 1682495"/>
              <a:gd name="connsiteX355" fmla="*/ 4932615 w 8882887"/>
              <a:gd name="connsiteY355" fmla="*/ 882006 h 1682495"/>
              <a:gd name="connsiteX356" fmla="*/ 4941735 w 8882887"/>
              <a:gd name="connsiteY356" fmla="*/ 872277 h 1682495"/>
              <a:gd name="connsiteX357" fmla="*/ 5051177 w 8882887"/>
              <a:gd name="connsiteY357" fmla="*/ 872277 h 1682495"/>
              <a:gd name="connsiteX358" fmla="*/ 5051177 w 8882887"/>
              <a:gd name="connsiteY358" fmla="*/ 885249 h 1682495"/>
              <a:gd name="connsiteX359" fmla="*/ 5066377 w 8882887"/>
              <a:gd name="connsiteY359" fmla="*/ 885249 h 1682495"/>
              <a:gd name="connsiteX360" fmla="*/ 5066377 w 8882887"/>
              <a:gd name="connsiteY360" fmla="*/ 1057110 h 1682495"/>
              <a:gd name="connsiteX361" fmla="*/ 5099817 w 8882887"/>
              <a:gd name="connsiteY361" fmla="*/ 1057110 h 1682495"/>
              <a:gd name="connsiteX362" fmla="*/ 5099817 w 8882887"/>
              <a:gd name="connsiteY362" fmla="*/ 956588 h 1682495"/>
              <a:gd name="connsiteX363" fmla="*/ 5139339 w 8882887"/>
              <a:gd name="connsiteY363" fmla="*/ 956588 h 1682495"/>
              <a:gd name="connsiteX364" fmla="*/ 5145417 w 8882887"/>
              <a:gd name="connsiteY364" fmla="*/ 950102 h 1682495"/>
              <a:gd name="connsiteX365" fmla="*/ 5157579 w 8882887"/>
              <a:gd name="connsiteY365" fmla="*/ 950102 h 1682495"/>
              <a:gd name="connsiteX366" fmla="*/ 5163657 w 8882887"/>
              <a:gd name="connsiteY366" fmla="*/ 956588 h 1682495"/>
              <a:gd name="connsiteX367" fmla="*/ 5197099 w 8882887"/>
              <a:gd name="connsiteY367" fmla="*/ 956588 h 1682495"/>
              <a:gd name="connsiteX368" fmla="*/ 5197099 w 8882887"/>
              <a:gd name="connsiteY368" fmla="*/ 781484 h 1682495"/>
              <a:gd name="connsiteX369" fmla="*/ 5282219 w 8882887"/>
              <a:gd name="connsiteY369" fmla="*/ 765270 h 1682495"/>
              <a:gd name="connsiteX370" fmla="*/ 5282219 w 8882887"/>
              <a:gd name="connsiteY370" fmla="*/ 766892 h 1682495"/>
              <a:gd name="connsiteX371" fmla="*/ 5282219 w 8882887"/>
              <a:gd name="connsiteY371" fmla="*/ 778241 h 1682495"/>
              <a:gd name="connsiteX372" fmla="*/ 5321739 w 8882887"/>
              <a:gd name="connsiteY372" fmla="*/ 778241 h 1682495"/>
              <a:gd name="connsiteX373" fmla="*/ 5321739 w 8882887"/>
              <a:gd name="connsiteY373" fmla="*/ 1160876 h 1682495"/>
              <a:gd name="connsiteX374" fmla="*/ 5355181 w 8882887"/>
              <a:gd name="connsiteY374" fmla="*/ 1160876 h 1682495"/>
              <a:gd name="connsiteX375" fmla="*/ 5355181 w 8882887"/>
              <a:gd name="connsiteY375" fmla="*/ 1154390 h 1682495"/>
              <a:gd name="connsiteX376" fmla="*/ 5373421 w 8882887"/>
              <a:gd name="connsiteY376" fmla="*/ 1154390 h 1682495"/>
              <a:gd name="connsiteX377" fmla="*/ 5373421 w 8882887"/>
              <a:gd name="connsiteY377" fmla="*/ 1160876 h 1682495"/>
              <a:gd name="connsiteX378" fmla="*/ 5409901 w 8882887"/>
              <a:gd name="connsiteY378" fmla="*/ 1160876 h 1682495"/>
              <a:gd name="connsiteX379" fmla="*/ 5409901 w 8882887"/>
              <a:gd name="connsiteY379" fmla="*/ 1141419 h 1682495"/>
              <a:gd name="connsiteX380" fmla="*/ 5452461 w 8882887"/>
              <a:gd name="connsiteY380" fmla="*/ 1141419 h 1682495"/>
              <a:gd name="connsiteX381" fmla="*/ 5470701 w 8882887"/>
              <a:gd name="connsiteY381" fmla="*/ 1134933 h 1682495"/>
              <a:gd name="connsiteX382" fmla="*/ 5501103 w 8882887"/>
              <a:gd name="connsiteY382" fmla="*/ 1141419 h 1682495"/>
              <a:gd name="connsiteX383" fmla="*/ 5501103 w 8882887"/>
              <a:gd name="connsiteY383" fmla="*/ 1115478 h 1682495"/>
              <a:gd name="connsiteX384" fmla="*/ 5513263 w 8882887"/>
              <a:gd name="connsiteY384" fmla="*/ 1115478 h 1682495"/>
              <a:gd name="connsiteX385" fmla="*/ 5513263 w 8882887"/>
              <a:gd name="connsiteY385" fmla="*/ 1096022 h 1682495"/>
              <a:gd name="connsiteX386" fmla="*/ 5598383 w 8882887"/>
              <a:gd name="connsiteY386" fmla="*/ 1096022 h 1682495"/>
              <a:gd name="connsiteX387" fmla="*/ 5598383 w 8882887"/>
              <a:gd name="connsiteY387" fmla="*/ 1050624 h 1682495"/>
              <a:gd name="connsiteX388" fmla="*/ 5625743 w 8882887"/>
              <a:gd name="connsiteY388" fmla="*/ 1050624 h 1682495"/>
              <a:gd name="connsiteX389" fmla="*/ 5625743 w 8882887"/>
              <a:gd name="connsiteY389" fmla="*/ 1040897 h 1682495"/>
              <a:gd name="connsiteX390" fmla="*/ 5643983 w 8882887"/>
              <a:gd name="connsiteY390" fmla="*/ 1040897 h 1682495"/>
              <a:gd name="connsiteX391" fmla="*/ 5643983 w 8882887"/>
              <a:gd name="connsiteY391" fmla="*/ 1050624 h 1682495"/>
              <a:gd name="connsiteX392" fmla="*/ 5668303 w 8882887"/>
              <a:gd name="connsiteY392" fmla="*/ 1050624 h 1682495"/>
              <a:gd name="connsiteX393" fmla="*/ 5668303 w 8882887"/>
              <a:gd name="connsiteY393" fmla="*/ 1125206 h 1682495"/>
              <a:gd name="connsiteX394" fmla="*/ 5716945 w 8882887"/>
              <a:gd name="connsiteY394" fmla="*/ 1125206 h 1682495"/>
              <a:gd name="connsiteX395" fmla="*/ 5716945 w 8882887"/>
              <a:gd name="connsiteY395" fmla="*/ 1086294 h 1682495"/>
              <a:gd name="connsiteX396" fmla="*/ 5774705 w 8882887"/>
              <a:gd name="connsiteY396" fmla="*/ 1086294 h 1682495"/>
              <a:gd name="connsiteX397" fmla="*/ 5774705 w 8882887"/>
              <a:gd name="connsiteY397" fmla="*/ 1040897 h 1682495"/>
              <a:gd name="connsiteX398" fmla="*/ 5847667 w 8882887"/>
              <a:gd name="connsiteY398" fmla="*/ 1040897 h 1682495"/>
              <a:gd name="connsiteX399" fmla="*/ 5847667 w 8882887"/>
              <a:gd name="connsiteY399" fmla="*/ 1207631 h 1682495"/>
              <a:gd name="connsiteX400" fmla="*/ 5847667 w 8882887"/>
              <a:gd name="connsiteY400" fmla="*/ 1228299 h 1682495"/>
              <a:gd name="connsiteX401" fmla="*/ 5946479 w 8882887"/>
              <a:gd name="connsiteY401" fmla="*/ 1228299 h 1682495"/>
              <a:gd name="connsiteX402" fmla="*/ 5946479 w 8882887"/>
              <a:gd name="connsiteY402" fmla="*/ 1386957 h 1682495"/>
              <a:gd name="connsiteX403" fmla="*/ 5946479 w 8882887"/>
              <a:gd name="connsiteY403" fmla="*/ 1421828 h 1682495"/>
              <a:gd name="connsiteX404" fmla="*/ 5968919 w 8882887"/>
              <a:gd name="connsiteY404" fmla="*/ 1421828 h 1682495"/>
              <a:gd name="connsiteX405" fmla="*/ 5968919 w 8882887"/>
              <a:gd name="connsiteY405" fmla="*/ 1420085 h 1682495"/>
              <a:gd name="connsiteX406" fmla="*/ 5968919 w 8882887"/>
              <a:gd name="connsiteY406" fmla="*/ 1407881 h 1682495"/>
              <a:gd name="connsiteX407" fmla="*/ 6035789 w 8882887"/>
              <a:gd name="connsiteY407" fmla="*/ 1407881 h 1682495"/>
              <a:gd name="connsiteX408" fmla="*/ 6035789 w 8882887"/>
              <a:gd name="connsiteY408" fmla="*/ 1439262 h 1682495"/>
              <a:gd name="connsiteX409" fmla="*/ 6039131 w 8882887"/>
              <a:gd name="connsiteY409" fmla="*/ 1441007 h 1682495"/>
              <a:gd name="connsiteX410" fmla="*/ 6062537 w 8882887"/>
              <a:gd name="connsiteY410" fmla="*/ 1453211 h 1682495"/>
              <a:gd name="connsiteX411" fmla="*/ 6062537 w 8882887"/>
              <a:gd name="connsiteY411" fmla="*/ 1498541 h 1682495"/>
              <a:gd name="connsiteX412" fmla="*/ 6064627 w 8882887"/>
              <a:gd name="connsiteY412" fmla="*/ 1499414 h 1682495"/>
              <a:gd name="connsiteX413" fmla="*/ 6079255 w 8882887"/>
              <a:gd name="connsiteY413" fmla="*/ 1505516 h 1682495"/>
              <a:gd name="connsiteX414" fmla="*/ 6079255 w 8882887"/>
              <a:gd name="connsiteY414" fmla="*/ 1503773 h 1682495"/>
              <a:gd name="connsiteX415" fmla="*/ 6079255 w 8882887"/>
              <a:gd name="connsiteY415" fmla="*/ 1491567 h 1682495"/>
              <a:gd name="connsiteX416" fmla="*/ 6080927 w 8882887"/>
              <a:gd name="connsiteY416" fmla="*/ 1491567 h 1682495"/>
              <a:gd name="connsiteX417" fmla="*/ 6092629 w 8882887"/>
              <a:gd name="connsiteY417" fmla="*/ 1491567 h 1682495"/>
              <a:gd name="connsiteX418" fmla="*/ 6092629 w 8882887"/>
              <a:gd name="connsiteY418" fmla="*/ 1490259 h 1682495"/>
              <a:gd name="connsiteX419" fmla="*/ 6092629 w 8882887"/>
              <a:gd name="connsiteY419" fmla="*/ 1481106 h 1682495"/>
              <a:gd name="connsiteX420" fmla="*/ 6090957 w 8882887"/>
              <a:gd name="connsiteY420" fmla="*/ 1481106 h 1682495"/>
              <a:gd name="connsiteX421" fmla="*/ 6079255 w 8882887"/>
              <a:gd name="connsiteY421" fmla="*/ 1481106 h 1682495"/>
              <a:gd name="connsiteX422" fmla="*/ 6079255 w 8882887"/>
              <a:gd name="connsiteY422" fmla="*/ 1479363 h 1682495"/>
              <a:gd name="connsiteX423" fmla="*/ 6079255 w 8882887"/>
              <a:gd name="connsiteY423" fmla="*/ 1467159 h 1682495"/>
              <a:gd name="connsiteX424" fmla="*/ 6080927 w 8882887"/>
              <a:gd name="connsiteY424" fmla="*/ 1467159 h 1682495"/>
              <a:gd name="connsiteX425" fmla="*/ 6092629 w 8882887"/>
              <a:gd name="connsiteY425" fmla="*/ 1467159 h 1682495"/>
              <a:gd name="connsiteX426" fmla="*/ 6092629 w 8882887"/>
              <a:gd name="connsiteY426" fmla="*/ 1465415 h 1682495"/>
              <a:gd name="connsiteX427" fmla="*/ 6092629 w 8882887"/>
              <a:gd name="connsiteY427" fmla="*/ 1453211 h 1682495"/>
              <a:gd name="connsiteX428" fmla="*/ 6090957 w 8882887"/>
              <a:gd name="connsiteY428" fmla="*/ 1453211 h 1682495"/>
              <a:gd name="connsiteX429" fmla="*/ 6079255 w 8882887"/>
              <a:gd name="connsiteY429" fmla="*/ 1453211 h 1682495"/>
              <a:gd name="connsiteX430" fmla="*/ 6079255 w 8882887"/>
              <a:gd name="connsiteY430" fmla="*/ 1451468 h 1682495"/>
              <a:gd name="connsiteX431" fmla="*/ 6079255 w 8882887"/>
              <a:gd name="connsiteY431" fmla="*/ 1439262 h 1682495"/>
              <a:gd name="connsiteX432" fmla="*/ 6080927 w 8882887"/>
              <a:gd name="connsiteY432" fmla="*/ 1439262 h 1682495"/>
              <a:gd name="connsiteX433" fmla="*/ 6092629 w 8882887"/>
              <a:gd name="connsiteY433" fmla="*/ 1439262 h 1682495"/>
              <a:gd name="connsiteX434" fmla="*/ 6092629 w 8882887"/>
              <a:gd name="connsiteY434" fmla="*/ 1437956 h 1682495"/>
              <a:gd name="connsiteX435" fmla="*/ 6092629 w 8882887"/>
              <a:gd name="connsiteY435" fmla="*/ 1428803 h 1682495"/>
              <a:gd name="connsiteX436" fmla="*/ 6090957 w 8882887"/>
              <a:gd name="connsiteY436" fmla="*/ 1428803 h 1682495"/>
              <a:gd name="connsiteX437" fmla="*/ 6079255 w 8882887"/>
              <a:gd name="connsiteY437" fmla="*/ 1428803 h 1682495"/>
              <a:gd name="connsiteX438" fmla="*/ 6079255 w 8882887"/>
              <a:gd name="connsiteY438" fmla="*/ 1427058 h 1682495"/>
              <a:gd name="connsiteX439" fmla="*/ 6079255 w 8882887"/>
              <a:gd name="connsiteY439" fmla="*/ 1414854 h 1682495"/>
              <a:gd name="connsiteX440" fmla="*/ 6080927 w 8882887"/>
              <a:gd name="connsiteY440" fmla="*/ 1414854 h 1682495"/>
              <a:gd name="connsiteX441" fmla="*/ 6092629 w 8882887"/>
              <a:gd name="connsiteY441" fmla="*/ 1414854 h 1682495"/>
              <a:gd name="connsiteX442" fmla="*/ 6092629 w 8882887"/>
              <a:gd name="connsiteY442" fmla="*/ 1413111 h 1682495"/>
              <a:gd name="connsiteX443" fmla="*/ 6092629 w 8882887"/>
              <a:gd name="connsiteY443" fmla="*/ 1400906 h 1682495"/>
              <a:gd name="connsiteX444" fmla="*/ 6090957 w 8882887"/>
              <a:gd name="connsiteY444" fmla="*/ 1400906 h 1682495"/>
              <a:gd name="connsiteX445" fmla="*/ 6079255 w 8882887"/>
              <a:gd name="connsiteY445" fmla="*/ 1400906 h 1682495"/>
              <a:gd name="connsiteX446" fmla="*/ 6079255 w 8882887"/>
              <a:gd name="connsiteY446" fmla="*/ 1399599 h 1682495"/>
              <a:gd name="connsiteX447" fmla="*/ 6079255 w 8882887"/>
              <a:gd name="connsiteY447" fmla="*/ 1390445 h 1682495"/>
              <a:gd name="connsiteX448" fmla="*/ 6080927 w 8882887"/>
              <a:gd name="connsiteY448" fmla="*/ 1390445 h 1682495"/>
              <a:gd name="connsiteX449" fmla="*/ 6092629 w 8882887"/>
              <a:gd name="connsiteY449" fmla="*/ 1390445 h 1682495"/>
              <a:gd name="connsiteX450" fmla="*/ 6092629 w 8882887"/>
              <a:gd name="connsiteY450" fmla="*/ 1388702 h 1682495"/>
              <a:gd name="connsiteX451" fmla="*/ 6092629 w 8882887"/>
              <a:gd name="connsiteY451" fmla="*/ 1376498 h 1682495"/>
              <a:gd name="connsiteX452" fmla="*/ 6090957 w 8882887"/>
              <a:gd name="connsiteY452" fmla="*/ 1376498 h 1682495"/>
              <a:gd name="connsiteX453" fmla="*/ 6079255 w 8882887"/>
              <a:gd name="connsiteY453" fmla="*/ 1376498 h 1682495"/>
              <a:gd name="connsiteX454" fmla="*/ 6079255 w 8882887"/>
              <a:gd name="connsiteY454" fmla="*/ 1374755 h 1682495"/>
              <a:gd name="connsiteX455" fmla="*/ 6079255 w 8882887"/>
              <a:gd name="connsiteY455" fmla="*/ 1362549 h 1682495"/>
              <a:gd name="connsiteX456" fmla="*/ 6080927 w 8882887"/>
              <a:gd name="connsiteY456" fmla="*/ 1362549 h 1682495"/>
              <a:gd name="connsiteX457" fmla="*/ 6092629 w 8882887"/>
              <a:gd name="connsiteY457" fmla="*/ 1362549 h 1682495"/>
              <a:gd name="connsiteX458" fmla="*/ 6092629 w 8882887"/>
              <a:gd name="connsiteY458" fmla="*/ 1360806 h 1682495"/>
              <a:gd name="connsiteX459" fmla="*/ 6092629 w 8882887"/>
              <a:gd name="connsiteY459" fmla="*/ 1348602 h 1682495"/>
              <a:gd name="connsiteX460" fmla="*/ 6090957 w 8882887"/>
              <a:gd name="connsiteY460" fmla="*/ 1348602 h 1682495"/>
              <a:gd name="connsiteX461" fmla="*/ 6079255 w 8882887"/>
              <a:gd name="connsiteY461" fmla="*/ 1348602 h 1682495"/>
              <a:gd name="connsiteX462" fmla="*/ 6079255 w 8882887"/>
              <a:gd name="connsiteY462" fmla="*/ 1347294 h 1682495"/>
              <a:gd name="connsiteX463" fmla="*/ 6079255 w 8882887"/>
              <a:gd name="connsiteY463" fmla="*/ 1338141 h 1682495"/>
              <a:gd name="connsiteX464" fmla="*/ 6080927 w 8882887"/>
              <a:gd name="connsiteY464" fmla="*/ 1338141 h 1682495"/>
              <a:gd name="connsiteX465" fmla="*/ 6092629 w 8882887"/>
              <a:gd name="connsiteY465" fmla="*/ 1338141 h 1682495"/>
              <a:gd name="connsiteX466" fmla="*/ 6092629 w 8882887"/>
              <a:gd name="connsiteY466" fmla="*/ 1336397 h 1682495"/>
              <a:gd name="connsiteX467" fmla="*/ 6092629 w 8882887"/>
              <a:gd name="connsiteY467" fmla="*/ 1324193 h 1682495"/>
              <a:gd name="connsiteX468" fmla="*/ 6090957 w 8882887"/>
              <a:gd name="connsiteY468" fmla="*/ 1324193 h 1682495"/>
              <a:gd name="connsiteX469" fmla="*/ 6079255 w 8882887"/>
              <a:gd name="connsiteY469" fmla="*/ 1324193 h 1682495"/>
              <a:gd name="connsiteX470" fmla="*/ 6079255 w 8882887"/>
              <a:gd name="connsiteY470" fmla="*/ 1322450 h 1682495"/>
              <a:gd name="connsiteX471" fmla="*/ 6079255 w 8882887"/>
              <a:gd name="connsiteY471" fmla="*/ 1310244 h 1682495"/>
              <a:gd name="connsiteX472" fmla="*/ 6080927 w 8882887"/>
              <a:gd name="connsiteY472" fmla="*/ 1310244 h 1682495"/>
              <a:gd name="connsiteX473" fmla="*/ 6092629 w 8882887"/>
              <a:gd name="connsiteY473" fmla="*/ 1310244 h 1682495"/>
              <a:gd name="connsiteX474" fmla="*/ 6092629 w 8882887"/>
              <a:gd name="connsiteY474" fmla="*/ 1308938 h 1682495"/>
              <a:gd name="connsiteX475" fmla="*/ 6092629 w 8882887"/>
              <a:gd name="connsiteY475" fmla="*/ 1299785 h 1682495"/>
              <a:gd name="connsiteX476" fmla="*/ 6090957 w 8882887"/>
              <a:gd name="connsiteY476" fmla="*/ 1299785 h 1682495"/>
              <a:gd name="connsiteX477" fmla="*/ 6079255 w 8882887"/>
              <a:gd name="connsiteY477" fmla="*/ 1299785 h 1682495"/>
              <a:gd name="connsiteX478" fmla="*/ 6079255 w 8882887"/>
              <a:gd name="connsiteY478" fmla="*/ 1298040 h 1682495"/>
              <a:gd name="connsiteX479" fmla="*/ 6079255 w 8882887"/>
              <a:gd name="connsiteY479" fmla="*/ 1285836 h 1682495"/>
              <a:gd name="connsiteX480" fmla="*/ 6080927 w 8882887"/>
              <a:gd name="connsiteY480" fmla="*/ 1285836 h 1682495"/>
              <a:gd name="connsiteX481" fmla="*/ 6092629 w 8882887"/>
              <a:gd name="connsiteY481" fmla="*/ 1285836 h 1682495"/>
              <a:gd name="connsiteX482" fmla="*/ 6092629 w 8882887"/>
              <a:gd name="connsiteY482" fmla="*/ 1284093 h 1682495"/>
              <a:gd name="connsiteX483" fmla="*/ 6092629 w 8882887"/>
              <a:gd name="connsiteY483" fmla="*/ 1271888 h 1682495"/>
              <a:gd name="connsiteX484" fmla="*/ 6090957 w 8882887"/>
              <a:gd name="connsiteY484" fmla="*/ 1271888 h 1682495"/>
              <a:gd name="connsiteX485" fmla="*/ 6079255 w 8882887"/>
              <a:gd name="connsiteY485" fmla="*/ 1271888 h 1682495"/>
              <a:gd name="connsiteX486" fmla="*/ 6079255 w 8882887"/>
              <a:gd name="connsiteY486" fmla="*/ 1270145 h 1682495"/>
              <a:gd name="connsiteX487" fmla="*/ 6079255 w 8882887"/>
              <a:gd name="connsiteY487" fmla="*/ 1257941 h 1682495"/>
              <a:gd name="connsiteX488" fmla="*/ 6080927 w 8882887"/>
              <a:gd name="connsiteY488" fmla="*/ 1257941 h 1682495"/>
              <a:gd name="connsiteX489" fmla="*/ 6092629 w 8882887"/>
              <a:gd name="connsiteY489" fmla="*/ 1257941 h 1682495"/>
              <a:gd name="connsiteX490" fmla="*/ 6092629 w 8882887"/>
              <a:gd name="connsiteY490" fmla="*/ 1256633 h 1682495"/>
              <a:gd name="connsiteX491" fmla="*/ 6092629 w 8882887"/>
              <a:gd name="connsiteY491" fmla="*/ 1247480 h 1682495"/>
              <a:gd name="connsiteX492" fmla="*/ 6090957 w 8882887"/>
              <a:gd name="connsiteY492" fmla="*/ 1247480 h 1682495"/>
              <a:gd name="connsiteX493" fmla="*/ 6079255 w 8882887"/>
              <a:gd name="connsiteY493" fmla="*/ 1247480 h 1682495"/>
              <a:gd name="connsiteX494" fmla="*/ 6079255 w 8882887"/>
              <a:gd name="connsiteY494" fmla="*/ 1245737 h 1682495"/>
              <a:gd name="connsiteX495" fmla="*/ 6079255 w 8882887"/>
              <a:gd name="connsiteY495" fmla="*/ 1233531 h 1682495"/>
              <a:gd name="connsiteX496" fmla="*/ 6080927 w 8882887"/>
              <a:gd name="connsiteY496" fmla="*/ 1233531 h 1682495"/>
              <a:gd name="connsiteX497" fmla="*/ 6092629 w 8882887"/>
              <a:gd name="connsiteY497" fmla="*/ 1233531 h 1682495"/>
              <a:gd name="connsiteX498" fmla="*/ 6092629 w 8882887"/>
              <a:gd name="connsiteY498" fmla="*/ 1231788 h 1682495"/>
              <a:gd name="connsiteX499" fmla="*/ 6092629 w 8882887"/>
              <a:gd name="connsiteY499" fmla="*/ 1219584 h 1682495"/>
              <a:gd name="connsiteX500" fmla="*/ 6090957 w 8882887"/>
              <a:gd name="connsiteY500" fmla="*/ 1219584 h 1682495"/>
              <a:gd name="connsiteX501" fmla="*/ 6079255 w 8882887"/>
              <a:gd name="connsiteY501" fmla="*/ 1219584 h 1682495"/>
              <a:gd name="connsiteX502" fmla="*/ 6079255 w 8882887"/>
              <a:gd name="connsiteY502" fmla="*/ 1217840 h 1682495"/>
              <a:gd name="connsiteX503" fmla="*/ 6079255 w 8882887"/>
              <a:gd name="connsiteY503" fmla="*/ 1205636 h 1682495"/>
              <a:gd name="connsiteX504" fmla="*/ 6080927 w 8882887"/>
              <a:gd name="connsiteY504" fmla="*/ 1205636 h 1682495"/>
              <a:gd name="connsiteX505" fmla="*/ 6092629 w 8882887"/>
              <a:gd name="connsiteY505" fmla="*/ 1205636 h 1682495"/>
              <a:gd name="connsiteX506" fmla="*/ 6092629 w 8882887"/>
              <a:gd name="connsiteY506" fmla="*/ 1204328 h 1682495"/>
              <a:gd name="connsiteX507" fmla="*/ 6092629 w 8882887"/>
              <a:gd name="connsiteY507" fmla="*/ 1195175 h 1682495"/>
              <a:gd name="connsiteX508" fmla="*/ 6090957 w 8882887"/>
              <a:gd name="connsiteY508" fmla="*/ 1195175 h 1682495"/>
              <a:gd name="connsiteX509" fmla="*/ 6079255 w 8882887"/>
              <a:gd name="connsiteY509" fmla="*/ 1195175 h 1682495"/>
              <a:gd name="connsiteX510" fmla="*/ 6079255 w 8882887"/>
              <a:gd name="connsiteY510" fmla="*/ 1193432 h 1682495"/>
              <a:gd name="connsiteX511" fmla="*/ 6079255 w 8882887"/>
              <a:gd name="connsiteY511" fmla="*/ 1181226 h 1682495"/>
              <a:gd name="connsiteX512" fmla="*/ 6080927 w 8882887"/>
              <a:gd name="connsiteY512" fmla="*/ 1181226 h 1682495"/>
              <a:gd name="connsiteX513" fmla="*/ 6092629 w 8882887"/>
              <a:gd name="connsiteY513" fmla="*/ 1181226 h 1682495"/>
              <a:gd name="connsiteX514" fmla="*/ 6090957 w 8882887"/>
              <a:gd name="connsiteY514" fmla="*/ 1178612 h 1682495"/>
              <a:gd name="connsiteX515" fmla="*/ 6079255 w 8882887"/>
              <a:gd name="connsiteY515" fmla="*/ 1160306 h 1682495"/>
              <a:gd name="connsiteX516" fmla="*/ 6079255 w 8882887"/>
              <a:gd name="connsiteY516" fmla="*/ 1104513 h 1682495"/>
              <a:gd name="connsiteX517" fmla="*/ 6303271 w 8882887"/>
              <a:gd name="connsiteY517" fmla="*/ 1104513 h 1682495"/>
              <a:gd name="connsiteX518" fmla="*/ 6323331 w 8882887"/>
              <a:gd name="connsiteY518" fmla="*/ 1135896 h 1682495"/>
              <a:gd name="connsiteX519" fmla="*/ 6323331 w 8882887"/>
              <a:gd name="connsiteY519" fmla="*/ 1205636 h 1682495"/>
              <a:gd name="connsiteX520" fmla="*/ 6321659 w 8882887"/>
              <a:gd name="connsiteY520" fmla="*/ 1205636 h 1682495"/>
              <a:gd name="connsiteX521" fmla="*/ 6309957 w 8882887"/>
              <a:gd name="connsiteY521" fmla="*/ 1205636 h 1682495"/>
              <a:gd name="connsiteX522" fmla="*/ 6309957 w 8882887"/>
              <a:gd name="connsiteY522" fmla="*/ 1207379 h 1682495"/>
              <a:gd name="connsiteX523" fmla="*/ 6309957 w 8882887"/>
              <a:gd name="connsiteY523" fmla="*/ 1219584 h 1682495"/>
              <a:gd name="connsiteX524" fmla="*/ 6311629 w 8882887"/>
              <a:gd name="connsiteY524" fmla="*/ 1219584 h 1682495"/>
              <a:gd name="connsiteX525" fmla="*/ 6323331 w 8882887"/>
              <a:gd name="connsiteY525" fmla="*/ 1219584 h 1682495"/>
              <a:gd name="connsiteX526" fmla="*/ 6323331 w 8882887"/>
              <a:gd name="connsiteY526" fmla="*/ 1221327 h 1682495"/>
              <a:gd name="connsiteX527" fmla="*/ 6323331 w 8882887"/>
              <a:gd name="connsiteY527" fmla="*/ 1233531 h 1682495"/>
              <a:gd name="connsiteX528" fmla="*/ 6321659 w 8882887"/>
              <a:gd name="connsiteY528" fmla="*/ 1233531 h 1682495"/>
              <a:gd name="connsiteX529" fmla="*/ 6309957 w 8882887"/>
              <a:gd name="connsiteY529" fmla="*/ 1233531 h 1682495"/>
              <a:gd name="connsiteX530" fmla="*/ 6309957 w 8882887"/>
              <a:gd name="connsiteY530" fmla="*/ 1235274 h 1682495"/>
              <a:gd name="connsiteX531" fmla="*/ 6309957 w 8882887"/>
              <a:gd name="connsiteY531" fmla="*/ 1247480 h 1682495"/>
              <a:gd name="connsiteX532" fmla="*/ 6311629 w 8882887"/>
              <a:gd name="connsiteY532" fmla="*/ 1247480 h 1682495"/>
              <a:gd name="connsiteX533" fmla="*/ 6323331 w 8882887"/>
              <a:gd name="connsiteY533" fmla="*/ 1247480 h 1682495"/>
              <a:gd name="connsiteX534" fmla="*/ 6323331 w 8882887"/>
              <a:gd name="connsiteY534" fmla="*/ 1248788 h 1682495"/>
              <a:gd name="connsiteX535" fmla="*/ 6323331 w 8882887"/>
              <a:gd name="connsiteY535" fmla="*/ 1257941 h 1682495"/>
              <a:gd name="connsiteX536" fmla="*/ 6321659 w 8882887"/>
              <a:gd name="connsiteY536" fmla="*/ 1257941 h 1682495"/>
              <a:gd name="connsiteX537" fmla="*/ 6309957 w 8882887"/>
              <a:gd name="connsiteY537" fmla="*/ 1257941 h 1682495"/>
              <a:gd name="connsiteX538" fmla="*/ 6309957 w 8882887"/>
              <a:gd name="connsiteY538" fmla="*/ 1259684 h 1682495"/>
              <a:gd name="connsiteX539" fmla="*/ 6309957 w 8882887"/>
              <a:gd name="connsiteY539" fmla="*/ 1271888 h 1682495"/>
              <a:gd name="connsiteX540" fmla="*/ 6311629 w 8882887"/>
              <a:gd name="connsiteY540" fmla="*/ 1271888 h 1682495"/>
              <a:gd name="connsiteX541" fmla="*/ 6323331 w 8882887"/>
              <a:gd name="connsiteY541" fmla="*/ 1271888 h 1682495"/>
              <a:gd name="connsiteX542" fmla="*/ 6323331 w 8882887"/>
              <a:gd name="connsiteY542" fmla="*/ 1273632 h 1682495"/>
              <a:gd name="connsiteX543" fmla="*/ 6323331 w 8882887"/>
              <a:gd name="connsiteY543" fmla="*/ 1285836 h 1682495"/>
              <a:gd name="connsiteX544" fmla="*/ 6321659 w 8882887"/>
              <a:gd name="connsiteY544" fmla="*/ 1285836 h 1682495"/>
              <a:gd name="connsiteX545" fmla="*/ 6309957 w 8882887"/>
              <a:gd name="connsiteY545" fmla="*/ 1285836 h 1682495"/>
              <a:gd name="connsiteX546" fmla="*/ 6309957 w 8882887"/>
              <a:gd name="connsiteY546" fmla="*/ 1287579 h 1682495"/>
              <a:gd name="connsiteX547" fmla="*/ 6309957 w 8882887"/>
              <a:gd name="connsiteY547" fmla="*/ 1299785 h 1682495"/>
              <a:gd name="connsiteX548" fmla="*/ 6311629 w 8882887"/>
              <a:gd name="connsiteY548" fmla="*/ 1299785 h 1682495"/>
              <a:gd name="connsiteX549" fmla="*/ 6323331 w 8882887"/>
              <a:gd name="connsiteY549" fmla="*/ 1299785 h 1682495"/>
              <a:gd name="connsiteX550" fmla="*/ 6323331 w 8882887"/>
              <a:gd name="connsiteY550" fmla="*/ 1301091 h 1682495"/>
              <a:gd name="connsiteX551" fmla="*/ 6323331 w 8882887"/>
              <a:gd name="connsiteY551" fmla="*/ 1310244 h 1682495"/>
              <a:gd name="connsiteX552" fmla="*/ 6321659 w 8882887"/>
              <a:gd name="connsiteY552" fmla="*/ 1310244 h 1682495"/>
              <a:gd name="connsiteX553" fmla="*/ 6309957 w 8882887"/>
              <a:gd name="connsiteY553" fmla="*/ 1310244 h 1682495"/>
              <a:gd name="connsiteX554" fmla="*/ 6309957 w 8882887"/>
              <a:gd name="connsiteY554" fmla="*/ 1311989 h 1682495"/>
              <a:gd name="connsiteX555" fmla="*/ 6309957 w 8882887"/>
              <a:gd name="connsiteY555" fmla="*/ 1324193 h 1682495"/>
              <a:gd name="connsiteX556" fmla="*/ 6311629 w 8882887"/>
              <a:gd name="connsiteY556" fmla="*/ 1324193 h 1682495"/>
              <a:gd name="connsiteX557" fmla="*/ 6323331 w 8882887"/>
              <a:gd name="connsiteY557" fmla="*/ 1324193 h 1682495"/>
              <a:gd name="connsiteX558" fmla="*/ 6323331 w 8882887"/>
              <a:gd name="connsiteY558" fmla="*/ 1325936 h 1682495"/>
              <a:gd name="connsiteX559" fmla="*/ 6323331 w 8882887"/>
              <a:gd name="connsiteY559" fmla="*/ 1338141 h 1682495"/>
              <a:gd name="connsiteX560" fmla="*/ 6321659 w 8882887"/>
              <a:gd name="connsiteY560" fmla="*/ 1338141 h 1682495"/>
              <a:gd name="connsiteX561" fmla="*/ 6309957 w 8882887"/>
              <a:gd name="connsiteY561" fmla="*/ 1338141 h 1682495"/>
              <a:gd name="connsiteX562" fmla="*/ 6309957 w 8882887"/>
              <a:gd name="connsiteY562" fmla="*/ 1339448 h 1682495"/>
              <a:gd name="connsiteX563" fmla="*/ 6309957 w 8882887"/>
              <a:gd name="connsiteY563" fmla="*/ 1348602 h 1682495"/>
              <a:gd name="connsiteX564" fmla="*/ 6311629 w 8882887"/>
              <a:gd name="connsiteY564" fmla="*/ 1348602 h 1682495"/>
              <a:gd name="connsiteX565" fmla="*/ 6323331 w 8882887"/>
              <a:gd name="connsiteY565" fmla="*/ 1348602 h 1682495"/>
              <a:gd name="connsiteX566" fmla="*/ 6323331 w 8882887"/>
              <a:gd name="connsiteY566" fmla="*/ 1350345 h 1682495"/>
              <a:gd name="connsiteX567" fmla="*/ 6323331 w 8882887"/>
              <a:gd name="connsiteY567" fmla="*/ 1362549 h 1682495"/>
              <a:gd name="connsiteX568" fmla="*/ 6321659 w 8882887"/>
              <a:gd name="connsiteY568" fmla="*/ 1362549 h 1682495"/>
              <a:gd name="connsiteX569" fmla="*/ 6309957 w 8882887"/>
              <a:gd name="connsiteY569" fmla="*/ 1362549 h 1682495"/>
              <a:gd name="connsiteX570" fmla="*/ 6309957 w 8882887"/>
              <a:gd name="connsiteY570" fmla="*/ 1364292 h 1682495"/>
              <a:gd name="connsiteX571" fmla="*/ 6309957 w 8882887"/>
              <a:gd name="connsiteY571" fmla="*/ 1376498 h 1682495"/>
              <a:gd name="connsiteX572" fmla="*/ 6311629 w 8882887"/>
              <a:gd name="connsiteY572" fmla="*/ 1376498 h 1682495"/>
              <a:gd name="connsiteX573" fmla="*/ 6323331 w 8882887"/>
              <a:gd name="connsiteY573" fmla="*/ 1376498 h 1682495"/>
              <a:gd name="connsiteX574" fmla="*/ 6323331 w 8882887"/>
              <a:gd name="connsiteY574" fmla="*/ 1378241 h 1682495"/>
              <a:gd name="connsiteX575" fmla="*/ 6323331 w 8882887"/>
              <a:gd name="connsiteY575" fmla="*/ 1390445 h 1682495"/>
              <a:gd name="connsiteX576" fmla="*/ 6321659 w 8882887"/>
              <a:gd name="connsiteY576" fmla="*/ 1390445 h 1682495"/>
              <a:gd name="connsiteX577" fmla="*/ 6309957 w 8882887"/>
              <a:gd name="connsiteY577" fmla="*/ 1390445 h 1682495"/>
              <a:gd name="connsiteX578" fmla="*/ 6309957 w 8882887"/>
              <a:gd name="connsiteY578" fmla="*/ 1391753 h 1682495"/>
              <a:gd name="connsiteX579" fmla="*/ 6309957 w 8882887"/>
              <a:gd name="connsiteY579" fmla="*/ 1400906 h 1682495"/>
              <a:gd name="connsiteX580" fmla="*/ 6311629 w 8882887"/>
              <a:gd name="connsiteY580" fmla="*/ 1400906 h 1682495"/>
              <a:gd name="connsiteX581" fmla="*/ 6323331 w 8882887"/>
              <a:gd name="connsiteY581" fmla="*/ 1400906 h 1682495"/>
              <a:gd name="connsiteX582" fmla="*/ 6323331 w 8882887"/>
              <a:gd name="connsiteY582" fmla="*/ 1402650 h 1682495"/>
              <a:gd name="connsiteX583" fmla="*/ 6323331 w 8882887"/>
              <a:gd name="connsiteY583" fmla="*/ 1414854 h 1682495"/>
              <a:gd name="connsiteX584" fmla="*/ 6321659 w 8882887"/>
              <a:gd name="connsiteY584" fmla="*/ 1414854 h 1682495"/>
              <a:gd name="connsiteX585" fmla="*/ 6309957 w 8882887"/>
              <a:gd name="connsiteY585" fmla="*/ 1414854 h 1682495"/>
              <a:gd name="connsiteX586" fmla="*/ 6309957 w 8882887"/>
              <a:gd name="connsiteY586" fmla="*/ 1416597 h 1682495"/>
              <a:gd name="connsiteX587" fmla="*/ 6309957 w 8882887"/>
              <a:gd name="connsiteY587" fmla="*/ 1428803 h 1682495"/>
              <a:gd name="connsiteX588" fmla="*/ 6311629 w 8882887"/>
              <a:gd name="connsiteY588" fmla="*/ 1428803 h 1682495"/>
              <a:gd name="connsiteX589" fmla="*/ 6323331 w 8882887"/>
              <a:gd name="connsiteY589" fmla="*/ 1428803 h 1682495"/>
              <a:gd name="connsiteX590" fmla="*/ 6323331 w 8882887"/>
              <a:gd name="connsiteY590" fmla="*/ 1430109 h 1682495"/>
              <a:gd name="connsiteX591" fmla="*/ 6323331 w 8882887"/>
              <a:gd name="connsiteY591" fmla="*/ 1439262 h 1682495"/>
              <a:gd name="connsiteX592" fmla="*/ 6321659 w 8882887"/>
              <a:gd name="connsiteY592" fmla="*/ 1439262 h 1682495"/>
              <a:gd name="connsiteX593" fmla="*/ 6309957 w 8882887"/>
              <a:gd name="connsiteY593" fmla="*/ 1439262 h 1682495"/>
              <a:gd name="connsiteX594" fmla="*/ 6309957 w 8882887"/>
              <a:gd name="connsiteY594" fmla="*/ 1441007 h 1682495"/>
              <a:gd name="connsiteX595" fmla="*/ 6309957 w 8882887"/>
              <a:gd name="connsiteY595" fmla="*/ 1453211 h 1682495"/>
              <a:gd name="connsiteX596" fmla="*/ 6311629 w 8882887"/>
              <a:gd name="connsiteY596" fmla="*/ 1453211 h 1682495"/>
              <a:gd name="connsiteX597" fmla="*/ 6323331 w 8882887"/>
              <a:gd name="connsiteY597" fmla="*/ 1453211 h 1682495"/>
              <a:gd name="connsiteX598" fmla="*/ 6323331 w 8882887"/>
              <a:gd name="connsiteY598" fmla="*/ 1454954 h 1682495"/>
              <a:gd name="connsiteX599" fmla="*/ 6323331 w 8882887"/>
              <a:gd name="connsiteY599" fmla="*/ 1467159 h 1682495"/>
              <a:gd name="connsiteX600" fmla="*/ 6321659 w 8882887"/>
              <a:gd name="connsiteY600" fmla="*/ 1467159 h 1682495"/>
              <a:gd name="connsiteX601" fmla="*/ 6309957 w 8882887"/>
              <a:gd name="connsiteY601" fmla="*/ 1467159 h 1682495"/>
              <a:gd name="connsiteX602" fmla="*/ 6309957 w 8882887"/>
              <a:gd name="connsiteY602" fmla="*/ 1468902 h 1682495"/>
              <a:gd name="connsiteX603" fmla="*/ 6309957 w 8882887"/>
              <a:gd name="connsiteY603" fmla="*/ 1481106 h 1682495"/>
              <a:gd name="connsiteX604" fmla="*/ 6311629 w 8882887"/>
              <a:gd name="connsiteY604" fmla="*/ 1481106 h 1682495"/>
              <a:gd name="connsiteX605" fmla="*/ 6323331 w 8882887"/>
              <a:gd name="connsiteY605" fmla="*/ 1481106 h 1682495"/>
              <a:gd name="connsiteX606" fmla="*/ 6323331 w 8882887"/>
              <a:gd name="connsiteY606" fmla="*/ 1482414 h 1682495"/>
              <a:gd name="connsiteX607" fmla="*/ 6323331 w 8882887"/>
              <a:gd name="connsiteY607" fmla="*/ 1491567 h 1682495"/>
              <a:gd name="connsiteX608" fmla="*/ 6321659 w 8882887"/>
              <a:gd name="connsiteY608" fmla="*/ 1491567 h 1682495"/>
              <a:gd name="connsiteX609" fmla="*/ 6309957 w 8882887"/>
              <a:gd name="connsiteY609" fmla="*/ 1491567 h 1682495"/>
              <a:gd name="connsiteX610" fmla="*/ 6309957 w 8882887"/>
              <a:gd name="connsiteY610" fmla="*/ 1493310 h 1682495"/>
              <a:gd name="connsiteX611" fmla="*/ 6309957 w 8882887"/>
              <a:gd name="connsiteY611" fmla="*/ 1505516 h 1682495"/>
              <a:gd name="connsiteX612" fmla="*/ 6346735 w 8882887"/>
              <a:gd name="connsiteY612" fmla="*/ 1536899 h 1682495"/>
              <a:gd name="connsiteX613" fmla="*/ 6345065 w 8882887"/>
              <a:gd name="connsiteY613" fmla="*/ 1543872 h 1682495"/>
              <a:gd name="connsiteX614" fmla="*/ 6333361 w 8882887"/>
              <a:gd name="connsiteY614" fmla="*/ 1543872 h 1682495"/>
              <a:gd name="connsiteX615" fmla="*/ 6333361 w 8882887"/>
              <a:gd name="connsiteY615" fmla="*/ 1582229 h 1682495"/>
              <a:gd name="connsiteX616" fmla="*/ 6335035 w 8882887"/>
              <a:gd name="connsiteY616" fmla="*/ 1582229 h 1682495"/>
              <a:gd name="connsiteX617" fmla="*/ 6346735 w 8882887"/>
              <a:gd name="connsiteY617" fmla="*/ 1582229 h 1682495"/>
              <a:gd name="connsiteX618" fmla="*/ 6346735 w 8882887"/>
              <a:gd name="connsiteY618" fmla="*/ 1580049 h 1682495"/>
              <a:gd name="connsiteX619" fmla="*/ 6346735 w 8882887"/>
              <a:gd name="connsiteY619" fmla="*/ 1564794 h 1682495"/>
              <a:gd name="connsiteX620" fmla="*/ 6348407 w 8882887"/>
              <a:gd name="connsiteY620" fmla="*/ 1563923 h 1682495"/>
              <a:gd name="connsiteX621" fmla="*/ 6360109 w 8882887"/>
              <a:gd name="connsiteY621" fmla="*/ 1557821 h 1682495"/>
              <a:gd name="connsiteX622" fmla="*/ 6363035 w 8882887"/>
              <a:gd name="connsiteY622" fmla="*/ 1557821 h 1682495"/>
              <a:gd name="connsiteX623" fmla="*/ 6383515 w 8882887"/>
              <a:gd name="connsiteY623" fmla="*/ 1557821 h 1682495"/>
              <a:gd name="connsiteX624" fmla="*/ 6383515 w 8882887"/>
              <a:gd name="connsiteY624" fmla="*/ 1559564 h 1682495"/>
              <a:gd name="connsiteX625" fmla="*/ 6383515 w 8882887"/>
              <a:gd name="connsiteY625" fmla="*/ 1571768 h 1682495"/>
              <a:gd name="connsiteX626" fmla="*/ 6386023 w 8882887"/>
              <a:gd name="connsiteY626" fmla="*/ 1571768 h 1682495"/>
              <a:gd name="connsiteX627" fmla="*/ 6403577 w 8882887"/>
              <a:gd name="connsiteY627" fmla="*/ 1571768 h 1682495"/>
              <a:gd name="connsiteX628" fmla="*/ 6405247 w 8882887"/>
              <a:gd name="connsiteY628" fmla="*/ 1578741 h 1682495"/>
              <a:gd name="connsiteX629" fmla="*/ 6416951 w 8882887"/>
              <a:gd name="connsiteY629" fmla="*/ 1578741 h 1682495"/>
              <a:gd name="connsiteX630" fmla="*/ 6453729 w 8882887"/>
              <a:gd name="connsiteY630" fmla="*/ 1627559 h 1682495"/>
              <a:gd name="connsiteX631" fmla="*/ 6453729 w 8882887"/>
              <a:gd name="connsiteY631" fmla="*/ 1679864 h 1682495"/>
              <a:gd name="connsiteX632" fmla="*/ 6455399 w 8882887"/>
              <a:gd name="connsiteY632" fmla="*/ 1679864 h 1682495"/>
              <a:gd name="connsiteX633" fmla="*/ 6467103 w 8882887"/>
              <a:gd name="connsiteY633" fmla="*/ 1679864 h 1682495"/>
              <a:gd name="connsiteX634" fmla="*/ 6467103 w 8882887"/>
              <a:gd name="connsiteY634" fmla="*/ 1676813 h 1682495"/>
              <a:gd name="connsiteX635" fmla="*/ 6467103 w 8882887"/>
              <a:gd name="connsiteY635" fmla="*/ 1655456 h 1682495"/>
              <a:gd name="connsiteX636" fmla="*/ 6468357 w 8882887"/>
              <a:gd name="connsiteY636" fmla="*/ 1655456 h 1682495"/>
              <a:gd name="connsiteX637" fmla="*/ 6477133 w 8882887"/>
              <a:gd name="connsiteY637" fmla="*/ 1655456 h 1682495"/>
              <a:gd name="connsiteX638" fmla="*/ 6477133 w 8882887"/>
              <a:gd name="connsiteY638" fmla="*/ 1657199 h 1682495"/>
              <a:gd name="connsiteX639" fmla="*/ 6477133 w 8882887"/>
              <a:gd name="connsiteY639" fmla="*/ 1669403 h 1682495"/>
              <a:gd name="connsiteX640" fmla="*/ 6490507 w 8882887"/>
              <a:gd name="connsiteY640" fmla="*/ 1596177 h 1682495"/>
              <a:gd name="connsiteX641" fmla="*/ 6547347 w 8882887"/>
              <a:gd name="connsiteY641" fmla="*/ 1596177 h 1682495"/>
              <a:gd name="connsiteX642" fmla="*/ 6547347 w 8882887"/>
              <a:gd name="connsiteY642" fmla="*/ 1484594 h 1682495"/>
              <a:gd name="connsiteX643" fmla="*/ 6600843 w 8882887"/>
              <a:gd name="connsiteY643" fmla="*/ 1484594 h 1682495"/>
              <a:gd name="connsiteX644" fmla="*/ 6600843 w 8882887"/>
              <a:gd name="connsiteY644" fmla="*/ 1483286 h 1682495"/>
              <a:gd name="connsiteX645" fmla="*/ 6600843 w 8882887"/>
              <a:gd name="connsiteY645" fmla="*/ 1474133 h 1682495"/>
              <a:gd name="connsiteX646" fmla="*/ 6634279 w 8882887"/>
              <a:gd name="connsiteY646" fmla="*/ 1474133 h 1682495"/>
              <a:gd name="connsiteX647" fmla="*/ 6634279 w 8882887"/>
              <a:gd name="connsiteY647" fmla="*/ 1414854 h 1682495"/>
              <a:gd name="connsiteX648" fmla="*/ 6627591 w 8882887"/>
              <a:gd name="connsiteY648" fmla="*/ 1412238 h 1682495"/>
              <a:gd name="connsiteX649" fmla="*/ 6627591 w 8882887"/>
              <a:gd name="connsiteY649" fmla="*/ 1393932 h 1682495"/>
              <a:gd name="connsiteX650" fmla="*/ 6634279 w 8882887"/>
              <a:gd name="connsiteY650" fmla="*/ 1397420 h 1682495"/>
              <a:gd name="connsiteX651" fmla="*/ 6640967 w 8882887"/>
              <a:gd name="connsiteY651" fmla="*/ 1362549 h 1682495"/>
              <a:gd name="connsiteX652" fmla="*/ 6647653 w 8882887"/>
              <a:gd name="connsiteY652" fmla="*/ 1397420 h 1682495"/>
              <a:gd name="connsiteX653" fmla="*/ 6651415 w 8882887"/>
              <a:gd name="connsiteY653" fmla="*/ 1392624 h 1682495"/>
              <a:gd name="connsiteX654" fmla="*/ 6654341 w 8882887"/>
              <a:gd name="connsiteY654" fmla="*/ 1383471 h 1682495"/>
              <a:gd name="connsiteX655" fmla="*/ 6655175 w 8882887"/>
              <a:gd name="connsiteY655" fmla="*/ 1381728 h 1682495"/>
              <a:gd name="connsiteX656" fmla="*/ 6661027 w 8882887"/>
              <a:gd name="connsiteY656" fmla="*/ 1369523 h 1682495"/>
              <a:gd name="connsiteX657" fmla="*/ 6661863 w 8882887"/>
              <a:gd name="connsiteY657" fmla="*/ 1367780 h 1682495"/>
              <a:gd name="connsiteX658" fmla="*/ 6667715 w 8882887"/>
              <a:gd name="connsiteY658" fmla="*/ 1355576 h 1682495"/>
              <a:gd name="connsiteX659" fmla="*/ 6669803 w 8882887"/>
              <a:gd name="connsiteY659" fmla="*/ 1354268 h 1682495"/>
              <a:gd name="connsiteX660" fmla="*/ 6684431 w 8882887"/>
              <a:gd name="connsiteY660" fmla="*/ 1345115 h 1682495"/>
              <a:gd name="connsiteX661" fmla="*/ 6686939 w 8882887"/>
              <a:gd name="connsiteY661" fmla="*/ 1343372 h 1682495"/>
              <a:gd name="connsiteX662" fmla="*/ 6704493 w 8882887"/>
              <a:gd name="connsiteY662" fmla="*/ 1331166 h 1682495"/>
              <a:gd name="connsiteX663" fmla="*/ 6705747 w 8882887"/>
              <a:gd name="connsiteY663" fmla="*/ 1329423 h 1682495"/>
              <a:gd name="connsiteX664" fmla="*/ 6714523 w 8882887"/>
              <a:gd name="connsiteY664" fmla="*/ 1317219 h 1682495"/>
              <a:gd name="connsiteX665" fmla="*/ 6715359 w 8882887"/>
              <a:gd name="connsiteY665" fmla="*/ 1314168 h 1682495"/>
              <a:gd name="connsiteX666" fmla="*/ 6721211 w 8882887"/>
              <a:gd name="connsiteY666" fmla="*/ 1292810 h 1682495"/>
              <a:gd name="connsiteX667" fmla="*/ 6722047 w 8882887"/>
              <a:gd name="connsiteY667" fmla="*/ 1295861 h 1682495"/>
              <a:gd name="connsiteX668" fmla="*/ 6727897 w 8882887"/>
              <a:gd name="connsiteY668" fmla="*/ 1317219 h 1682495"/>
              <a:gd name="connsiteX669" fmla="*/ 6728733 w 8882887"/>
              <a:gd name="connsiteY669" fmla="*/ 1318526 h 1682495"/>
              <a:gd name="connsiteX670" fmla="*/ 6734585 w 8882887"/>
              <a:gd name="connsiteY670" fmla="*/ 1327680 h 1682495"/>
              <a:gd name="connsiteX671" fmla="*/ 6736675 w 8882887"/>
              <a:gd name="connsiteY671" fmla="*/ 1329423 h 1682495"/>
              <a:gd name="connsiteX672" fmla="*/ 6751303 w 8882887"/>
              <a:gd name="connsiteY672" fmla="*/ 1341627 h 1682495"/>
              <a:gd name="connsiteX673" fmla="*/ 6752975 w 8882887"/>
              <a:gd name="connsiteY673" fmla="*/ 1343372 h 1682495"/>
              <a:gd name="connsiteX674" fmla="*/ 6764675 w 8882887"/>
              <a:gd name="connsiteY674" fmla="*/ 1355576 h 1682495"/>
              <a:gd name="connsiteX675" fmla="*/ 6766349 w 8882887"/>
              <a:gd name="connsiteY675" fmla="*/ 1357319 h 1682495"/>
              <a:gd name="connsiteX676" fmla="*/ 6778051 w 8882887"/>
              <a:gd name="connsiteY676" fmla="*/ 1369523 h 1682495"/>
              <a:gd name="connsiteX677" fmla="*/ 6778469 w 8882887"/>
              <a:gd name="connsiteY677" fmla="*/ 1371267 h 1682495"/>
              <a:gd name="connsiteX678" fmla="*/ 6781393 w 8882887"/>
              <a:gd name="connsiteY678" fmla="*/ 1383471 h 1682495"/>
              <a:gd name="connsiteX679" fmla="*/ 6781811 w 8882887"/>
              <a:gd name="connsiteY679" fmla="*/ 1385214 h 1682495"/>
              <a:gd name="connsiteX680" fmla="*/ 6784737 w 8882887"/>
              <a:gd name="connsiteY680" fmla="*/ 1397420 h 1682495"/>
              <a:gd name="connsiteX681" fmla="*/ 6794767 w 8882887"/>
              <a:gd name="connsiteY681" fmla="*/ 1362549 h 1682495"/>
              <a:gd name="connsiteX682" fmla="*/ 6801455 w 8882887"/>
              <a:gd name="connsiteY682" fmla="*/ 1397420 h 1682495"/>
              <a:gd name="connsiteX683" fmla="*/ 6808141 w 8882887"/>
              <a:gd name="connsiteY683" fmla="*/ 1400034 h 1682495"/>
              <a:gd name="connsiteX684" fmla="*/ 6808141 w 8882887"/>
              <a:gd name="connsiteY684" fmla="*/ 1418342 h 1682495"/>
              <a:gd name="connsiteX685" fmla="*/ 6801455 w 8882887"/>
              <a:gd name="connsiteY685" fmla="*/ 1467159 h 1682495"/>
              <a:gd name="connsiteX686" fmla="*/ 6803127 w 8882887"/>
              <a:gd name="connsiteY686" fmla="*/ 1467159 h 1682495"/>
              <a:gd name="connsiteX687" fmla="*/ 6814829 w 8882887"/>
              <a:gd name="connsiteY687" fmla="*/ 1467159 h 1682495"/>
              <a:gd name="connsiteX688" fmla="*/ 6816083 w 8882887"/>
              <a:gd name="connsiteY688" fmla="*/ 1474133 h 1682495"/>
              <a:gd name="connsiteX689" fmla="*/ 6824859 w 8882887"/>
              <a:gd name="connsiteY689" fmla="*/ 1474133 h 1682495"/>
              <a:gd name="connsiteX690" fmla="*/ 6824859 w 8882887"/>
              <a:gd name="connsiteY690" fmla="*/ 1472390 h 1682495"/>
              <a:gd name="connsiteX691" fmla="*/ 6824859 w 8882887"/>
              <a:gd name="connsiteY691" fmla="*/ 1460184 h 1682495"/>
              <a:gd name="connsiteX692" fmla="*/ 6828203 w 8882887"/>
              <a:gd name="connsiteY692" fmla="*/ 1460184 h 1682495"/>
              <a:gd name="connsiteX693" fmla="*/ 6851607 w 8882887"/>
              <a:gd name="connsiteY693" fmla="*/ 1460184 h 1682495"/>
              <a:gd name="connsiteX694" fmla="*/ 6851607 w 8882887"/>
              <a:gd name="connsiteY694" fmla="*/ 1457133 h 1682495"/>
              <a:gd name="connsiteX695" fmla="*/ 6851607 w 8882887"/>
              <a:gd name="connsiteY695" fmla="*/ 1435776 h 1682495"/>
              <a:gd name="connsiteX696" fmla="*/ 6908447 w 8882887"/>
              <a:gd name="connsiteY696" fmla="*/ 1435776 h 1682495"/>
              <a:gd name="connsiteX697" fmla="*/ 6908447 w 8882887"/>
              <a:gd name="connsiteY697" fmla="*/ 1437956 h 1682495"/>
              <a:gd name="connsiteX698" fmla="*/ 6908447 w 8882887"/>
              <a:gd name="connsiteY698" fmla="*/ 1453211 h 1682495"/>
              <a:gd name="connsiteX699" fmla="*/ 6938539 w 8882887"/>
              <a:gd name="connsiteY699" fmla="*/ 1453211 h 1682495"/>
              <a:gd name="connsiteX700" fmla="*/ 6938539 w 8882887"/>
              <a:gd name="connsiteY700" fmla="*/ 1456698 h 1682495"/>
              <a:gd name="connsiteX701" fmla="*/ 6938539 w 8882887"/>
              <a:gd name="connsiteY701" fmla="*/ 1481106 h 1682495"/>
              <a:gd name="connsiteX702" fmla="*/ 6931853 w 8882887"/>
              <a:gd name="connsiteY702" fmla="*/ 1482414 h 1682495"/>
              <a:gd name="connsiteX703" fmla="*/ 6931853 w 8882887"/>
              <a:gd name="connsiteY703" fmla="*/ 1491567 h 1682495"/>
              <a:gd name="connsiteX704" fmla="*/ 6938539 w 8882887"/>
              <a:gd name="connsiteY704" fmla="*/ 1494183 h 1682495"/>
              <a:gd name="connsiteX705" fmla="*/ 6938539 w 8882887"/>
              <a:gd name="connsiteY705" fmla="*/ 1512489 h 1682495"/>
              <a:gd name="connsiteX706" fmla="*/ 6931853 w 8882887"/>
              <a:gd name="connsiteY706" fmla="*/ 1519463 h 1682495"/>
              <a:gd name="connsiteX707" fmla="*/ 6931853 w 8882887"/>
              <a:gd name="connsiteY707" fmla="*/ 1603151 h 1682495"/>
              <a:gd name="connsiteX708" fmla="*/ 6934777 w 8882887"/>
              <a:gd name="connsiteY708" fmla="*/ 1603151 h 1682495"/>
              <a:gd name="connsiteX709" fmla="*/ 6955257 w 8882887"/>
              <a:gd name="connsiteY709" fmla="*/ 1603151 h 1682495"/>
              <a:gd name="connsiteX710" fmla="*/ 6957763 w 8882887"/>
              <a:gd name="connsiteY710" fmla="*/ 1610124 h 1682495"/>
              <a:gd name="connsiteX711" fmla="*/ 6975319 w 8882887"/>
              <a:gd name="connsiteY711" fmla="*/ 1610124 h 1682495"/>
              <a:gd name="connsiteX712" fmla="*/ 6975319 w 8882887"/>
              <a:gd name="connsiteY712" fmla="*/ 1613175 h 1682495"/>
              <a:gd name="connsiteX713" fmla="*/ 6975319 w 8882887"/>
              <a:gd name="connsiteY713" fmla="*/ 1634534 h 1682495"/>
              <a:gd name="connsiteX714" fmla="*/ 6977827 w 8882887"/>
              <a:gd name="connsiteY714" fmla="*/ 1634534 h 1682495"/>
              <a:gd name="connsiteX715" fmla="*/ 6995379 w 8882887"/>
              <a:gd name="connsiteY715" fmla="*/ 1634534 h 1682495"/>
              <a:gd name="connsiteX716" fmla="*/ 6995379 w 8882887"/>
              <a:gd name="connsiteY716" fmla="*/ 1631483 h 1682495"/>
              <a:gd name="connsiteX717" fmla="*/ 6995379 w 8882887"/>
              <a:gd name="connsiteY717" fmla="*/ 1610124 h 1682495"/>
              <a:gd name="connsiteX718" fmla="*/ 6998303 w 8882887"/>
              <a:gd name="connsiteY718" fmla="*/ 1608381 h 1682495"/>
              <a:gd name="connsiteX719" fmla="*/ 7018783 w 8882887"/>
              <a:gd name="connsiteY719" fmla="*/ 1596177 h 1682495"/>
              <a:gd name="connsiteX720" fmla="*/ 7018783 w 8882887"/>
              <a:gd name="connsiteY720" fmla="*/ 1564794 h 1682495"/>
              <a:gd name="connsiteX721" fmla="*/ 7012097 w 8882887"/>
              <a:gd name="connsiteY721" fmla="*/ 1529924 h 1682495"/>
              <a:gd name="connsiteX722" fmla="*/ 7013767 w 8882887"/>
              <a:gd name="connsiteY722" fmla="*/ 1529924 h 1682495"/>
              <a:gd name="connsiteX723" fmla="*/ 7025471 w 8882887"/>
              <a:gd name="connsiteY723" fmla="*/ 1529924 h 1682495"/>
              <a:gd name="connsiteX724" fmla="*/ 7055563 w 8882887"/>
              <a:gd name="connsiteY724" fmla="*/ 1526438 h 1682495"/>
              <a:gd name="connsiteX725" fmla="*/ 7055563 w 8882887"/>
              <a:gd name="connsiteY725" fmla="*/ 1524693 h 1682495"/>
              <a:gd name="connsiteX726" fmla="*/ 7055563 w 8882887"/>
              <a:gd name="connsiteY726" fmla="*/ 1512489 h 1682495"/>
              <a:gd name="connsiteX727" fmla="*/ 7058071 w 8882887"/>
              <a:gd name="connsiteY727" fmla="*/ 1512489 h 1682495"/>
              <a:gd name="connsiteX728" fmla="*/ 7075623 w 8882887"/>
              <a:gd name="connsiteY728" fmla="*/ 1512489 h 1682495"/>
              <a:gd name="connsiteX729" fmla="*/ 7075623 w 8882887"/>
              <a:gd name="connsiteY729" fmla="*/ 1338141 h 1682495"/>
              <a:gd name="connsiteX730" fmla="*/ 7077295 w 8882887"/>
              <a:gd name="connsiteY730" fmla="*/ 1338141 h 1682495"/>
              <a:gd name="connsiteX731" fmla="*/ 7088997 w 8882887"/>
              <a:gd name="connsiteY731" fmla="*/ 1338141 h 1682495"/>
              <a:gd name="connsiteX732" fmla="*/ 7088997 w 8882887"/>
              <a:gd name="connsiteY732" fmla="*/ 1334654 h 1682495"/>
              <a:gd name="connsiteX733" fmla="*/ 7088997 w 8882887"/>
              <a:gd name="connsiteY733" fmla="*/ 1310244 h 1682495"/>
              <a:gd name="connsiteX734" fmla="*/ 7092341 w 8882887"/>
              <a:gd name="connsiteY734" fmla="*/ 1240505 h 1682495"/>
              <a:gd name="connsiteX735" fmla="*/ 7094013 w 8882887"/>
              <a:gd name="connsiteY735" fmla="*/ 1240505 h 1682495"/>
              <a:gd name="connsiteX736" fmla="*/ 7105715 w 8882887"/>
              <a:gd name="connsiteY736" fmla="*/ 1240505 h 1682495"/>
              <a:gd name="connsiteX737" fmla="*/ 7105715 w 8882887"/>
              <a:gd name="connsiteY737" fmla="*/ 1242249 h 1682495"/>
              <a:gd name="connsiteX738" fmla="*/ 7105715 w 8882887"/>
              <a:gd name="connsiteY738" fmla="*/ 1254453 h 1682495"/>
              <a:gd name="connsiteX739" fmla="*/ 7112401 w 8882887"/>
              <a:gd name="connsiteY739" fmla="*/ 1250966 h 1682495"/>
              <a:gd name="connsiteX740" fmla="*/ 7112401 w 8882887"/>
              <a:gd name="connsiteY740" fmla="*/ 1226558 h 1682495"/>
              <a:gd name="connsiteX741" fmla="*/ 7114491 w 8882887"/>
              <a:gd name="connsiteY741" fmla="*/ 1225686 h 1682495"/>
              <a:gd name="connsiteX742" fmla="*/ 7129119 w 8882887"/>
              <a:gd name="connsiteY742" fmla="*/ 1219584 h 1682495"/>
              <a:gd name="connsiteX743" fmla="*/ 7130791 w 8882887"/>
              <a:gd name="connsiteY743" fmla="*/ 1220456 h 1682495"/>
              <a:gd name="connsiteX744" fmla="*/ 7142493 w 8882887"/>
              <a:gd name="connsiteY744" fmla="*/ 1226558 h 1682495"/>
              <a:gd name="connsiteX745" fmla="*/ 7145001 w 8882887"/>
              <a:gd name="connsiteY745" fmla="*/ 1226558 h 1682495"/>
              <a:gd name="connsiteX746" fmla="*/ 7162555 w 8882887"/>
              <a:gd name="connsiteY746" fmla="*/ 1226558 h 1682495"/>
              <a:gd name="connsiteX747" fmla="*/ 7162555 w 8882887"/>
              <a:gd name="connsiteY747" fmla="*/ 1181226 h 1682495"/>
              <a:gd name="connsiteX748" fmla="*/ 7164227 w 8882887"/>
              <a:gd name="connsiteY748" fmla="*/ 1181226 h 1682495"/>
              <a:gd name="connsiteX749" fmla="*/ 7175927 w 8882887"/>
              <a:gd name="connsiteY749" fmla="*/ 1181226 h 1682495"/>
              <a:gd name="connsiteX750" fmla="*/ 7178017 w 8882887"/>
              <a:gd name="connsiteY750" fmla="*/ 1188201 h 1682495"/>
              <a:gd name="connsiteX751" fmla="*/ 7192647 w 8882887"/>
              <a:gd name="connsiteY751" fmla="*/ 1188201 h 1682495"/>
              <a:gd name="connsiteX752" fmla="*/ 7194319 w 8882887"/>
              <a:gd name="connsiteY752" fmla="*/ 1181226 h 1682495"/>
              <a:gd name="connsiteX753" fmla="*/ 7206021 w 8882887"/>
              <a:gd name="connsiteY753" fmla="*/ 1181226 h 1682495"/>
              <a:gd name="connsiteX754" fmla="*/ 7206021 w 8882887"/>
              <a:gd name="connsiteY754" fmla="*/ 1233531 h 1682495"/>
              <a:gd name="connsiteX755" fmla="*/ 7208111 w 8882887"/>
              <a:gd name="connsiteY755" fmla="*/ 1235274 h 1682495"/>
              <a:gd name="connsiteX756" fmla="*/ 7222739 w 8882887"/>
              <a:gd name="connsiteY756" fmla="*/ 1247480 h 1682495"/>
              <a:gd name="connsiteX757" fmla="*/ 7256173 w 8882887"/>
              <a:gd name="connsiteY757" fmla="*/ 1257941 h 1682495"/>
              <a:gd name="connsiteX758" fmla="*/ 7256173 w 8882887"/>
              <a:gd name="connsiteY758" fmla="*/ 1255761 h 1682495"/>
              <a:gd name="connsiteX759" fmla="*/ 7256173 w 8882887"/>
              <a:gd name="connsiteY759" fmla="*/ 1240505 h 1682495"/>
              <a:gd name="connsiteX760" fmla="*/ 7299639 w 8882887"/>
              <a:gd name="connsiteY760" fmla="*/ 1226558 h 1682495"/>
              <a:gd name="connsiteX761" fmla="*/ 7299639 w 8882887"/>
              <a:gd name="connsiteY761" fmla="*/ 1224815 h 1682495"/>
              <a:gd name="connsiteX762" fmla="*/ 7299639 w 8882887"/>
              <a:gd name="connsiteY762" fmla="*/ 1212609 h 1682495"/>
              <a:gd name="connsiteX763" fmla="*/ 7300893 w 8882887"/>
              <a:gd name="connsiteY763" fmla="*/ 1212609 h 1682495"/>
              <a:gd name="connsiteX764" fmla="*/ 7309669 w 8882887"/>
              <a:gd name="connsiteY764" fmla="*/ 1212609 h 1682495"/>
              <a:gd name="connsiteX765" fmla="*/ 7309669 w 8882887"/>
              <a:gd name="connsiteY765" fmla="*/ 1211303 h 1682495"/>
              <a:gd name="connsiteX766" fmla="*/ 7309669 w 8882887"/>
              <a:gd name="connsiteY766" fmla="*/ 1202148 h 1682495"/>
              <a:gd name="connsiteX767" fmla="*/ 7313013 w 8882887"/>
              <a:gd name="connsiteY767" fmla="*/ 1202148 h 1682495"/>
              <a:gd name="connsiteX768" fmla="*/ 7336417 w 8882887"/>
              <a:gd name="connsiteY768" fmla="*/ 1202148 h 1682495"/>
              <a:gd name="connsiteX769" fmla="*/ 7336417 w 8882887"/>
              <a:gd name="connsiteY769" fmla="*/ 1203456 h 1682495"/>
              <a:gd name="connsiteX770" fmla="*/ 7336417 w 8882887"/>
              <a:gd name="connsiteY770" fmla="*/ 1212609 h 1682495"/>
              <a:gd name="connsiteX771" fmla="*/ 7338925 w 8882887"/>
              <a:gd name="connsiteY771" fmla="*/ 1212609 h 1682495"/>
              <a:gd name="connsiteX772" fmla="*/ 7356479 w 8882887"/>
              <a:gd name="connsiteY772" fmla="*/ 1212609 h 1682495"/>
              <a:gd name="connsiteX773" fmla="*/ 7356479 w 8882887"/>
              <a:gd name="connsiteY773" fmla="*/ 1215225 h 1682495"/>
              <a:gd name="connsiteX774" fmla="*/ 7356479 w 8882887"/>
              <a:gd name="connsiteY774" fmla="*/ 1233531 h 1682495"/>
              <a:gd name="connsiteX775" fmla="*/ 7393257 w 8882887"/>
              <a:gd name="connsiteY775" fmla="*/ 1233531 h 1682495"/>
              <a:gd name="connsiteX776" fmla="*/ 7393257 w 8882887"/>
              <a:gd name="connsiteY776" fmla="*/ 1231788 h 1682495"/>
              <a:gd name="connsiteX777" fmla="*/ 7393257 w 8882887"/>
              <a:gd name="connsiteY777" fmla="*/ 1219584 h 1682495"/>
              <a:gd name="connsiteX778" fmla="*/ 7395347 w 8882887"/>
              <a:gd name="connsiteY778" fmla="*/ 1219584 h 1682495"/>
              <a:gd name="connsiteX779" fmla="*/ 7409975 w 8882887"/>
              <a:gd name="connsiteY779" fmla="*/ 1219584 h 1682495"/>
              <a:gd name="connsiteX780" fmla="*/ 7409975 w 8882887"/>
              <a:gd name="connsiteY780" fmla="*/ 1217840 h 1682495"/>
              <a:gd name="connsiteX781" fmla="*/ 7409975 w 8882887"/>
              <a:gd name="connsiteY781" fmla="*/ 1205636 h 1682495"/>
              <a:gd name="connsiteX782" fmla="*/ 7412483 w 8882887"/>
              <a:gd name="connsiteY782" fmla="*/ 1205636 h 1682495"/>
              <a:gd name="connsiteX783" fmla="*/ 7430035 w 8882887"/>
              <a:gd name="connsiteY783" fmla="*/ 1205636 h 1682495"/>
              <a:gd name="connsiteX784" fmla="*/ 7430035 w 8882887"/>
              <a:gd name="connsiteY784" fmla="*/ 1207379 h 1682495"/>
              <a:gd name="connsiteX785" fmla="*/ 7430035 w 8882887"/>
              <a:gd name="connsiteY785" fmla="*/ 1219584 h 1682495"/>
              <a:gd name="connsiteX786" fmla="*/ 7436723 w 8882887"/>
              <a:gd name="connsiteY786" fmla="*/ 1135896 h 1682495"/>
              <a:gd name="connsiteX787" fmla="*/ 7587181 w 8882887"/>
              <a:gd name="connsiteY787" fmla="*/ 1135896 h 1682495"/>
              <a:gd name="connsiteX788" fmla="*/ 7587181 w 8882887"/>
              <a:gd name="connsiteY788" fmla="*/ 1247480 h 1682495"/>
              <a:gd name="connsiteX789" fmla="*/ 7590525 w 8882887"/>
              <a:gd name="connsiteY789" fmla="*/ 1247480 h 1682495"/>
              <a:gd name="connsiteX790" fmla="*/ 7613929 w 8882887"/>
              <a:gd name="connsiteY790" fmla="*/ 1247480 h 1682495"/>
              <a:gd name="connsiteX791" fmla="*/ 7613929 w 8882887"/>
              <a:gd name="connsiteY791" fmla="*/ 1121948 h 1682495"/>
              <a:gd name="connsiteX792" fmla="*/ 7647365 w 8882887"/>
              <a:gd name="connsiteY792" fmla="*/ 1104513 h 1682495"/>
              <a:gd name="connsiteX793" fmla="*/ 7690831 w 8882887"/>
              <a:gd name="connsiteY793" fmla="*/ 1104513 h 1682495"/>
              <a:gd name="connsiteX794" fmla="*/ 7693757 w 8882887"/>
              <a:gd name="connsiteY794" fmla="*/ 1101899 h 1682495"/>
              <a:gd name="connsiteX795" fmla="*/ 7714235 w 8882887"/>
              <a:gd name="connsiteY795" fmla="*/ 1083591 h 1682495"/>
              <a:gd name="connsiteX796" fmla="*/ 7771075 w 8882887"/>
              <a:gd name="connsiteY796" fmla="*/ 1083591 h 1682495"/>
              <a:gd name="connsiteX797" fmla="*/ 7771075 w 8882887"/>
              <a:gd name="connsiteY797" fmla="*/ 1086207 h 1682495"/>
              <a:gd name="connsiteX798" fmla="*/ 7771075 w 8882887"/>
              <a:gd name="connsiteY798" fmla="*/ 1104513 h 1682495"/>
              <a:gd name="connsiteX799" fmla="*/ 7827915 w 8882887"/>
              <a:gd name="connsiteY799" fmla="*/ 1104513 h 1682495"/>
              <a:gd name="connsiteX800" fmla="*/ 7827915 w 8882887"/>
              <a:gd name="connsiteY800" fmla="*/ 1240505 h 1682495"/>
              <a:gd name="connsiteX801" fmla="*/ 7830005 w 8882887"/>
              <a:gd name="connsiteY801" fmla="*/ 1240505 h 1682495"/>
              <a:gd name="connsiteX802" fmla="*/ 7844633 w 8882887"/>
              <a:gd name="connsiteY802" fmla="*/ 1240505 h 1682495"/>
              <a:gd name="connsiteX803" fmla="*/ 7844633 w 8882887"/>
              <a:gd name="connsiteY803" fmla="*/ 1439262 h 1682495"/>
              <a:gd name="connsiteX804" fmla="*/ 7847975 w 8882887"/>
              <a:gd name="connsiteY804" fmla="*/ 1439262 h 1682495"/>
              <a:gd name="connsiteX805" fmla="*/ 7871381 w 8882887"/>
              <a:gd name="connsiteY805" fmla="*/ 1439262 h 1682495"/>
              <a:gd name="connsiteX806" fmla="*/ 7871381 w 8882887"/>
              <a:gd name="connsiteY806" fmla="*/ 1310244 h 1682495"/>
              <a:gd name="connsiteX807" fmla="*/ 7872635 w 8882887"/>
              <a:gd name="connsiteY807" fmla="*/ 1309373 h 1682495"/>
              <a:gd name="connsiteX808" fmla="*/ 7881411 w 8882887"/>
              <a:gd name="connsiteY808" fmla="*/ 1303271 h 1682495"/>
              <a:gd name="connsiteX809" fmla="*/ 7888099 w 8882887"/>
              <a:gd name="connsiteY809" fmla="*/ 1305014 h 1682495"/>
              <a:gd name="connsiteX810" fmla="*/ 7888099 w 8882887"/>
              <a:gd name="connsiteY810" fmla="*/ 1317219 h 1682495"/>
              <a:gd name="connsiteX811" fmla="*/ 7891441 w 8882887"/>
              <a:gd name="connsiteY811" fmla="*/ 1315475 h 1682495"/>
              <a:gd name="connsiteX812" fmla="*/ 7914847 w 8882887"/>
              <a:gd name="connsiteY812" fmla="*/ 1303271 h 1682495"/>
              <a:gd name="connsiteX813" fmla="*/ 7917773 w 8882887"/>
              <a:gd name="connsiteY813" fmla="*/ 1303271 h 1682495"/>
              <a:gd name="connsiteX814" fmla="*/ 7938251 w 8882887"/>
              <a:gd name="connsiteY814" fmla="*/ 1303271 h 1682495"/>
              <a:gd name="connsiteX815" fmla="*/ 7938251 w 8882887"/>
              <a:gd name="connsiteY815" fmla="*/ 1540385 h 1682495"/>
              <a:gd name="connsiteX816" fmla="*/ 7985061 w 8882887"/>
              <a:gd name="connsiteY816" fmla="*/ 1547360 h 1682495"/>
              <a:gd name="connsiteX817" fmla="*/ 7985061 w 8882887"/>
              <a:gd name="connsiteY817" fmla="*/ 1536899 h 1682495"/>
              <a:gd name="connsiteX818" fmla="*/ 8035213 w 8882887"/>
              <a:gd name="connsiteY818" fmla="*/ 1536899 h 1682495"/>
              <a:gd name="connsiteX819" fmla="*/ 8035213 w 8882887"/>
              <a:gd name="connsiteY819" fmla="*/ 1491567 h 1682495"/>
              <a:gd name="connsiteX820" fmla="*/ 8048587 w 8882887"/>
              <a:gd name="connsiteY820" fmla="*/ 1491567 h 1682495"/>
              <a:gd name="connsiteX821" fmla="*/ 8048587 w 8882887"/>
              <a:gd name="connsiteY821" fmla="*/ 1432289 h 1682495"/>
              <a:gd name="connsiteX822" fmla="*/ 8058619 w 8882887"/>
              <a:gd name="connsiteY822" fmla="*/ 1432289 h 1682495"/>
              <a:gd name="connsiteX823" fmla="*/ 8058619 w 8882887"/>
              <a:gd name="connsiteY823" fmla="*/ 1373010 h 1682495"/>
              <a:gd name="connsiteX824" fmla="*/ 8082023 w 8882887"/>
              <a:gd name="connsiteY824" fmla="*/ 1373010 h 1682495"/>
              <a:gd name="connsiteX825" fmla="*/ 8155579 w 8882887"/>
              <a:gd name="connsiteY825" fmla="*/ 1341627 h 1682495"/>
              <a:gd name="connsiteX826" fmla="*/ 8158923 w 8882887"/>
              <a:gd name="connsiteY826" fmla="*/ 1310244 h 1682495"/>
              <a:gd name="connsiteX827" fmla="*/ 8165611 w 8882887"/>
              <a:gd name="connsiteY827" fmla="*/ 1341627 h 1682495"/>
              <a:gd name="connsiteX828" fmla="*/ 8242511 w 8882887"/>
              <a:gd name="connsiteY828" fmla="*/ 1383471 h 1682495"/>
              <a:gd name="connsiteX829" fmla="*/ 8242511 w 8882887"/>
              <a:gd name="connsiteY829" fmla="*/ 1376498 h 1682495"/>
              <a:gd name="connsiteX830" fmla="*/ 8262573 w 8882887"/>
              <a:gd name="connsiteY830" fmla="*/ 1376498 h 1682495"/>
              <a:gd name="connsiteX831" fmla="*/ 8262573 w 8882887"/>
              <a:gd name="connsiteY831" fmla="*/ 1432289 h 1682495"/>
              <a:gd name="connsiteX832" fmla="*/ 8272603 w 8882887"/>
              <a:gd name="connsiteY832" fmla="*/ 1432289 h 1682495"/>
              <a:gd name="connsiteX833" fmla="*/ 8272603 w 8882887"/>
              <a:gd name="connsiteY833" fmla="*/ 1498541 h 1682495"/>
              <a:gd name="connsiteX834" fmla="*/ 8282635 w 8882887"/>
              <a:gd name="connsiteY834" fmla="*/ 1498541 h 1682495"/>
              <a:gd name="connsiteX835" fmla="*/ 8282635 w 8882887"/>
              <a:gd name="connsiteY835" fmla="*/ 1529924 h 1682495"/>
              <a:gd name="connsiteX836" fmla="*/ 8302695 w 8882887"/>
              <a:gd name="connsiteY836" fmla="*/ 1529924 h 1682495"/>
              <a:gd name="connsiteX837" fmla="*/ 8302695 w 8882887"/>
              <a:gd name="connsiteY837" fmla="*/ 1578741 h 1682495"/>
              <a:gd name="connsiteX838" fmla="*/ 8429747 w 8882887"/>
              <a:gd name="connsiteY838" fmla="*/ 1568280 h 1682495"/>
              <a:gd name="connsiteX839" fmla="*/ 8429747 w 8882887"/>
              <a:gd name="connsiteY839" fmla="*/ 1519463 h 1682495"/>
              <a:gd name="connsiteX840" fmla="*/ 8496619 w 8882887"/>
              <a:gd name="connsiteY840" fmla="*/ 1519463 h 1682495"/>
              <a:gd name="connsiteX841" fmla="*/ 8496619 w 8882887"/>
              <a:gd name="connsiteY841" fmla="*/ 1491567 h 1682495"/>
              <a:gd name="connsiteX842" fmla="*/ 8637047 w 8882887"/>
              <a:gd name="connsiteY842" fmla="*/ 1491567 h 1682495"/>
              <a:gd name="connsiteX843" fmla="*/ 8637047 w 8882887"/>
              <a:gd name="connsiteY843" fmla="*/ 1509002 h 1682495"/>
              <a:gd name="connsiteX844" fmla="*/ 8727321 w 8882887"/>
              <a:gd name="connsiteY844" fmla="*/ 1509002 h 1682495"/>
              <a:gd name="connsiteX845" fmla="*/ 8727321 w 8882887"/>
              <a:gd name="connsiteY845" fmla="*/ 1519463 h 1682495"/>
              <a:gd name="connsiteX846" fmla="*/ 8754069 w 8882887"/>
              <a:gd name="connsiteY846" fmla="*/ 1519463 h 1682495"/>
              <a:gd name="connsiteX847" fmla="*/ 8754069 w 8882887"/>
              <a:gd name="connsiteY847" fmla="*/ 1529924 h 1682495"/>
              <a:gd name="connsiteX848" fmla="*/ 8777473 w 8882887"/>
              <a:gd name="connsiteY848" fmla="*/ 1529924 h 1682495"/>
              <a:gd name="connsiteX849" fmla="*/ 8777473 w 8882887"/>
              <a:gd name="connsiteY849" fmla="*/ 1499913 h 1682495"/>
              <a:gd name="connsiteX850" fmla="*/ 8882887 w 8882887"/>
              <a:gd name="connsiteY850" fmla="*/ 1682495 h 1682495"/>
              <a:gd name="connsiteX851" fmla="*/ 0 w 8882887"/>
              <a:gd name="connsiteY851" fmla="*/ 1682495 h 1682495"/>
              <a:gd name="connsiteX852" fmla="*/ 63077 w 8882887"/>
              <a:gd name="connsiteY852" fmla="*/ 1573241 h 1682495"/>
              <a:gd name="connsiteX853" fmla="*/ 123345 w 8882887"/>
              <a:gd name="connsiteY853" fmla="*/ 1568279 h 1682495"/>
              <a:gd name="connsiteX854" fmla="*/ 123345 w 8882887"/>
              <a:gd name="connsiteY854" fmla="*/ 1519461 h 1682495"/>
              <a:gd name="connsiteX855" fmla="*/ 190215 w 8882887"/>
              <a:gd name="connsiteY855" fmla="*/ 1519461 h 1682495"/>
              <a:gd name="connsiteX856" fmla="*/ 190215 w 8882887"/>
              <a:gd name="connsiteY856" fmla="*/ 1491566 h 1682495"/>
              <a:gd name="connsiteX857" fmla="*/ 330643 w 8882887"/>
              <a:gd name="connsiteY857" fmla="*/ 1491566 h 1682495"/>
              <a:gd name="connsiteX858" fmla="*/ 330643 w 8882887"/>
              <a:gd name="connsiteY858" fmla="*/ 1509000 h 1682495"/>
              <a:gd name="connsiteX859" fmla="*/ 420917 w 8882887"/>
              <a:gd name="connsiteY859" fmla="*/ 1509000 h 1682495"/>
              <a:gd name="connsiteX860" fmla="*/ 420917 w 8882887"/>
              <a:gd name="connsiteY860" fmla="*/ 1519461 h 1682495"/>
              <a:gd name="connsiteX861" fmla="*/ 447665 w 8882887"/>
              <a:gd name="connsiteY861" fmla="*/ 1519461 h 1682495"/>
              <a:gd name="connsiteX862" fmla="*/ 447665 w 8882887"/>
              <a:gd name="connsiteY862" fmla="*/ 1529922 h 1682495"/>
              <a:gd name="connsiteX863" fmla="*/ 471070 w 8882887"/>
              <a:gd name="connsiteY863" fmla="*/ 1529922 h 1682495"/>
              <a:gd name="connsiteX864" fmla="*/ 471070 w 8882887"/>
              <a:gd name="connsiteY864" fmla="*/ 1373009 h 1682495"/>
              <a:gd name="connsiteX865" fmla="*/ 541285 w 8882887"/>
              <a:gd name="connsiteY865" fmla="*/ 1352087 h 1682495"/>
              <a:gd name="connsiteX866" fmla="*/ 671681 w 8882887"/>
              <a:gd name="connsiteY866" fmla="*/ 1352087 h 1682495"/>
              <a:gd name="connsiteX867" fmla="*/ 671681 w 8882887"/>
              <a:gd name="connsiteY867" fmla="*/ 1101026 h 1682495"/>
              <a:gd name="connsiteX868" fmla="*/ 708460 w 8882887"/>
              <a:gd name="connsiteY868" fmla="*/ 1083590 h 1682495"/>
              <a:gd name="connsiteX869" fmla="*/ 868949 w 8882887"/>
              <a:gd name="connsiteY869" fmla="*/ 1055694 h 1682495"/>
              <a:gd name="connsiteX870" fmla="*/ 925789 w 8882887"/>
              <a:gd name="connsiteY870" fmla="*/ 1073129 h 1682495"/>
              <a:gd name="connsiteX871" fmla="*/ 935819 w 8882887"/>
              <a:gd name="connsiteY871" fmla="*/ 1083590 h 1682495"/>
              <a:gd name="connsiteX872" fmla="*/ 935819 w 8882887"/>
              <a:gd name="connsiteY872" fmla="*/ 1550844 h 1682495"/>
              <a:gd name="connsiteX873" fmla="*/ 959224 w 8882887"/>
              <a:gd name="connsiteY873" fmla="*/ 1550844 h 1682495"/>
              <a:gd name="connsiteX874" fmla="*/ 959224 w 8882887"/>
              <a:gd name="connsiteY874" fmla="*/ 1362548 h 1682495"/>
              <a:gd name="connsiteX875" fmla="*/ 979285 w 8882887"/>
              <a:gd name="connsiteY875" fmla="*/ 1362548 h 1682495"/>
              <a:gd name="connsiteX876" fmla="*/ 979285 w 8882887"/>
              <a:gd name="connsiteY876" fmla="*/ 1345113 h 1682495"/>
              <a:gd name="connsiteX877" fmla="*/ 999346 w 8882887"/>
              <a:gd name="connsiteY877" fmla="*/ 1334652 h 1682495"/>
              <a:gd name="connsiteX878" fmla="*/ 1016063 w 8882887"/>
              <a:gd name="connsiteY878" fmla="*/ 1334652 h 1682495"/>
              <a:gd name="connsiteX879" fmla="*/ 1016063 w 8882887"/>
              <a:gd name="connsiteY879" fmla="*/ 1317218 h 1682495"/>
              <a:gd name="connsiteX880" fmla="*/ 1029437 w 8882887"/>
              <a:gd name="connsiteY880" fmla="*/ 1306757 h 1682495"/>
              <a:gd name="connsiteX881" fmla="*/ 1062874 w 8882887"/>
              <a:gd name="connsiteY881" fmla="*/ 1306757 h 1682495"/>
              <a:gd name="connsiteX882" fmla="*/ 1062874 w 8882887"/>
              <a:gd name="connsiteY882" fmla="*/ 1362548 h 1682495"/>
              <a:gd name="connsiteX883" fmla="*/ 1133087 w 8882887"/>
              <a:gd name="connsiteY883" fmla="*/ 1362548 h 1682495"/>
              <a:gd name="connsiteX884" fmla="*/ 1133087 w 8882887"/>
              <a:gd name="connsiteY884" fmla="*/ 1557819 h 1682495"/>
              <a:gd name="connsiteX885" fmla="*/ 1159835 w 8882887"/>
              <a:gd name="connsiteY885" fmla="*/ 1557819 h 1682495"/>
              <a:gd name="connsiteX886" fmla="*/ 1186583 w 8882887"/>
              <a:gd name="connsiteY886" fmla="*/ 1547358 h 1682495"/>
              <a:gd name="connsiteX887" fmla="*/ 1186583 w 8882887"/>
              <a:gd name="connsiteY887" fmla="*/ 1533410 h 1682495"/>
              <a:gd name="connsiteX888" fmla="*/ 1176553 w 8882887"/>
              <a:gd name="connsiteY888" fmla="*/ 1529922 h 1682495"/>
              <a:gd name="connsiteX889" fmla="*/ 1176553 w 8882887"/>
              <a:gd name="connsiteY889" fmla="*/ 1519461 h 1682495"/>
              <a:gd name="connsiteX890" fmla="*/ 1186583 w 8882887"/>
              <a:gd name="connsiteY890" fmla="*/ 1512488 h 1682495"/>
              <a:gd name="connsiteX891" fmla="*/ 1186583 w 8882887"/>
              <a:gd name="connsiteY891" fmla="*/ 1435775 h 1682495"/>
              <a:gd name="connsiteX892" fmla="*/ 1176553 w 8882887"/>
              <a:gd name="connsiteY892" fmla="*/ 1432287 h 1682495"/>
              <a:gd name="connsiteX893" fmla="*/ 1176553 w 8882887"/>
              <a:gd name="connsiteY893" fmla="*/ 1421826 h 1682495"/>
              <a:gd name="connsiteX894" fmla="*/ 1186583 w 8882887"/>
              <a:gd name="connsiteY894" fmla="*/ 1414853 h 1682495"/>
              <a:gd name="connsiteX895" fmla="*/ 1193271 w 8882887"/>
              <a:gd name="connsiteY895" fmla="*/ 1407879 h 1682495"/>
              <a:gd name="connsiteX896" fmla="*/ 1193271 w 8882887"/>
              <a:gd name="connsiteY896" fmla="*/ 1393931 h 1682495"/>
              <a:gd name="connsiteX897" fmla="*/ 1186583 w 8882887"/>
              <a:gd name="connsiteY897" fmla="*/ 1393931 h 1682495"/>
              <a:gd name="connsiteX898" fmla="*/ 1186583 w 8882887"/>
              <a:gd name="connsiteY898" fmla="*/ 1383470 h 1682495"/>
              <a:gd name="connsiteX899" fmla="*/ 1196614 w 8882887"/>
              <a:gd name="connsiteY899" fmla="*/ 1376496 h 1682495"/>
              <a:gd name="connsiteX900" fmla="*/ 1250110 w 8882887"/>
              <a:gd name="connsiteY900" fmla="*/ 1278861 h 1682495"/>
              <a:gd name="connsiteX901" fmla="*/ 1243423 w 8882887"/>
              <a:gd name="connsiteY901" fmla="*/ 1275374 h 1682495"/>
              <a:gd name="connsiteX902" fmla="*/ 1243423 w 8882887"/>
              <a:gd name="connsiteY902" fmla="*/ 1264913 h 1682495"/>
              <a:gd name="connsiteX903" fmla="*/ 1253453 w 8882887"/>
              <a:gd name="connsiteY903" fmla="*/ 1261425 h 1682495"/>
              <a:gd name="connsiteX904" fmla="*/ 1253453 w 8882887"/>
              <a:gd name="connsiteY904" fmla="*/ 1247478 h 1682495"/>
              <a:gd name="connsiteX905" fmla="*/ 1260141 w 8882887"/>
              <a:gd name="connsiteY905" fmla="*/ 1247478 h 1682495"/>
              <a:gd name="connsiteX906" fmla="*/ 1260141 w 8882887"/>
              <a:gd name="connsiteY906" fmla="*/ 1216095 h 1682495"/>
              <a:gd name="connsiteX907" fmla="*/ 1253453 w 8882887"/>
              <a:gd name="connsiteY907" fmla="*/ 1216095 h 1682495"/>
              <a:gd name="connsiteX908" fmla="*/ 1253453 w 8882887"/>
              <a:gd name="connsiteY908" fmla="*/ 1209122 h 1682495"/>
              <a:gd name="connsiteX909" fmla="*/ 1260141 w 8882887"/>
              <a:gd name="connsiteY909" fmla="*/ 1205634 h 1682495"/>
              <a:gd name="connsiteX910" fmla="*/ 1276858 w 8882887"/>
              <a:gd name="connsiteY910" fmla="*/ 1181225 h 1682495"/>
              <a:gd name="connsiteX911" fmla="*/ 1280201 w 8882887"/>
              <a:gd name="connsiteY911" fmla="*/ 1167278 h 1682495"/>
              <a:gd name="connsiteX912" fmla="*/ 1280201 w 8882887"/>
              <a:gd name="connsiteY912" fmla="*/ 1128921 h 1682495"/>
              <a:gd name="connsiteX913" fmla="*/ 1280620 w 8882887"/>
              <a:gd name="connsiteY913" fmla="*/ 1127613 h 1682495"/>
              <a:gd name="connsiteX914" fmla="*/ 1283545 w 8882887"/>
              <a:gd name="connsiteY914" fmla="*/ 1118460 h 1682495"/>
              <a:gd name="connsiteX915" fmla="*/ 1283963 w 8882887"/>
              <a:gd name="connsiteY915" fmla="*/ 1119768 h 1682495"/>
              <a:gd name="connsiteX916" fmla="*/ 1286889 w 8882887"/>
              <a:gd name="connsiteY916" fmla="*/ 1128921 h 1682495"/>
              <a:gd name="connsiteX917" fmla="*/ 1290232 w 8882887"/>
              <a:gd name="connsiteY917" fmla="*/ 1167278 h 1682495"/>
              <a:gd name="connsiteX918" fmla="*/ 1290232 w 8882887"/>
              <a:gd name="connsiteY918" fmla="*/ 1177739 h 1682495"/>
              <a:gd name="connsiteX919" fmla="*/ 1306951 w 8882887"/>
              <a:gd name="connsiteY919" fmla="*/ 1205634 h 1682495"/>
              <a:gd name="connsiteX920" fmla="*/ 1313638 w 8882887"/>
              <a:gd name="connsiteY920" fmla="*/ 1209122 h 1682495"/>
              <a:gd name="connsiteX921" fmla="*/ 1313638 w 8882887"/>
              <a:gd name="connsiteY921" fmla="*/ 1216095 h 1682495"/>
              <a:gd name="connsiteX922" fmla="*/ 1310295 w 8882887"/>
              <a:gd name="connsiteY922" fmla="*/ 1247478 h 1682495"/>
              <a:gd name="connsiteX923" fmla="*/ 1316981 w 8882887"/>
              <a:gd name="connsiteY923" fmla="*/ 1261425 h 1682495"/>
              <a:gd name="connsiteX924" fmla="*/ 1323669 w 8882887"/>
              <a:gd name="connsiteY924" fmla="*/ 1264913 h 1682495"/>
              <a:gd name="connsiteX925" fmla="*/ 1323669 w 8882887"/>
              <a:gd name="connsiteY925" fmla="*/ 1275374 h 1682495"/>
              <a:gd name="connsiteX926" fmla="*/ 1316981 w 8882887"/>
              <a:gd name="connsiteY926" fmla="*/ 1278861 h 1682495"/>
              <a:gd name="connsiteX927" fmla="*/ 1356268 w 8882887"/>
              <a:gd name="connsiteY927" fmla="*/ 1319833 h 1682495"/>
              <a:gd name="connsiteX928" fmla="*/ 1369603 w 8882887"/>
              <a:gd name="connsiteY928" fmla="*/ 1373009 h 1682495"/>
              <a:gd name="connsiteX929" fmla="*/ 1417287 w 8882887"/>
              <a:gd name="connsiteY929" fmla="*/ 1373009 h 1682495"/>
              <a:gd name="connsiteX930" fmla="*/ 1417287 w 8882887"/>
              <a:gd name="connsiteY930" fmla="*/ 1329494 h 1682495"/>
              <a:gd name="connsiteX931" fmla="*/ 1409211 w 8882887"/>
              <a:gd name="connsiteY931" fmla="*/ 1329494 h 1682495"/>
              <a:gd name="connsiteX932" fmla="*/ 1409211 w 8882887"/>
              <a:gd name="connsiteY932" fmla="*/ 1086294 h 1682495"/>
              <a:gd name="connsiteX933" fmla="*/ 1439612 w 8882887"/>
              <a:gd name="connsiteY933" fmla="*/ 1086294 h 1682495"/>
              <a:gd name="connsiteX934" fmla="*/ 1440372 w 8882887"/>
              <a:gd name="connsiteY934" fmla="*/ 1084673 h 1682495"/>
              <a:gd name="connsiteX935" fmla="*/ 1445691 w 8882887"/>
              <a:gd name="connsiteY935" fmla="*/ 1073324 h 1682495"/>
              <a:gd name="connsiteX936" fmla="*/ 1448352 w 8882887"/>
              <a:gd name="connsiteY936" fmla="*/ 1073729 h 1682495"/>
              <a:gd name="connsiteX937" fmla="*/ 1466972 w 8882887"/>
              <a:gd name="connsiteY937" fmla="*/ 1076565 h 1682495"/>
              <a:gd name="connsiteX938" fmla="*/ 1467732 w 8882887"/>
              <a:gd name="connsiteY938" fmla="*/ 1078593 h 1682495"/>
              <a:gd name="connsiteX939" fmla="*/ 1473051 w 8882887"/>
              <a:gd name="connsiteY939" fmla="*/ 1092779 h 1682495"/>
              <a:gd name="connsiteX940" fmla="*/ 1512572 w 8882887"/>
              <a:gd name="connsiteY940" fmla="*/ 1096022 h 1682495"/>
              <a:gd name="connsiteX941" fmla="*/ 1512572 w 8882887"/>
              <a:gd name="connsiteY941" fmla="*/ 911190 h 1682495"/>
              <a:gd name="connsiteX942" fmla="*/ 1515612 w 8882887"/>
              <a:gd name="connsiteY942" fmla="*/ 911190 h 1682495"/>
              <a:gd name="connsiteX943" fmla="*/ 1536893 w 8882887"/>
              <a:gd name="connsiteY943" fmla="*/ 911190 h 1682495"/>
              <a:gd name="connsiteX944" fmla="*/ 1536893 w 8882887"/>
              <a:gd name="connsiteY944" fmla="*/ 706902 h 1682495"/>
              <a:gd name="connsiteX945" fmla="*/ 1539552 w 8882887"/>
              <a:gd name="connsiteY945" fmla="*/ 706902 h 1682495"/>
              <a:gd name="connsiteX946" fmla="*/ 1558173 w 8882887"/>
              <a:gd name="connsiteY946" fmla="*/ 706902 h 1682495"/>
              <a:gd name="connsiteX947" fmla="*/ 1558173 w 8882887"/>
              <a:gd name="connsiteY947" fmla="*/ 535041 h 1682495"/>
              <a:gd name="connsiteX948" fmla="*/ 1564253 w 8882887"/>
              <a:gd name="connsiteY948" fmla="*/ 492885 h 1682495"/>
              <a:gd name="connsiteX949" fmla="*/ 1567293 w 8882887"/>
              <a:gd name="connsiteY949" fmla="*/ 492885 h 1682495"/>
              <a:gd name="connsiteX950" fmla="*/ 1588574 w 8882887"/>
              <a:gd name="connsiteY950" fmla="*/ 492885 h 1682495"/>
              <a:gd name="connsiteX951" fmla="*/ 1643294 w 8882887"/>
              <a:gd name="connsiteY951" fmla="*/ 369665 h 1682495"/>
              <a:gd name="connsiteX952" fmla="*/ 1649375 w 8882887"/>
              <a:gd name="connsiteY952" fmla="*/ 0 h 16824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</a:cxnLst>
            <a:rect l="l" t="t" r="r" b="b"/>
            <a:pathLst>
              <a:path w="8882887" h="1682495">
                <a:moveTo>
                  <a:pt x="1649375" y="0"/>
                </a:moveTo>
                <a:cubicBezTo>
                  <a:pt x="1649375" y="27"/>
                  <a:pt x="1649399" y="3060"/>
                  <a:pt x="1652414" y="369665"/>
                </a:cubicBezTo>
                <a:cubicBezTo>
                  <a:pt x="1652432" y="369701"/>
                  <a:pt x="1653399" y="371712"/>
                  <a:pt x="1710174" y="489644"/>
                </a:cubicBezTo>
                <a:cubicBezTo>
                  <a:pt x="1710186" y="489644"/>
                  <a:pt x="1710353" y="489644"/>
                  <a:pt x="1713215" y="489644"/>
                </a:cubicBezTo>
                <a:lnTo>
                  <a:pt x="1734495" y="489644"/>
                </a:lnTo>
                <a:cubicBezTo>
                  <a:pt x="1734495" y="489665"/>
                  <a:pt x="1734495" y="490508"/>
                  <a:pt x="1734495" y="525312"/>
                </a:cubicBezTo>
                <a:cubicBezTo>
                  <a:pt x="1734498" y="525321"/>
                  <a:pt x="1734555" y="525408"/>
                  <a:pt x="1735256" y="526529"/>
                </a:cubicBezTo>
                <a:lnTo>
                  <a:pt x="1740575" y="535041"/>
                </a:lnTo>
                <a:cubicBezTo>
                  <a:pt x="1740575" y="535071"/>
                  <a:pt x="1740575" y="537344"/>
                  <a:pt x="1740575" y="706902"/>
                </a:cubicBezTo>
                <a:cubicBezTo>
                  <a:pt x="1740588" y="706902"/>
                  <a:pt x="1740798" y="706902"/>
                  <a:pt x="1743995" y="706902"/>
                </a:cubicBezTo>
                <a:lnTo>
                  <a:pt x="1767936" y="706902"/>
                </a:lnTo>
                <a:cubicBezTo>
                  <a:pt x="1767936" y="706932"/>
                  <a:pt x="1767936" y="709385"/>
                  <a:pt x="1767936" y="917675"/>
                </a:cubicBezTo>
                <a:cubicBezTo>
                  <a:pt x="1767951" y="917673"/>
                  <a:pt x="1768119" y="917642"/>
                  <a:pt x="1770216" y="917270"/>
                </a:cubicBezTo>
                <a:lnTo>
                  <a:pt x="1786176" y="914433"/>
                </a:lnTo>
                <a:cubicBezTo>
                  <a:pt x="1786176" y="914466"/>
                  <a:pt x="1786131" y="916467"/>
                  <a:pt x="1783136" y="1047381"/>
                </a:cubicBezTo>
                <a:cubicBezTo>
                  <a:pt x="1783151" y="1047384"/>
                  <a:pt x="1783317" y="1047414"/>
                  <a:pt x="1785416" y="1047788"/>
                </a:cubicBezTo>
                <a:lnTo>
                  <a:pt x="1801376" y="1050624"/>
                </a:lnTo>
                <a:cubicBezTo>
                  <a:pt x="1801379" y="1050635"/>
                  <a:pt x="1801409" y="1050731"/>
                  <a:pt x="1801755" y="1051841"/>
                </a:cubicBezTo>
                <a:lnTo>
                  <a:pt x="1804416" y="1060353"/>
                </a:lnTo>
                <a:cubicBezTo>
                  <a:pt x="1804419" y="1060340"/>
                  <a:pt x="1804487" y="1060125"/>
                  <a:pt x="1805556" y="1056705"/>
                </a:cubicBezTo>
                <a:lnTo>
                  <a:pt x="1813536" y="1031169"/>
                </a:lnTo>
                <a:cubicBezTo>
                  <a:pt x="1813547" y="1031169"/>
                  <a:pt x="1813697" y="1031169"/>
                  <a:pt x="1816196" y="1031169"/>
                </a:cubicBezTo>
                <a:lnTo>
                  <a:pt x="1834817" y="1031169"/>
                </a:lnTo>
                <a:cubicBezTo>
                  <a:pt x="1834817" y="1031195"/>
                  <a:pt x="1834817" y="1032234"/>
                  <a:pt x="1834817" y="1079808"/>
                </a:cubicBezTo>
                <a:cubicBezTo>
                  <a:pt x="1834826" y="1079816"/>
                  <a:pt x="1834941" y="1079876"/>
                  <a:pt x="1836336" y="1080620"/>
                </a:cubicBezTo>
                <a:lnTo>
                  <a:pt x="1846977" y="1086294"/>
                </a:lnTo>
                <a:cubicBezTo>
                  <a:pt x="1846977" y="1086308"/>
                  <a:pt x="1846977" y="1086459"/>
                  <a:pt x="1846977" y="1088321"/>
                </a:cubicBezTo>
                <a:lnTo>
                  <a:pt x="1846977" y="1102508"/>
                </a:lnTo>
                <a:cubicBezTo>
                  <a:pt x="1847007" y="1102508"/>
                  <a:pt x="1848369" y="1102508"/>
                  <a:pt x="1913858" y="1102508"/>
                </a:cubicBezTo>
                <a:cubicBezTo>
                  <a:pt x="1913858" y="1102520"/>
                  <a:pt x="1913858" y="1102644"/>
                  <a:pt x="1913858" y="1104129"/>
                </a:cubicBezTo>
                <a:lnTo>
                  <a:pt x="1913858" y="1115478"/>
                </a:lnTo>
                <a:cubicBezTo>
                  <a:pt x="1913871" y="1115478"/>
                  <a:pt x="1914053" y="1115478"/>
                  <a:pt x="1916897" y="1115478"/>
                </a:cubicBezTo>
                <a:lnTo>
                  <a:pt x="1938177" y="1115478"/>
                </a:lnTo>
                <a:cubicBezTo>
                  <a:pt x="1938177" y="1115451"/>
                  <a:pt x="1938177" y="1114358"/>
                  <a:pt x="1938177" y="1070081"/>
                </a:cubicBezTo>
                <a:cubicBezTo>
                  <a:pt x="1938209" y="1070081"/>
                  <a:pt x="1939604" y="1070081"/>
                  <a:pt x="2005058" y="1070081"/>
                </a:cubicBezTo>
                <a:cubicBezTo>
                  <a:pt x="2005058" y="1070069"/>
                  <a:pt x="2005058" y="1069923"/>
                  <a:pt x="2005058" y="1068054"/>
                </a:cubicBezTo>
                <a:lnTo>
                  <a:pt x="2005058" y="1053867"/>
                </a:lnTo>
                <a:cubicBezTo>
                  <a:pt x="2005067" y="1053867"/>
                  <a:pt x="2005178" y="1053867"/>
                  <a:pt x="2006579" y="1053867"/>
                </a:cubicBezTo>
                <a:lnTo>
                  <a:pt x="2017218" y="1053867"/>
                </a:lnTo>
                <a:cubicBezTo>
                  <a:pt x="2017218" y="1053857"/>
                  <a:pt x="2017218" y="1053687"/>
                  <a:pt x="2017218" y="1051031"/>
                </a:cubicBezTo>
                <a:lnTo>
                  <a:pt x="2017218" y="1031169"/>
                </a:lnTo>
                <a:cubicBezTo>
                  <a:pt x="2017232" y="1031169"/>
                  <a:pt x="2017340" y="1031169"/>
                  <a:pt x="2018358" y="1031169"/>
                </a:cubicBezTo>
                <a:lnTo>
                  <a:pt x="2026338" y="1031169"/>
                </a:lnTo>
                <a:cubicBezTo>
                  <a:pt x="2026338" y="1031159"/>
                  <a:pt x="2026338" y="1031031"/>
                  <a:pt x="2026338" y="1029548"/>
                </a:cubicBezTo>
                <a:lnTo>
                  <a:pt x="2026338" y="1018197"/>
                </a:lnTo>
                <a:cubicBezTo>
                  <a:pt x="2026350" y="1018197"/>
                  <a:pt x="2026536" y="1018197"/>
                  <a:pt x="2029379" y="1018197"/>
                </a:cubicBezTo>
                <a:lnTo>
                  <a:pt x="2050659" y="1018197"/>
                </a:lnTo>
                <a:cubicBezTo>
                  <a:pt x="2050659" y="1018208"/>
                  <a:pt x="2050659" y="1018323"/>
                  <a:pt x="2050659" y="1019819"/>
                </a:cubicBezTo>
                <a:lnTo>
                  <a:pt x="2050659" y="1031169"/>
                </a:lnTo>
                <a:cubicBezTo>
                  <a:pt x="2050676" y="1031169"/>
                  <a:pt x="2051427" y="1031169"/>
                  <a:pt x="2084099" y="1031169"/>
                </a:cubicBezTo>
                <a:cubicBezTo>
                  <a:pt x="2084099" y="1031157"/>
                  <a:pt x="2084099" y="1030986"/>
                  <a:pt x="2084099" y="1028331"/>
                </a:cubicBezTo>
                <a:lnTo>
                  <a:pt x="2084099" y="1008470"/>
                </a:lnTo>
                <a:cubicBezTo>
                  <a:pt x="2084108" y="1008470"/>
                  <a:pt x="2084253" y="1008470"/>
                  <a:pt x="2086760" y="1008470"/>
                </a:cubicBezTo>
                <a:lnTo>
                  <a:pt x="2105379" y="1008470"/>
                </a:lnTo>
                <a:cubicBezTo>
                  <a:pt x="2105379" y="1008488"/>
                  <a:pt x="2105379" y="1009259"/>
                  <a:pt x="2105379" y="1044140"/>
                </a:cubicBezTo>
                <a:cubicBezTo>
                  <a:pt x="2105390" y="1044140"/>
                  <a:pt x="2105510" y="1044140"/>
                  <a:pt x="2106900" y="1044140"/>
                </a:cubicBezTo>
                <a:lnTo>
                  <a:pt x="2117540" y="1044140"/>
                </a:lnTo>
                <a:cubicBezTo>
                  <a:pt x="2117540" y="1044131"/>
                  <a:pt x="2117540" y="1044009"/>
                  <a:pt x="2117540" y="1042518"/>
                </a:cubicBezTo>
                <a:lnTo>
                  <a:pt x="2117540" y="1031169"/>
                </a:lnTo>
                <a:cubicBezTo>
                  <a:pt x="2117553" y="1031169"/>
                  <a:pt x="2117730" y="1031169"/>
                  <a:pt x="2120199" y="1031169"/>
                </a:cubicBezTo>
                <a:lnTo>
                  <a:pt x="2138820" y="1031169"/>
                </a:lnTo>
                <a:cubicBezTo>
                  <a:pt x="2138820" y="1031189"/>
                  <a:pt x="2138820" y="1032027"/>
                  <a:pt x="2138820" y="1070081"/>
                </a:cubicBezTo>
                <a:cubicBezTo>
                  <a:pt x="2138832" y="1070081"/>
                  <a:pt x="2139009" y="1070081"/>
                  <a:pt x="2141861" y="1070081"/>
                </a:cubicBezTo>
                <a:lnTo>
                  <a:pt x="2163140" y="1070081"/>
                </a:lnTo>
                <a:cubicBezTo>
                  <a:pt x="2163140" y="1070097"/>
                  <a:pt x="2163140" y="1070270"/>
                  <a:pt x="2163140" y="1072512"/>
                </a:cubicBezTo>
                <a:lnTo>
                  <a:pt x="2163140" y="1089537"/>
                </a:lnTo>
                <a:cubicBezTo>
                  <a:pt x="2163152" y="1089537"/>
                  <a:pt x="2163258" y="1089537"/>
                  <a:pt x="2164280" y="1089537"/>
                </a:cubicBezTo>
                <a:lnTo>
                  <a:pt x="2172261" y="1089537"/>
                </a:lnTo>
                <a:cubicBezTo>
                  <a:pt x="2172261" y="1089525"/>
                  <a:pt x="2172261" y="1089411"/>
                  <a:pt x="2172261" y="1088321"/>
                </a:cubicBezTo>
                <a:lnTo>
                  <a:pt x="2172261" y="1079808"/>
                </a:lnTo>
                <a:cubicBezTo>
                  <a:pt x="2172287" y="1079808"/>
                  <a:pt x="2173365" y="1079808"/>
                  <a:pt x="2217861" y="1079808"/>
                </a:cubicBezTo>
                <a:cubicBezTo>
                  <a:pt x="2217861" y="1079829"/>
                  <a:pt x="2217861" y="1080674"/>
                  <a:pt x="2217861" y="1115478"/>
                </a:cubicBezTo>
                <a:cubicBezTo>
                  <a:pt x="2217872" y="1115478"/>
                  <a:pt x="2217990" y="1115478"/>
                  <a:pt x="2219381" y="1115478"/>
                </a:cubicBezTo>
                <a:lnTo>
                  <a:pt x="2230022" y="1115478"/>
                </a:lnTo>
                <a:cubicBezTo>
                  <a:pt x="2230022" y="1115489"/>
                  <a:pt x="2230022" y="1115598"/>
                  <a:pt x="2230022" y="1117100"/>
                </a:cubicBezTo>
                <a:lnTo>
                  <a:pt x="2230022" y="1128449"/>
                </a:lnTo>
                <a:cubicBezTo>
                  <a:pt x="2230035" y="1128449"/>
                  <a:pt x="2230145" y="1128449"/>
                  <a:pt x="2231162" y="1128449"/>
                </a:cubicBezTo>
                <a:lnTo>
                  <a:pt x="2239142" y="1128449"/>
                </a:lnTo>
                <a:cubicBezTo>
                  <a:pt x="2239142" y="1128438"/>
                  <a:pt x="2239142" y="1128258"/>
                  <a:pt x="2239142" y="1125206"/>
                </a:cubicBezTo>
                <a:lnTo>
                  <a:pt x="2239142" y="1102508"/>
                </a:lnTo>
                <a:cubicBezTo>
                  <a:pt x="2239152" y="1102508"/>
                  <a:pt x="2239269" y="1102508"/>
                  <a:pt x="2240661" y="1102508"/>
                </a:cubicBezTo>
                <a:lnTo>
                  <a:pt x="2251302" y="1102508"/>
                </a:lnTo>
                <a:cubicBezTo>
                  <a:pt x="2251302" y="1102520"/>
                  <a:pt x="2251302" y="1102644"/>
                  <a:pt x="2251302" y="1104129"/>
                </a:cubicBezTo>
                <a:lnTo>
                  <a:pt x="2251302" y="1115478"/>
                </a:lnTo>
                <a:lnTo>
                  <a:pt x="2259282" y="1112489"/>
                </a:lnTo>
                <a:cubicBezTo>
                  <a:pt x="2260422" y="1111931"/>
                  <a:pt x="2260422" y="1111628"/>
                  <a:pt x="2260422" y="1111019"/>
                </a:cubicBezTo>
                <a:lnTo>
                  <a:pt x="2260422" y="1102508"/>
                </a:lnTo>
                <a:cubicBezTo>
                  <a:pt x="2260448" y="1102508"/>
                  <a:pt x="2261649" y="1102508"/>
                  <a:pt x="2318183" y="1102508"/>
                </a:cubicBezTo>
                <a:cubicBezTo>
                  <a:pt x="2318183" y="1102529"/>
                  <a:pt x="2318183" y="1103349"/>
                  <a:pt x="2318183" y="1138176"/>
                </a:cubicBezTo>
                <a:cubicBezTo>
                  <a:pt x="2318195" y="1138176"/>
                  <a:pt x="2318372" y="1138176"/>
                  <a:pt x="2321222" y="1138176"/>
                </a:cubicBezTo>
                <a:lnTo>
                  <a:pt x="2342502" y="1138176"/>
                </a:lnTo>
                <a:cubicBezTo>
                  <a:pt x="2342502" y="1138188"/>
                  <a:pt x="2342502" y="1138311"/>
                  <a:pt x="2342502" y="1139798"/>
                </a:cubicBezTo>
                <a:lnTo>
                  <a:pt x="2342502" y="1151147"/>
                </a:lnTo>
                <a:cubicBezTo>
                  <a:pt x="2342516" y="1151147"/>
                  <a:pt x="2342700" y="1151147"/>
                  <a:pt x="2345163" y="1151147"/>
                </a:cubicBezTo>
                <a:lnTo>
                  <a:pt x="2363783" y="1151147"/>
                </a:lnTo>
                <a:cubicBezTo>
                  <a:pt x="2363783" y="1151129"/>
                  <a:pt x="2363783" y="1150362"/>
                  <a:pt x="2363783" y="1115478"/>
                </a:cubicBezTo>
                <a:cubicBezTo>
                  <a:pt x="2363793" y="1115478"/>
                  <a:pt x="2363910" y="1115478"/>
                  <a:pt x="2365302" y="1115478"/>
                </a:cubicBezTo>
                <a:lnTo>
                  <a:pt x="2375943" y="1115478"/>
                </a:lnTo>
                <a:cubicBezTo>
                  <a:pt x="2375943" y="1115450"/>
                  <a:pt x="2375943" y="1114293"/>
                  <a:pt x="2375943" y="1066838"/>
                </a:cubicBezTo>
                <a:cubicBezTo>
                  <a:pt x="2375954" y="1066838"/>
                  <a:pt x="2376069" y="1066838"/>
                  <a:pt x="2377463" y="1066838"/>
                </a:cubicBezTo>
                <a:lnTo>
                  <a:pt x="2388104" y="1066838"/>
                </a:lnTo>
                <a:cubicBezTo>
                  <a:pt x="2388104" y="1066829"/>
                  <a:pt x="2388104" y="1066665"/>
                  <a:pt x="2388104" y="1064001"/>
                </a:cubicBezTo>
                <a:lnTo>
                  <a:pt x="2388104" y="1044140"/>
                </a:lnTo>
                <a:cubicBezTo>
                  <a:pt x="2385063" y="1044140"/>
                  <a:pt x="2385063" y="1044140"/>
                  <a:pt x="2386203" y="1041707"/>
                </a:cubicBezTo>
                <a:lnTo>
                  <a:pt x="2394183" y="1024683"/>
                </a:lnTo>
                <a:cubicBezTo>
                  <a:pt x="2394191" y="1024709"/>
                  <a:pt x="2394483" y="1025720"/>
                  <a:pt x="2406344" y="1066838"/>
                </a:cubicBezTo>
                <a:cubicBezTo>
                  <a:pt x="2406356" y="1066838"/>
                  <a:pt x="2406465" y="1066838"/>
                  <a:pt x="2407484" y="1066838"/>
                </a:cubicBezTo>
                <a:lnTo>
                  <a:pt x="2415464" y="1066838"/>
                </a:lnTo>
                <a:cubicBezTo>
                  <a:pt x="2415464" y="1066818"/>
                  <a:pt x="2415464" y="1065050"/>
                  <a:pt x="2415464" y="907947"/>
                </a:cubicBezTo>
                <a:cubicBezTo>
                  <a:pt x="2415479" y="907947"/>
                  <a:pt x="2415650" y="907947"/>
                  <a:pt x="2417744" y="907947"/>
                </a:cubicBezTo>
                <a:lnTo>
                  <a:pt x="2433704" y="907947"/>
                </a:lnTo>
                <a:cubicBezTo>
                  <a:pt x="2433704" y="907914"/>
                  <a:pt x="2433704" y="906399"/>
                  <a:pt x="2433704" y="836609"/>
                </a:cubicBezTo>
                <a:cubicBezTo>
                  <a:pt x="2433729" y="836609"/>
                  <a:pt x="2434667" y="836609"/>
                  <a:pt x="2473224" y="836609"/>
                </a:cubicBezTo>
                <a:cubicBezTo>
                  <a:pt x="2473224" y="836591"/>
                  <a:pt x="2473224" y="835826"/>
                  <a:pt x="2473224" y="804182"/>
                </a:cubicBezTo>
                <a:cubicBezTo>
                  <a:pt x="2473253" y="804182"/>
                  <a:pt x="2474436" y="804182"/>
                  <a:pt x="2524905" y="804182"/>
                </a:cubicBezTo>
                <a:cubicBezTo>
                  <a:pt x="2524905" y="804194"/>
                  <a:pt x="2524905" y="804389"/>
                  <a:pt x="2524905" y="807830"/>
                </a:cubicBezTo>
                <a:lnTo>
                  <a:pt x="2524905" y="833366"/>
                </a:lnTo>
                <a:cubicBezTo>
                  <a:pt x="2524919" y="833366"/>
                  <a:pt x="2525115" y="833366"/>
                  <a:pt x="2528325" y="833366"/>
                </a:cubicBezTo>
                <a:lnTo>
                  <a:pt x="2552265" y="833366"/>
                </a:lnTo>
                <a:cubicBezTo>
                  <a:pt x="2552265" y="833393"/>
                  <a:pt x="2552265" y="834734"/>
                  <a:pt x="2552265" y="904704"/>
                </a:cubicBezTo>
                <a:cubicBezTo>
                  <a:pt x="2552274" y="904704"/>
                  <a:pt x="2552388" y="904704"/>
                  <a:pt x="2553785" y="904704"/>
                </a:cubicBezTo>
                <a:lnTo>
                  <a:pt x="2564426" y="904704"/>
                </a:lnTo>
                <a:lnTo>
                  <a:pt x="2585706" y="911190"/>
                </a:lnTo>
                <a:cubicBezTo>
                  <a:pt x="2585706" y="911205"/>
                  <a:pt x="2585706" y="912180"/>
                  <a:pt x="2585706" y="969558"/>
                </a:cubicBezTo>
                <a:cubicBezTo>
                  <a:pt x="2585715" y="969558"/>
                  <a:pt x="2585828" y="969558"/>
                  <a:pt x="2587226" y="969558"/>
                </a:cubicBezTo>
                <a:lnTo>
                  <a:pt x="2597865" y="969558"/>
                </a:lnTo>
                <a:cubicBezTo>
                  <a:pt x="2597865" y="969573"/>
                  <a:pt x="2597865" y="969732"/>
                  <a:pt x="2597865" y="971990"/>
                </a:cubicBezTo>
                <a:lnTo>
                  <a:pt x="2597865" y="989013"/>
                </a:lnTo>
                <a:cubicBezTo>
                  <a:pt x="2597877" y="989013"/>
                  <a:pt x="2598063" y="989013"/>
                  <a:pt x="2600906" y="989013"/>
                </a:cubicBezTo>
                <a:lnTo>
                  <a:pt x="2622186" y="989013"/>
                </a:lnTo>
                <a:lnTo>
                  <a:pt x="2631306" y="998742"/>
                </a:lnTo>
                <a:cubicBezTo>
                  <a:pt x="2631306" y="998760"/>
                  <a:pt x="2631306" y="999489"/>
                  <a:pt x="2631306" y="1031169"/>
                </a:cubicBezTo>
                <a:cubicBezTo>
                  <a:pt x="2631320" y="1031169"/>
                  <a:pt x="2631516" y="1031169"/>
                  <a:pt x="2634726" y="1031169"/>
                </a:cubicBezTo>
                <a:lnTo>
                  <a:pt x="2658666" y="1031169"/>
                </a:lnTo>
                <a:cubicBezTo>
                  <a:pt x="2658666" y="1031180"/>
                  <a:pt x="2658666" y="1031300"/>
                  <a:pt x="2658666" y="1032789"/>
                </a:cubicBezTo>
                <a:lnTo>
                  <a:pt x="2658666" y="1044140"/>
                </a:lnTo>
                <a:cubicBezTo>
                  <a:pt x="2658680" y="1044140"/>
                  <a:pt x="2658828" y="1044140"/>
                  <a:pt x="2660567" y="1044140"/>
                </a:cubicBezTo>
                <a:lnTo>
                  <a:pt x="2673867" y="1044140"/>
                </a:lnTo>
                <a:cubicBezTo>
                  <a:pt x="2673867" y="1044153"/>
                  <a:pt x="2673867" y="1044347"/>
                  <a:pt x="2673867" y="1047381"/>
                </a:cubicBezTo>
                <a:lnTo>
                  <a:pt x="2673867" y="1070081"/>
                </a:lnTo>
                <a:cubicBezTo>
                  <a:pt x="2679947" y="1070081"/>
                  <a:pt x="2679947" y="1070081"/>
                  <a:pt x="2679947" y="1067243"/>
                </a:cubicBezTo>
                <a:lnTo>
                  <a:pt x="2679947" y="1047381"/>
                </a:lnTo>
                <a:cubicBezTo>
                  <a:pt x="2679956" y="1047381"/>
                  <a:pt x="2680073" y="1047381"/>
                  <a:pt x="2681466" y="1047381"/>
                </a:cubicBezTo>
                <a:lnTo>
                  <a:pt x="2692107" y="1047381"/>
                </a:lnTo>
                <a:cubicBezTo>
                  <a:pt x="2692107" y="1047398"/>
                  <a:pt x="2692107" y="1047576"/>
                  <a:pt x="2692107" y="1049814"/>
                </a:cubicBezTo>
                <a:lnTo>
                  <a:pt x="2692107" y="1066838"/>
                </a:lnTo>
                <a:cubicBezTo>
                  <a:pt x="2692121" y="1066838"/>
                  <a:pt x="2692230" y="1066838"/>
                  <a:pt x="2693247" y="1066838"/>
                </a:cubicBezTo>
                <a:lnTo>
                  <a:pt x="2701227" y="1066838"/>
                </a:lnTo>
                <a:cubicBezTo>
                  <a:pt x="2701227" y="1060353"/>
                  <a:pt x="2701227" y="1060353"/>
                  <a:pt x="2774187" y="1060353"/>
                </a:cubicBezTo>
                <a:cubicBezTo>
                  <a:pt x="2774187" y="1060367"/>
                  <a:pt x="2774187" y="1060518"/>
                  <a:pt x="2774187" y="1062380"/>
                </a:cubicBezTo>
                <a:lnTo>
                  <a:pt x="2774187" y="1076565"/>
                </a:lnTo>
                <a:cubicBezTo>
                  <a:pt x="2774199" y="1076565"/>
                  <a:pt x="2774312" y="1076565"/>
                  <a:pt x="2775327" y="1076565"/>
                </a:cubicBezTo>
                <a:lnTo>
                  <a:pt x="2783309" y="1076565"/>
                </a:lnTo>
                <a:cubicBezTo>
                  <a:pt x="2783309" y="1076579"/>
                  <a:pt x="2783309" y="1076762"/>
                  <a:pt x="2783309" y="1079808"/>
                </a:cubicBezTo>
                <a:lnTo>
                  <a:pt x="2783309" y="1102508"/>
                </a:lnTo>
                <a:cubicBezTo>
                  <a:pt x="2783321" y="1102502"/>
                  <a:pt x="2783495" y="1102385"/>
                  <a:pt x="2786348" y="1100481"/>
                </a:cubicBezTo>
                <a:lnTo>
                  <a:pt x="2807628" y="1086294"/>
                </a:lnTo>
                <a:cubicBezTo>
                  <a:pt x="2807631" y="1086266"/>
                  <a:pt x="2807828" y="1084953"/>
                  <a:pt x="2816748" y="1024683"/>
                </a:cubicBezTo>
                <a:cubicBezTo>
                  <a:pt x="2816762" y="1024680"/>
                  <a:pt x="2816865" y="1024641"/>
                  <a:pt x="2817888" y="1024278"/>
                </a:cubicBezTo>
                <a:lnTo>
                  <a:pt x="2825868" y="1021440"/>
                </a:lnTo>
                <a:cubicBezTo>
                  <a:pt x="2825868" y="1021416"/>
                  <a:pt x="2825918" y="1019825"/>
                  <a:pt x="2828909" y="917675"/>
                </a:cubicBezTo>
                <a:cubicBezTo>
                  <a:pt x="2828909" y="917702"/>
                  <a:pt x="2828958" y="919338"/>
                  <a:pt x="2831949" y="1021440"/>
                </a:cubicBezTo>
                <a:cubicBezTo>
                  <a:pt x="2831963" y="1021445"/>
                  <a:pt x="2832069" y="1021482"/>
                  <a:pt x="2833089" y="1021845"/>
                </a:cubicBezTo>
                <a:lnTo>
                  <a:pt x="2841069" y="1024683"/>
                </a:lnTo>
                <a:cubicBezTo>
                  <a:pt x="2841069" y="1024653"/>
                  <a:pt x="2841069" y="1022654"/>
                  <a:pt x="2841069" y="894977"/>
                </a:cubicBezTo>
                <a:cubicBezTo>
                  <a:pt x="2847149" y="894977"/>
                  <a:pt x="2847149" y="894977"/>
                  <a:pt x="2847149" y="846336"/>
                </a:cubicBezTo>
                <a:cubicBezTo>
                  <a:pt x="2847167" y="846336"/>
                  <a:pt x="2848196" y="846336"/>
                  <a:pt x="2904909" y="846336"/>
                </a:cubicBezTo>
                <a:cubicBezTo>
                  <a:pt x="2904909" y="846362"/>
                  <a:pt x="2904909" y="847439"/>
                  <a:pt x="2904909" y="894977"/>
                </a:cubicBezTo>
                <a:cubicBezTo>
                  <a:pt x="2904923" y="894977"/>
                  <a:pt x="2905031" y="894977"/>
                  <a:pt x="2906049" y="894977"/>
                </a:cubicBezTo>
                <a:lnTo>
                  <a:pt x="2914029" y="894977"/>
                </a:lnTo>
                <a:cubicBezTo>
                  <a:pt x="2914029" y="894945"/>
                  <a:pt x="2914029" y="892986"/>
                  <a:pt x="2914029" y="771755"/>
                </a:cubicBezTo>
                <a:cubicBezTo>
                  <a:pt x="2914038" y="771755"/>
                  <a:pt x="2914187" y="771755"/>
                  <a:pt x="2916690" y="771755"/>
                </a:cubicBezTo>
                <a:lnTo>
                  <a:pt x="2935310" y="771755"/>
                </a:lnTo>
                <a:cubicBezTo>
                  <a:pt x="2935310" y="771744"/>
                  <a:pt x="2935310" y="771578"/>
                  <a:pt x="2935310" y="768918"/>
                </a:cubicBezTo>
                <a:lnTo>
                  <a:pt x="2935310" y="749057"/>
                </a:lnTo>
                <a:cubicBezTo>
                  <a:pt x="2935326" y="749057"/>
                  <a:pt x="2936073" y="749057"/>
                  <a:pt x="2968751" y="749057"/>
                </a:cubicBezTo>
                <a:cubicBezTo>
                  <a:pt x="2968751" y="749046"/>
                  <a:pt x="2968751" y="748925"/>
                  <a:pt x="2968751" y="747435"/>
                </a:cubicBezTo>
                <a:lnTo>
                  <a:pt x="2968751" y="736086"/>
                </a:lnTo>
                <a:cubicBezTo>
                  <a:pt x="2968761" y="736086"/>
                  <a:pt x="2968926" y="736086"/>
                  <a:pt x="2971410" y="736086"/>
                </a:cubicBezTo>
                <a:lnTo>
                  <a:pt x="2990031" y="736086"/>
                </a:lnTo>
                <a:cubicBezTo>
                  <a:pt x="2990031" y="736098"/>
                  <a:pt x="2990031" y="736217"/>
                  <a:pt x="2990031" y="737708"/>
                </a:cubicBezTo>
                <a:lnTo>
                  <a:pt x="2990031" y="749057"/>
                </a:lnTo>
                <a:cubicBezTo>
                  <a:pt x="2990045" y="749057"/>
                  <a:pt x="2990154" y="749057"/>
                  <a:pt x="2991171" y="749057"/>
                </a:cubicBezTo>
                <a:lnTo>
                  <a:pt x="2999151" y="749057"/>
                </a:lnTo>
                <a:lnTo>
                  <a:pt x="3014351" y="742571"/>
                </a:lnTo>
                <a:lnTo>
                  <a:pt x="3020430" y="747435"/>
                </a:lnTo>
                <a:lnTo>
                  <a:pt x="3020430" y="736086"/>
                </a:lnTo>
                <a:cubicBezTo>
                  <a:pt x="3020444" y="736086"/>
                  <a:pt x="3020649" y="736086"/>
                  <a:pt x="3023850" y="736086"/>
                </a:cubicBezTo>
                <a:lnTo>
                  <a:pt x="3047792" y="736086"/>
                </a:lnTo>
                <a:cubicBezTo>
                  <a:pt x="3047792" y="736098"/>
                  <a:pt x="3047792" y="736217"/>
                  <a:pt x="3047792" y="737708"/>
                </a:cubicBezTo>
                <a:lnTo>
                  <a:pt x="3047792" y="749057"/>
                </a:lnTo>
                <a:cubicBezTo>
                  <a:pt x="3047820" y="749057"/>
                  <a:pt x="3048924" y="749057"/>
                  <a:pt x="3093392" y="749057"/>
                </a:cubicBezTo>
                <a:cubicBezTo>
                  <a:pt x="3093392" y="749072"/>
                  <a:pt x="3093392" y="749235"/>
                  <a:pt x="3093392" y="751488"/>
                </a:cubicBezTo>
                <a:lnTo>
                  <a:pt x="3093392" y="768513"/>
                </a:lnTo>
                <a:cubicBezTo>
                  <a:pt x="3093417" y="768513"/>
                  <a:pt x="3094377" y="768513"/>
                  <a:pt x="3132912" y="768513"/>
                </a:cubicBezTo>
                <a:cubicBezTo>
                  <a:pt x="3132912" y="768537"/>
                  <a:pt x="3132912" y="769557"/>
                  <a:pt x="3132912" y="813909"/>
                </a:cubicBezTo>
                <a:cubicBezTo>
                  <a:pt x="3132926" y="813909"/>
                  <a:pt x="3133035" y="813909"/>
                  <a:pt x="3134052" y="813909"/>
                </a:cubicBezTo>
                <a:lnTo>
                  <a:pt x="3142032" y="813909"/>
                </a:lnTo>
                <a:cubicBezTo>
                  <a:pt x="3142032" y="813920"/>
                  <a:pt x="3142032" y="814049"/>
                  <a:pt x="3142032" y="815531"/>
                </a:cubicBezTo>
                <a:lnTo>
                  <a:pt x="3142032" y="826881"/>
                </a:lnTo>
                <a:cubicBezTo>
                  <a:pt x="3148113" y="826881"/>
                  <a:pt x="3148113" y="826881"/>
                  <a:pt x="3148113" y="872277"/>
                </a:cubicBezTo>
                <a:cubicBezTo>
                  <a:pt x="3148127" y="872277"/>
                  <a:pt x="3148238" y="872277"/>
                  <a:pt x="3149253" y="872277"/>
                </a:cubicBezTo>
                <a:lnTo>
                  <a:pt x="3157233" y="872277"/>
                </a:lnTo>
                <a:cubicBezTo>
                  <a:pt x="3157233" y="872291"/>
                  <a:pt x="3157233" y="872391"/>
                  <a:pt x="3157233" y="873494"/>
                </a:cubicBezTo>
                <a:lnTo>
                  <a:pt x="3157233" y="882006"/>
                </a:lnTo>
                <a:cubicBezTo>
                  <a:pt x="3157242" y="882006"/>
                  <a:pt x="3157359" y="882006"/>
                  <a:pt x="3158753" y="882006"/>
                </a:cubicBezTo>
                <a:lnTo>
                  <a:pt x="3169392" y="882006"/>
                </a:lnTo>
                <a:cubicBezTo>
                  <a:pt x="3169392" y="882032"/>
                  <a:pt x="3169392" y="883101"/>
                  <a:pt x="3169392" y="927404"/>
                </a:cubicBezTo>
                <a:cubicBezTo>
                  <a:pt x="3169404" y="927404"/>
                  <a:pt x="3169584" y="927404"/>
                  <a:pt x="3172433" y="927404"/>
                </a:cubicBezTo>
                <a:lnTo>
                  <a:pt x="3193713" y="927404"/>
                </a:lnTo>
                <a:cubicBezTo>
                  <a:pt x="3193713" y="927428"/>
                  <a:pt x="3193713" y="928298"/>
                  <a:pt x="3193713" y="963072"/>
                </a:cubicBezTo>
                <a:cubicBezTo>
                  <a:pt x="3196754" y="963072"/>
                  <a:pt x="3196754" y="963072"/>
                  <a:pt x="3196754" y="965504"/>
                </a:cubicBezTo>
                <a:lnTo>
                  <a:pt x="3196754" y="982529"/>
                </a:lnTo>
                <a:cubicBezTo>
                  <a:pt x="3196767" y="982529"/>
                  <a:pt x="3196872" y="982529"/>
                  <a:pt x="3197894" y="982529"/>
                </a:cubicBezTo>
                <a:lnTo>
                  <a:pt x="3205874" y="982529"/>
                </a:lnTo>
                <a:cubicBezTo>
                  <a:pt x="3205874" y="982550"/>
                  <a:pt x="3205874" y="983394"/>
                  <a:pt x="3205874" y="1018197"/>
                </a:cubicBezTo>
                <a:cubicBezTo>
                  <a:pt x="3205886" y="1018197"/>
                  <a:pt x="3206034" y="1018197"/>
                  <a:pt x="3207773" y="1018197"/>
                </a:cubicBezTo>
                <a:lnTo>
                  <a:pt x="3221073" y="1018197"/>
                </a:lnTo>
                <a:cubicBezTo>
                  <a:pt x="3224114" y="1021440"/>
                  <a:pt x="3224114" y="1021440"/>
                  <a:pt x="3224114" y="1024278"/>
                </a:cubicBezTo>
                <a:lnTo>
                  <a:pt x="3224114" y="1044140"/>
                </a:lnTo>
                <a:cubicBezTo>
                  <a:pt x="3224121" y="1044129"/>
                  <a:pt x="3224252" y="1043969"/>
                  <a:pt x="3226394" y="1041302"/>
                </a:cubicBezTo>
                <a:lnTo>
                  <a:pt x="3242354" y="1021440"/>
                </a:lnTo>
                <a:cubicBezTo>
                  <a:pt x="3242376" y="1021440"/>
                  <a:pt x="3243335" y="1021440"/>
                  <a:pt x="3284915" y="1021440"/>
                </a:cubicBezTo>
                <a:cubicBezTo>
                  <a:pt x="3284915" y="1021478"/>
                  <a:pt x="3284915" y="1023579"/>
                  <a:pt x="3284915" y="1151147"/>
                </a:cubicBezTo>
                <a:cubicBezTo>
                  <a:pt x="3284927" y="1151147"/>
                  <a:pt x="3285041" y="1151147"/>
                  <a:pt x="3286055" y="1151147"/>
                </a:cubicBezTo>
                <a:lnTo>
                  <a:pt x="3294035" y="1151147"/>
                </a:lnTo>
                <a:cubicBezTo>
                  <a:pt x="3294041" y="1151135"/>
                  <a:pt x="3294129" y="1150985"/>
                  <a:pt x="3295175" y="1149120"/>
                </a:cubicBezTo>
                <a:lnTo>
                  <a:pt x="3303155" y="1134933"/>
                </a:lnTo>
                <a:cubicBezTo>
                  <a:pt x="3303155" y="1134944"/>
                  <a:pt x="3303155" y="1135092"/>
                  <a:pt x="3303155" y="1137771"/>
                </a:cubicBezTo>
                <a:lnTo>
                  <a:pt x="3303155" y="1157633"/>
                </a:lnTo>
                <a:cubicBezTo>
                  <a:pt x="3309234" y="1157633"/>
                  <a:pt x="3309234" y="1157633"/>
                  <a:pt x="3309234" y="1089537"/>
                </a:cubicBezTo>
                <a:cubicBezTo>
                  <a:pt x="3309248" y="1089537"/>
                  <a:pt x="3309353" y="1089537"/>
                  <a:pt x="3310374" y="1089537"/>
                </a:cubicBezTo>
                <a:lnTo>
                  <a:pt x="3318354" y="1089537"/>
                </a:lnTo>
                <a:cubicBezTo>
                  <a:pt x="3318354" y="1089515"/>
                  <a:pt x="3318354" y="1088015"/>
                  <a:pt x="3318354" y="992256"/>
                </a:cubicBezTo>
                <a:cubicBezTo>
                  <a:pt x="3318365" y="992256"/>
                  <a:pt x="3318486" y="992256"/>
                  <a:pt x="3319875" y="992256"/>
                </a:cubicBezTo>
                <a:lnTo>
                  <a:pt x="3330515" y="992256"/>
                </a:lnTo>
                <a:cubicBezTo>
                  <a:pt x="3330524" y="992225"/>
                  <a:pt x="3330920" y="990815"/>
                  <a:pt x="3348755" y="927404"/>
                </a:cubicBezTo>
                <a:cubicBezTo>
                  <a:pt x="3348768" y="927404"/>
                  <a:pt x="3348914" y="927404"/>
                  <a:pt x="3350655" y="927404"/>
                </a:cubicBezTo>
                <a:lnTo>
                  <a:pt x="3363956" y="927404"/>
                </a:lnTo>
                <a:cubicBezTo>
                  <a:pt x="3363963" y="927438"/>
                  <a:pt x="3364302" y="928887"/>
                  <a:pt x="3379155" y="992256"/>
                </a:cubicBezTo>
                <a:cubicBezTo>
                  <a:pt x="3379164" y="992256"/>
                  <a:pt x="3379275" y="992256"/>
                  <a:pt x="3380675" y="992256"/>
                </a:cubicBezTo>
                <a:lnTo>
                  <a:pt x="3391316" y="992256"/>
                </a:lnTo>
                <a:cubicBezTo>
                  <a:pt x="3391316" y="992273"/>
                  <a:pt x="3391316" y="993273"/>
                  <a:pt x="3391316" y="1050624"/>
                </a:cubicBezTo>
                <a:cubicBezTo>
                  <a:pt x="3391326" y="1050624"/>
                  <a:pt x="3391475" y="1050624"/>
                  <a:pt x="3393975" y="1050624"/>
                </a:cubicBezTo>
                <a:lnTo>
                  <a:pt x="3412596" y="1050624"/>
                </a:lnTo>
                <a:cubicBezTo>
                  <a:pt x="3412596" y="1050636"/>
                  <a:pt x="3412596" y="1050819"/>
                  <a:pt x="3412596" y="1053867"/>
                </a:cubicBezTo>
                <a:lnTo>
                  <a:pt x="3412596" y="1076565"/>
                </a:lnTo>
                <a:cubicBezTo>
                  <a:pt x="3418676" y="1076565"/>
                  <a:pt x="3418676" y="1076565"/>
                  <a:pt x="3418676" y="1073324"/>
                </a:cubicBezTo>
                <a:lnTo>
                  <a:pt x="3418676" y="1050624"/>
                </a:lnTo>
                <a:cubicBezTo>
                  <a:pt x="3418691" y="1050624"/>
                  <a:pt x="3418859" y="1050624"/>
                  <a:pt x="3420956" y="1050624"/>
                </a:cubicBezTo>
                <a:lnTo>
                  <a:pt x="3436916" y="1050624"/>
                </a:lnTo>
                <a:cubicBezTo>
                  <a:pt x="3436916" y="1050639"/>
                  <a:pt x="3436916" y="1050815"/>
                  <a:pt x="3436916" y="1053056"/>
                </a:cubicBezTo>
                <a:lnTo>
                  <a:pt x="3436916" y="1070081"/>
                </a:lnTo>
                <a:cubicBezTo>
                  <a:pt x="3436940" y="1070081"/>
                  <a:pt x="3438003" y="1070081"/>
                  <a:pt x="3482517" y="1070081"/>
                </a:cubicBezTo>
                <a:cubicBezTo>
                  <a:pt x="3482517" y="1070055"/>
                  <a:pt x="3482517" y="1068899"/>
                  <a:pt x="3482517" y="1014956"/>
                </a:cubicBezTo>
                <a:cubicBezTo>
                  <a:pt x="3482529" y="1014956"/>
                  <a:pt x="3482669" y="1014956"/>
                  <a:pt x="3484416" y="1014956"/>
                </a:cubicBezTo>
                <a:lnTo>
                  <a:pt x="3497717" y="1014956"/>
                </a:lnTo>
                <a:cubicBezTo>
                  <a:pt x="3497717" y="1014972"/>
                  <a:pt x="3497717" y="1015713"/>
                  <a:pt x="3497717" y="1047381"/>
                </a:cubicBezTo>
                <a:cubicBezTo>
                  <a:pt x="3500757" y="1047381"/>
                  <a:pt x="3500757" y="1047381"/>
                  <a:pt x="3500757" y="998742"/>
                </a:cubicBezTo>
                <a:cubicBezTo>
                  <a:pt x="3500778" y="998742"/>
                  <a:pt x="3501590" y="998742"/>
                  <a:pt x="3534197" y="998742"/>
                </a:cubicBezTo>
                <a:cubicBezTo>
                  <a:pt x="3534197" y="998727"/>
                  <a:pt x="3534197" y="998547"/>
                  <a:pt x="3534197" y="996309"/>
                </a:cubicBezTo>
                <a:lnTo>
                  <a:pt x="3534197" y="979286"/>
                </a:lnTo>
                <a:cubicBezTo>
                  <a:pt x="3534209" y="979286"/>
                  <a:pt x="3534321" y="979286"/>
                  <a:pt x="3535337" y="979286"/>
                </a:cubicBezTo>
                <a:lnTo>
                  <a:pt x="3543317" y="979286"/>
                </a:lnTo>
                <a:cubicBezTo>
                  <a:pt x="3543317" y="979277"/>
                  <a:pt x="3543317" y="979107"/>
                  <a:pt x="3543317" y="976449"/>
                </a:cubicBezTo>
                <a:lnTo>
                  <a:pt x="3543317" y="956588"/>
                </a:lnTo>
                <a:lnTo>
                  <a:pt x="3549398" y="966315"/>
                </a:lnTo>
                <a:cubicBezTo>
                  <a:pt x="3549410" y="966315"/>
                  <a:pt x="3549603" y="966315"/>
                  <a:pt x="3552818" y="966315"/>
                </a:cubicBezTo>
                <a:lnTo>
                  <a:pt x="3576758" y="966315"/>
                </a:lnTo>
                <a:cubicBezTo>
                  <a:pt x="3576758" y="966303"/>
                  <a:pt x="3576758" y="966201"/>
                  <a:pt x="3576758" y="965099"/>
                </a:cubicBezTo>
                <a:lnTo>
                  <a:pt x="3576758" y="956588"/>
                </a:lnTo>
                <a:cubicBezTo>
                  <a:pt x="3576771" y="956588"/>
                  <a:pt x="3576882" y="956588"/>
                  <a:pt x="3577898" y="956588"/>
                </a:cubicBezTo>
                <a:lnTo>
                  <a:pt x="3585878" y="956588"/>
                </a:lnTo>
                <a:cubicBezTo>
                  <a:pt x="3585878" y="956601"/>
                  <a:pt x="3585878" y="956751"/>
                  <a:pt x="3585878" y="958614"/>
                </a:cubicBezTo>
                <a:lnTo>
                  <a:pt x="3585878" y="972801"/>
                </a:lnTo>
                <a:cubicBezTo>
                  <a:pt x="3585900" y="972801"/>
                  <a:pt x="3587000" y="972801"/>
                  <a:pt x="3643638" y="972801"/>
                </a:cubicBezTo>
                <a:cubicBezTo>
                  <a:pt x="3643638" y="972828"/>
                  <a:pt x="3643638" y="975093"/>
                  <a:pt x="3643638" y="1180331"/>
                </a:cubicBezTo>
                <a:cubicBezTo>
                  <a:pt x="3643653" y="1180331"/>
                  <a:pt x="3643826" y="1180331"/>
                  <a:pt x="3645918" y="1180331"/>
                </a:cubicBezTo>
                <a:lnTo>
                  <a:pt x="3661878" y="1180331"/>
                </a:lnTo>
                <a:cubicBezTo>
                  <a:pt x="3661878" y="1173846"/>
                  <a:pt x="3661878" y="1167360"/>
                  <a:pt x="3661878" y="1160876"/>
                </a:cubicBezTo>
                <a:cubicBezTo>
                  <a:pt x="3664919" y="1160876"/>
                  <a:pt x="3664919" y="1160876"/>
                  <a:pt x="3667959" y="1160876"/>
                </a:cubicBezTo>
                <a:cubicBezTo>
                  <a:pt x="3667959" y="1167360"/>
                  <a:pt x="3667959" y="1173846"/>
                  <a:pt x="3667959" y="1180331"/>
                </a:cubicBezTo>
                <a:cubicBezTo>
                  <a:pt x="3683159" y="1180331"/>
                  <a:pt x="3698360" y="1180331"/>
                  <a:pt x="3713559" y="1180331"/>
                </a:cubicBezTo>
                <a:cubicBezTo>
                  <a:pt x="3713559" y="1164117"/>
                  <a:pt x="3713559" y="1151147"/>
                  <a:pt x="3713559" y="1134933"/>
                </a:cubicBezTo>
                <a:cubicBezTo>
                  <a:pt x="3719640" y="1134933"/>
                  <a:pt x="3725720" y="1134933"/>
                  <a:pt x="3731799" y="1134933"/>
                </a:cubicBezTo>
                <a:lnTo>
                  <a:pt x="3750039" y="1131692"/>
                </a:lnTo>
                <a:cubicBezTo>
                  <a:pt x="3753080" y="1131692"/>
                  <a:pt x="3753080" y="1134933"/>
                  <a:pt x="3756120" y="1134933"/>
                </a:cubicBezTo>
                <a:lnTo>
                  <a:pt x="3771320" y="1134933"/>
                </a:lnTo>
                <a:cubicBezTo>
                  <a:pt x="3771320" y="1151147"/>
                  <a:pt x="3771320" y="1167360"/>
                  <a:pt x="3771320" y="1180331"/>
                </a:cubicBezTo>
                <a:cubicBezTo>
                  <a:pt x="3774360" y="1180331"/>
                  <a:pt x="3777401" y="1180331"/>
                  <a:pt x="3783480" y="1180331"/>
                </a:cubicBezTo>
                <a:cubicBezTo>
                  <a:pt x="3783480" y="1190060"/>
                  <a:pt x="3783480" y="1199787"/>
                  <a:pt x="3783480" y="1206273"/>
                </a:cubicBezTo>
                <a:lnTo>
                  <a:pt x="3797484" y="1207631"/>
                </a:lnTo>
                <a:lnTo>
                  <a:pt x="3816921" y="1207631"/>
                </a:lnTo>
                <a:cubicBezTo>
                  <a:pt x="3816921" y="1198917"/>
                  <a:pt x="3816921" y="1192659"/>
                  <a:pt x="3816921" y="1183574"/>
                </a:cubicBezTo>
                <a:lnTo>
                  <a:pt x="3918855" y="1183574"/>
                </a:lnTo>
                <a:lnTo>
                  <a:pt x="3918855" y="1055694"/>
                </a:lnTo>
                <a:lnTo>
                  <a:pt x="4026867" y="1055694"/>
                </a:lnTo>
                <a:lnTo>
                  <a:pt x="4026867" y="1173846"/>
                </a:lnTo>
                <a:cubicBezTo>
                  <a:pt x="4027820" y="1173846"/>
                  <a:pt x="4028772" y="1173846"/>
                  <a:pt x="4029723" y="1173846"/>
                </a:cubicBezTo>
                <a:lnTo>
                  <a:pt x="4031586" y="1207631"/>
                </a:lnTo>
                <a:lnTo>
                  <a:pt x="4046100" y="1207631"/>
                </a:lnTo>
                <a:cubicBezTo>
                  <a:pt x="4046904" y="1196810"/>
                  <a:pt x="4047963" y="1185329"/>
                  <a:pt x="4047963" y="1173846"/>
                </a:cubicBezTo>
                <a:cubicBezTo>
                  <a:pt x="4051004" y="1173846"/>
                  <a:pt x="4054044" y="1173846"/>
                  <a:pt x="4057083" y="1173846"/>
                </a:cubicBezTo>
                <a:lnTo>
                  <a:pt x="4058946" y="1207631"/>
                </a:lnTo>
                <a:lnTo>
                  <a:pt x="4134879" y="1207631"/>
                </a:lnTo>
                <a:lnTo>
                  <a:pt x="4134879" y="963089"/>
                </a:lnTo>
                <a:lnTo>
                  <a:pt x="4430870" y="963089"/>
                </a:lnTo>
                <a:lnTo>
                  <a:pt x="4430870" y="1207631"/>
                </a:lnTo>
                <a:lnTo>
                  <a:pt x="4458915" y="1207631"/>
                </a:lnTo>
                <a:lnTo>
                  <a:pt x="4458915" y="1083591"/>
                </a:lnTo>
                <a:lnTo>
                  <a:pt x="4601595" y="1083591"/>
                </a:lnTo>
                <a:cubicBezTo>
                  <a:pt x="4607707" y="924560"/>
                  <a:pt x="4612775" y="766349"/>
                  <a:pt x="4619491" y="606380"/>
                </a:cubicBezTo>
                <a:cubicBezTo>
                  <a:pt x="4604291" y="606380"/>
                  <a:pt x="4567811" y="586923"/>
                  <a:pt x="4601251" y="573953"/>
                </a:cubicBezTo>
                <a:cubicBezTo>
                  <a:pt x="4598209" y="570710"/>
                  <a:pt x="4595171" y="567467"/>
                  <a:pt x="4592131" y="567467"/>
                </a:cubicBezTo>
                <a:cubicBezTo>
                  <a:pt x="4592131" y="548012"/>
                  <a:pt x="4589089" y="544769"/>
                  <a:pt x="4604291" y="531798"/>
                </a:cubicBezTo>
                <a:cubicBezTo>
                  <a:pt x="4604291" y="525312"/>
                  <a:pt x="4604291" y="515585"/>
                  <a:pt x="4604291" y="505857"/>
                </a:cubicBezTo>
                <a:cubicBezTo>
                  <a:pt x="4610371" y="505857"/>
                  <a:pt x="4616451" y="505857"/>
                  <a:pt x="4625571" y="505857"/>
                </a:cubicBezTo>
                <a:cubicBezTo>
                  <a:pt x="4625571" y="492885"/>
                  <a:pt x="4625571" y="483158"/>
                  <a:pt x="4625571" y="473430"/>
                </a:cubicBezTo>
                <a:cubicBezTo>
                  <a:pt x="4625571" y="470187"/>
                  <a:pt x="4628611" y="470187"/>
                  <a:pt x="4628611" y="466944"/>
                </a:cubicBezTo>
                <a:cubicBezTo>
                  <a:pt x="4628611" y="428033"/>
                  <a:pt x="4628611" y="389121"/>
                  <a:pt x="4628611" y="350208"/>
                </a:cubicBezTo>
                <a:cubicBezTo>
                  <a:pt x="4628611" y="346965"/>
                  <a:pt x="4625571" y="343724"/>
                  <a:pt x="4625571" y="340481"/>
                </a:cubicBezTo>
                <a:cubicBezTo>
                  <a:pt x="4628611" y="337238"/>
                  <a:pt x="4631651" y="333995"/>
                  <a:pt x="4634691" y="330752"/>
                </a:cubicBezTo>
                <a:cubicBezTo>
                  <a:pt x="4634691" y="301568"/>
                  <a:pt x="4634691" y="272384"/>
                  <a:pt x="4634691" y="243200"/>
                </a:cubicBezTo>
                <a:cubicBezTo>
                  <a:pt x="4634691" y="239958"/>
                  <a:pt x="4634691" y="239958"/>
                  <a:pt x="4637731" y="236715"/>
                </a:cubicBezTo>
                <a:cubicBezTo>
                  <a:pt x="4637731" y="210774"/>
                  <a:pt x="4637731" y="181590"/>
                  <a:pt x="4637731" y="152406"/>
                </a:cubicBezTo>
                <a:cubicBezTo>
                  <a:pt x="4640771" y="139436"/>
                  <a:pt x="4640771" y="132950"/>
                  <a:pt x="4640771" y="123222"/>
                </a:cubicBezTo>
                <a:cubicBezTo>
                  <a:pt x="4646851" y="132950"/>
                  <a:pt x="4646851" y="139436"/>
                  <a:pt x="4646851" y="149163"/>
                </a:cubicBezTo>
                <a:cubicBezTo>
                  <a:pt x="4649891" y="181590"/>
                  <a:pt x="4649891" y="210774"/>
                  <a:pt x="4649891" y="236715"/>
                </a:cubicBezTo>
                <a:cubicBezTo>
                  <a:pt x="4652931" y="272384"/>
                  <a:pt x="4652931" y="301568"/>
                  <a:pt x="4652931" y="330752"/>
                </a:cubicBezTo>
                <a:cubicBezTo>
                  <a:pt x="4655971" y="333995"/>
                  <a:pt x="4659011" y="337238"/>
                  <a:pt x="4662051" y="340481"/>
                </a:cubicBezTo>
                <a:cubicBezTo>
                  <a:pt x="4662051" y="343724"/>
                  <a:pt x="4659011" y="346965"/>
                  <a:pt x="4659011" y="350208"/>
                </a:cubicBezTo>
                <a:cubicBezTo>
                  <a:pt x="4659011" y="389121"/>
                  <a:pt x="4659011" y="428033"/>
                  <a:pt x="4659011" y="466944"/>
                </a:cubicBezTo>
                <a:cubicBezTo>
                  <a:pt x="4659011" y="470187"/>
                  <a:pt x="4662051" y="470187"/>
                  <a:pt x="4662051" y="473430"/>
                </a:cubicBezTo>
                <a:cubicBezTo>
                  <a:pt x="4662051" y="483158"/>
                  <a:pt x="4662051" y="492885"/>
                  <a:pt x="4662051" y="505857"/>
                </a:cubicBezTo>
                <a:cubicBezTo>
                  <a:pt x="4668131" y="505857"/>
                  <a:pt x="4677251" y="505857"/>
                  <a:pt x="4683331" y="505857"/>
                </a:cubicBezTo>
                <a:cubicBezTo>
                  <a:pt x="4683331" y="515585"/>
                  <a:pt x="4683331" y="525312"/>
                  <a:pt x="4683331" y="531798"/>
                </a:cubicBezTo>
                <a:cubicBezTo>
                  <a:pt x="4695493" y="544769"/>
                  <a:pt x="4695493" y="544769"/>
                  <a:pt x="4695493" y="567467"/>
                </a:cubicBezTo>
                <a:cubicBezTo>
                  <a:pt x="4692451" y="567467"/>
                  <a:pt x="4689411" y="570710"/>
                  <a:pt x="4686373" y="573953"/>
                </a:cubicBezTo>
                <a:cubicBezTo>
                  <a:pt x="4716771" y="590166"/>
                  <a:pt x="4680291" y="603137"/>
                  <a:pt x="4668131" y="606380"/>
                </a:cubicBezTo>
                <a:cubicBezTo>
                  <a:pt x="4671171" y="732843"/>
                  <a:pt x="4677251" y="859307"/>
                  <a:pt x="4680291" y="985772"/>
                </a:cubicBezTo>
                <a:cubicBezTo>
                  <a:pt x="4713733" y="985772"/>
                  <a:pt x="4747171" y="985772"/>
                  <a:pt x="4777573" y="985772"/>
                </a:cubicBezTo>
                <a:cubicBezTo>
                  <a:pt x="4777573" y="1024683"/>
                  <a:pt x="4777573" y="1063595"/>
                  <a:pt x="4777573" y="1099265"/>
                </a:cubicBezTo>
                <a:cubicBezTo>
                  <a:pt x="4783653" y="1099265"/>
                  <a:pt x="4786693" y="1099265"/>
                  <a:pt x="4789733" y="1099265"/>
                </a:cubicBezTo>
                <a:cubicBezTo>
                  <a:pt x="4789733" y="1096022"/>
                  <a:pt x="4792773" y="1092779"/>
                  <a:pt x="4792773" y="1089537"/>
                </a:cubicBezTo>
                <a:cubicBezTo>
                  <a:pt x="4795813" y="1089537"/>
                  <a:pt x="4798853" y="1089537"/>
                  <a:pt x="4801893" y="1089537"/>
                </a:cubicBezTo>
                <a:cubicBezTo>
                  <a:pt x="4801893" y="1092779"/>
                  <a:pt x="4801893" y="1096022"/>
                  <a:pt x="4804935" y="1102508"/>
                </a:cubicBezTo>
                <a:cubicBezTo>
                  <a:pt x="4811013" y="1102508"/>
                  <a:pt x="4817093" y="1102508"/>
                  <a:pt x="4823175" y="1102508"/>
                </a:cubicBezTo>
                <a:cubicBezTo>
                  <a:pt x="4823175" y="1099265"/>
                  <a:pt x="4823175" y="1096022"/>
                  <a:pt x="4823175" y="1092779"/>
                </a:cubicBezTo>
                <a:cubicBezTo>
                  <a:pt x="4835333" y="1092779"/>
                  <a:pt x="4844453" y="1092779"/>
                  <a:pt x="4856613" y="1092779"/>
                </a:cubicBezTo>
                <a:cubicBezTo>
                  <a:pt x="4856613" y="1096022"/>
                  <a:pt x="4856613" y="1099265"/>
                  <a:pt x="4856613" y="1102508"/>
                </a:cubicBezTo>
                <a:cubicBezTo>
                  <a:pt x="4865733" y="1102508"/>
                  <a:pt x="4877895" y="1102508"/>
                  <a:pt x="4887015" y="1102508"/>
                </a:cubicBezTo>
                <a:cubicBezTo>
                  <a:pt x="4887015" y="1125206"/>
                  <a:pt x="4887015" y="1147905"/>
                  <a:pt x="4887015" y="1170603"/>
                </a:cubicBezTo>
                <a:cubicBezTo>
                  <a:pt x="4893095" y="1170603"/>
                  <a:pt x="4902215" y="1170603"/>
                  <a:pt x="4908295" y="1170603"/>
                </a:cubicBezTo>
                <a:cubicBezTo>
                  <a:pt x="4908295" y="1164117"/>
                  <a:pt x="4908295" y="1157633"/>
                  <a:pt x="4908295" y="1151147"/>
                </a:cubicBezTo>
                <a:cubicBezTo>
                  <a:pt x="4917415" y="1151147"/>
                  <a:pt x="4926535" y="1151147"/>
                  <a:pt x="4932615" y="1151147"/>
                </a:cubicBezTo>
                <a:cubicBezTo>
                  <a:pt x="4932615" y="1060353"/>
                  <a:pt x="4932615" y="972801"/>
                  <a:pt x="4932615" y="882006"/>
                </a:cubicBezTo>
                <a:cubicBezTo>
                  <a:pt x="4935655" y="878763"/>
                  <a:pt x="4938695" y="875520"/>
                  <a:pt x="4941735" y="872277"/>
                </a:cubicBezTo>
                <a:cubicBezTo>
                  <a:pt x="4978215" y="872277"/>
                  <a:pt x="5014695" y="872277"/>
                  <a:pt x="5051177" y="872277"/>
                </a:cubicBezTo>
                <a:lnTo>
                  <a:pt x="5051177" y="885249"/>
                </a:lnTo>
                <a:lnTo>
                  <a:pt x="5066377" y="885249"/>
                </a:lnTo>
                <a:cubicBezTo>
                  <a:pt x="5066377" y="943617"/>
                  <a:pt x="5066377" y="1001985"/>
                  <a:pt x="5066377" y="1057110"/>
                </a:cubicBezTo>
                <a:cubicBezTo>
                  <a:pt x="5078537" y="1057110"/>
                  <a:pt x="5087657" y="1057110"/>
                  <a:pt x="5099817" y="1057110"/>
                </a:cubicBezTo>
                <a:cubicBezTo>
                  <a:pt x="5099817" y="1024683"/>
                  <a:pt x="5099817" y="992256"/>
                  <a:pt x="5099817" y="956588"/>
                </a:cubicBezTo>
                <a:cubicBezTo>
                  <a:pt x="5111977" y="956588"/>
                  <a:pt x="5127177" y="956588"/>
                  <a:pt x="5139339" y="956588"/>
                </a:cubicBezTo>
                <a:cubicBezTo>
                  <a:pt x="5142377" y="956588"/>
                  <a:pt x="5142377" y="953345"/>
                  <a:pt x="5145417" y="950102"/>
                </a:cubicBezTo>
                <a:lnTo>
                  <a:pt x="5157579" y="950102"/>
                </a:lnTo>
                <a:cubicBezTo>
                  <a:pt x="5160617" y="953345"/>
                  <a:pt x="5160617" y="956588"/>
                  <a:pt x="5163657" y="956588"/>
                </a:cubicBezTo>
                <a:cubicBezTo>
                  <a:pt x="5172777" y="956588"/>
                  <a:pt x="5184939" y="956588"/>
                  <a:pt x="5197099" y="956588"/>
                </a:cubicBezTo>
                <a:cubicBezTo>
                  <a:pt x="5197099" y="898220"/>
                  <a:pt x="5197099" y="839852"/>
                  <a:pt x="5197099" y="781484"/>
                </a:cubicBezTo>
                <a:cubicBezTo>
                  <a:pt x="5197119" y="781479"/>
                  <a:pt x="5198419" y="781233"/>
                  <a:pt x="5282219" y="765270"/>
                </a:cubicBezTo>
                <a:cubicBezTo>
                  <a:pt x="5282219" y="765281"/>
                  <a:pt x="5282219" y="765392"/>
                  <a:pt x="5282219" y="766892"/>
                </a:cubicBezTo>
                <a:lnTo>
                  <a:pt x="5282219" y="778241"/>
                </a:lnTo>
                <a:cubicBezTo>
                  <a:pt x="5282245" y="778241"/>
                  <a:pt x="5283211" y="778241"/>
                  <a:pt x="5321739" y="778241"/>
                </a:cubicBezTo>
                <a:cubicBezTo>
                  <a:pt x="5321739" y="778274"/>
                  <a:pt x="5321739" y="781830"/>
                  <a:pt x="5321739" y="1160876"/>
                </a:cubicBezTo>
                <a:cubicBezTo>
                  <a:pt x="5330859" y="1160876"/>
                  <a:pt x="5343019" y="1160876"/>
                  <a:pt x="5355181" y="1160876"/>
                </a:cubicBezTo>
                <a:cubicBezTo>
                  <a:pt x="5355181" y="1157633"/>
                  <a:pt x="5355181" y="1157633"/>
                  <a:pt x="5355181" y="1154390"/>
                </a:cubicBezTo>
                <a:cubicBezTo>
                  <a:pt x="5361259" y="1154390"/>
                  <a:pt x="5367339" y="1154390"/>
                  <a:pt x="5373421" y="1154390"/>
                </a:cubicBezTo>
                <a:cubicBezTo>
                  <a:pt x="5373421" y="1157633"/>
                  <a:pt x="5373421" y="1157633"/>
                  <a:pt x="5373421" y="1160876"/>
                </a:cubicBezTo>
                <a:cubicBezTo>
                  <a:pt x="5385581" y="1160876"/>
                  <a:pt x="5397739" y="1160876"/>
                  <a:pt x="5409901" y="1160876"/>
                </a:cubicBezTo>
                <a:cubicBezTo>
                  <a:pt x="5409901" y="1154390"/>
                  <a:pt x="5409901" y="1147905"/>
                  <a:pt x="5409901" y="1141419"/>
                </a:cubicBezTo>
                <a:cubicBezTo>
                  <a:pt x="5425101" y="1141419"/>
                  <a:pt x="5440301" y="1141419"/>
                  <a:pt x="5452461" y="1141419"/>
                </a:cubicBezTo>
                <a:cubicBezTo>
                  <a:pt x="5458541" y="1134933"/>
                  <a:pt x="5464623" y="1134933"/>
                  <a:pt x="5470701" y="1134933"/>
                </a:cubicBezTo>
                <a:cubicBezTo>
                  <a:pt x="5479821" y="1141419"/>
                  <a:pt x="5491983" y="1141419"/>
                  <a:pt x="5501103" y="1141419"/>
                </a:cubicBezTo>
                <a:cubicBezTo>
                  <a:pt x="5501103" y="1131692"/>
                  <a:pt x="5501103" y="1125206"/>
                  <a:pt x="5501103" y="1115478"/>
                </a:cubicBezTo>
                <a:lnTo>
                  <a:pt x="5513263" y="1115478"/>
                </a:lnTo>
                <a:cubicBezTo>
                  <a:pt x="5513263" y="1108992"/>
                  <a:pt x="5513263" y="1102508"/>
                  <a:pt x="5513263" y="1096022"/>
                </a:cubicBezTo>
                <a:cubicBezTo>
                  <a:pt x="5540623" y="1096022"/>
                  <a:pt x="5571023" y="1096022"/>
                  <a:pt x="5598383" y="1096022"/>
                </a:cubicBezTo>
                <a:cubicBezTo>
                  <a:pt x="5598383" y="1079808"/>
                  <a:pt x="5598383" y="1066838"/>
                  <a:pt x="5598383" y="1050624"/>
                </a:cubicBezTo>
                <a:cubicBezTo>
                  <a:pt x="5607503" y="1050624"/>
                  <a:pt x="5616623" y="1050624"/>
                  <a:pt x="5625743" y="1050624"/>
                </a:cubicBezTo>
                <a:cubicBezTo>
                  <a:pt x="5625743" y="1047381"/>
                  <a:pt x="5625743" y="1044140"/>
                  <a:pt x="5625743" y="1040897"/>
                </a:cubicBezTo>
                <a:cubicBezTo>
                  <a:pt x="5631823" y="1040897"/>
                  <a:pt x="5637903" y="1040897"/>
                  <a:pt x="5643983" y="1040897"/>
                </a:cubicBezTo>
                <a:cubicBezTo>
                  <a:pt x="5643983" y="1044140"/>
                  <a:pt x="5643983" y="1047381"/>
                  <a:pt x="5643983" y="1050624"/>
                </a:cubicBezTo>
                <a:cubicBezTo>
                  <a:pt x="5653103" y="1050624"/>
                  <a:pt x="5659183" y="1050624"/>
                  <a:pt x="5668303" y="1050624"/>
                </a:cubicBezTo>
                <a:cubicBezTo>
                  <a:pt x="5668303" y="1073324"/>
                  <a:pt x="5668303" y="1099265"/>
                  <a:pt x="5668303" y="1125206"/>
                </a:cubicBezTo>
                <a:cubicBezTo>
                  <a:pt x="5683503" y="1125206"/>
                  <a:pt x="5701745" y="1125206"/>
                  <a:pt x="5716945" y="1125206"/>
                </a:cubicBezTo>
                <a:cubicBezTo>
                  <a:pt x="5716945" y="1112235"/>
                  <a:pt x="5716945" y="1099265"/>
                  <a:pt x="5716945" y="1086294"/>
                </a:cubicBezTo>
                <a:cubicBezTo>
                  <a:pt x="5735185" y="1086294"/>
                  <a:pt x="5756465" y="1086294"/>
                  <a:pt x="5774705" y="1086294"/>
                </a:cubicBezTo>
                <a:cubicBezTo>
                  <a:pt x="5774705" y="1070081"/>
                  <a:pt x="5774705" y="1057110"/>
                  <a:pt x="5774705" y="1040897"/>
                </a:cubicBezTo>
                <a:cubicBezTo>
                  <a:pt x="5799027" y="1040897"/>
                  <a:pt x="5823345" y="1040897"/>
                  <a:pt x="5847667" y="1040897"/>
                </a:cubicBezTo>
                <a:cubicBezTo>
                  <a:pt x="5847667" y="1040940"/>
                  <a:pt x="5847667" y="1043603"/>
                  <a:pt x="5847667" y="1207631"/>
                </a:cubicBezTo>
                <a:lnTo>
                  <a:pt x="5847667" y="1228299"/>
                </a:lnTo>
                <a:lnTo>
                  <a:pt x="5946479" y="1228299"/>
                </a:lnTo>
                <a:lnTo>
                  <a:pt x="5946479" y="1386957"/>
                </a:lnTo>
                <a:lnTo>
                  <a:pt x="5946479" y="1421828"/>
                </a:lnTo>
                <a:lnTo>
                  <a:pt x="5968919" y="1421828"/>
                </a:lnTo>
                <a:cubicBezTo>
                  <a:pt x="5968919" y="1421828"/>
                  <a:pt x="5968919" y="1421828"/>
                  <a:pt x="5968919" y="1420085"/>
                </a:cubicBezTo>
                <a:lnTo>
                  <a:pt x="5968919" y="1407881"/>
                </a:lnTo>
                <a:cubicBezTo>
                  <a:pt x="5968919" y="1407881"/>
                  <a:pt x="5968919" y="1407881"/>
                  <a:pt x="6035789" y="1407881"/>
                </a:cubicBezTo>
                <a:cubicBezTo>
                  <a:pt x="6035789" y="1407881"/>
                  <a:pt x="6035789" y="1407881"/>
                  <a:pt x="6035789" y="1439262"/>
                </a:cubicBezTo>
                <a:cubicBezTo>
                  <a:pt x="6035789" y="1439262"/>
                  <a:pt x="6035789" y="1439262"/>
                  <a:pt x="6039131" y="1441007"/>
                </a:cubicBezTo>
                <a:lnTo>
                  <a:pt x="6062537" y="1453211"/>
                </a:lnTo>
                <a:cubicBezTo>
                  <a:pt x="6062537" y="1453211"/>
                  <a:pt x="6062537" y="1453211"/>
                  <a:pt x="6062537" y="1498541"/>
                </a:cubicBezTo>
                <a:cubicBezTo>
                  <a:pt x="6062537" y="1498541"/>
                  <a:pt x="6062537" y="1498541"/>
                  <a:pt x="6064627" y="1499414"/>
                </a:cubicBezTo>
                <a:lnTo>
                  <a:pt x="6079255" y="1505516"/>
                </a:lnTo>
                <a:cubicBezTo>
                  <a:pt x="6079255" y="1505516"/>
                  <a:pt x="6079255" y="1505516"/>
                  <a:pt x="6079255" y="1503773"/>
                </a:cubicBezTo>
                <a:lnTo>
                  <a:pt x="6079255" y="1491567"/>
                </a:lnTo>
                <a:cubicBezTo>
                  <a:pt x="6079255" y="1491567"/>
                  <a:pt x="6079255" y="1491567"/>
                  <a:pt x="6080927" y="1491567"/>
                </a:cubicBezTo>
                <a:lnTo>
                  <a:pt x="6092629" y="1491567"/>
                </a:lnTo>
                <a:cubicBezTo>
                  <a:pt x="6092629" y="1491567"/>
                  <a:pt x="6092629" y="1491567"/>
                  <a:pt x="6092629" y="1490259"/>
                </a:cubicBezTo>
                <a:lnTo>
                  <a:pt x="6092629" y="1481106"/>
                </a:lnTo>
                <a:cubicBezTo>
                  <a:pt x="6092629" y="1481106"/>
                  <a:pt x="6092629" y="1481106"/>
                  <a:pt x="6090957" y="1481106"/>
                </a:cubicBezTo>
                <a:lnTo>
                  <a:pt x="6079255" y="1481106"/>
                </a:lnTo>
                <a:cubicBezTo>
                  <a:pt x="6079255" y="1481106"/>
                  <a:pt x="6079255" y="1481106"/>
                  <a:pt x="6079255" y="1479363"/>
                </a:cubicBezTo>
                <a:lnTo>
                  <a:pt x="6079255" y="1467159"/>
                </a:lnTo>
                <a:cubicBezTo>
                  <a:pt x="6079255" y="1467159"/>
                  <a:pt x="6079255" y="1467159"/>
                  <a:pt x="6080927" y="1467159"/>
                </a:cubicBezTo>
                <a:lnTo>
                  <a:pt x="6092629" y="1467159"/>
                </a:lnTo>
                <a:cubicBezTo>
                  <a:pt x="6092629" y="1467159"/>
                  <a:pt x="6092629" y="1467159"/>
                  <a:pt x="6092629" y="1465415"/>
                </a:cubicBezTo>
                <a:lnTo>
                  <a:pt x="6092629" y="1453211"/>
                </a:lnTo>
                <a:cubicBezTo>
                  <a:pt x="6092629" y="1453211"/>
                  <a:pt x="6092629" y="1453211"/>
                  <a:pt x="6090957" y="1453211"/>
                </a:cubicBezTo>
                <a:lnTo>
                  <a:pt x="6079255" y="1453211"/>
                </a:lnTo>
                <a:cubicBezTo>
                  <a:pt x="6079255" y="1453211"/>
                  <a:pt x="6079255" y="1453211"/>
                  <a:pt x="6079255" y="1451468"/>
                </a:cubicBezTo>
                <a:lnTo>
                  <a:pt x="6079255" y="1439262"/>
                </a:lnTo>
                <a:cubicBezTo>
                  <a:pt x="6079255" y="1439262"/>
                  <a:pt x="6079255" y="1439262"/>
                  <a:pt x="6080927" y="1439262"/>
                </a:cubicBezTo>
                <a:lnTo>
                  <a:pt x="6092629" y="1439262"/>
                </a:lnTo>
                <a:cubicBezTo>
                  <a:pt x="6092629" y="1439262"/>
                  <a:pt x="6092629" y="1439262"/>
                  <a:pt x="6092629" y="1437956"/>
                </a:cubicBezTo>
                <a:lnTo>
                  <a:pt x="6092629" y="1428803"/>
                </a:lnTo>
                <a:cubicBezTo>
                  <a:pt x="6092629" y="1428803"/>
                  <a:pt x="6092629" y="1428803"/>
                  <a:pt x="6090957" y="1428803"/>
                </a:cubicBezTo>
                <a:lnTo>
                  <a:pt x="6079255" y="1428803"/>
                </a:lnTo>
                <a:cubicBezTo>
                  <a:pt x="6079255" y="1428803"/>
                  <a:pt x="6079255" y="1428803"/>
                  <a:pt x="6079255" y="1427058"/>
                </a:cubicBezTo>
                <a:lnTo>
                  <a:pt x="6079255" y="1414854"/>
                </a:lnTo>
                <a:cubicBezTo>
                  <a:pt x="6079255" y="1414854"/>
                  <a:pt x="6079255" y="1414854"/>
                  <a:pt x="6080927" y="1414854"/>
                </a:cubicBezTo>
                <a:lnTo>
                  <a:pt x="6092629" y="1414854"/>
                </a:lnTo>
                <a:cubicBezTo>
                  <a:pt x="6092629" y="1414854"/>
                  <a:pt x="6092629" y="1414854"/>
                  <a:pt x="6092629" y="1413111"/>
                </a:cubicBezTo>
                <a:lnTo>
                  <a:pt x="6092629" y="1400906"/>
                </a:lnTo>
                <a:cubicBezTo>
                  <a:pt x="6092629" y="1400906"/>
                  <a:pt x="6092629" y="1400906"/>
                  <a:pt x="6090957" y="1400906"/>
                </a:cubicBezTo>
                <a:lnTo>
                  <a:pt x="6079255" y="1400906"/>
                </a:lnTo>
                <a:cubicBezTo>
                  <a:pt x="6079255" y="1400906"/>
                  <a:pt x="6079255" y="1400906"/>
                  <a:pt x="6079255" y="1399599"/>
                </a:cubicBezTo>
                <a:lnTo>
                  <a:pt x="6079255" y="1390445"/>
                </a:lnTo>
                <a:cubicBezTo>
                  <a:pt x="6079255" y="1390445"/>
                  <a:pt x="6079255" y="1390445"/>
                  <a:pt x="6080927" y="1390445"/>
                </a:cubicBezTo>
                <a:lnTo>
                  <a:pt x="6092629" y="1390445"/>
                </a:lnTo>
                <a:cubicBezTo>
                  <a:pt x="6092629" y="1390445"/>
                  <a:pt x="6092629" y="1390445"/>
                  <a:pt x="6092629" y="1388702"/>
                </a:cubicBezTo>
                <a:lnTo>
                  <a:pt x="6092629" y="1376498"/>
                </a:lnTo>
                <a:cubicBezTo>
                  <a:pt x="6092629" y="1376498"/>
                  <a:pt x="6092629" y="1376498"/>
                  <a:pt x="6090957" y="1376498"/>
                </a:cubicBezTo>
                <a:lnTo>
                  <a:pt x="6079255" y="1376498"/>
                </a:lnTo>
                <a:cubicBezTo>
                  <a:pt x="6079255" y="1376498"/>
                  <a:pt x="6079255" y="1376498"/>
                  <a:pt x="6079255" y="1374755"/>
                </a:cubicBezTo>
                <a:lnTo>
                  <a:pt x="6079255" y="1362549"/>
                </a:lnTo>
                <a:cubicBezTo>
                  <a:pt x="6079255" y="1362549"/>
                  <a:pt x="6079255" y="1362549"/>
                  <a:pt x="6080927" y="1362549"/>
                </a:cubicBezTo>
                <a:lnTo>
                  <a:pt x="6092629" y="1362549"/>
                </a:lnTo>
                <a:cubicBezTo>
                  <a:pt x="6092629" y="1362549"/>
                  <a:pt x="6092629" y="1362549"/>
                  <a:pt x="6092629" y="1360806"/>
                </a:cubicBezTo>
                <a:lnTo>
                  <a:pt x="6092629" y="1348602"/>
                </a:lnTo>
                <a:cubicBezTo>
                  <a:pt x="6092629" y="1348602"/>
                  <a:pt x="6092629" y="1348602"/>
                  <a:pt x="6090957" y="1348602"/>
                </a:cubicBezTo>
                <a:lnTo>
                  <a:pt x="6079255" y="1348602"/>
                </a:lnTo>
                <a:cubicBezTo>
                  <a:pt x="6079255" y="1348602"/>
                  <a:pt x="6079255" y="1348602"/>
                  <a:pt x="6079255" y="1347294"/>
                </a:cubicBezTo>
                <a:lnTo>
                  <a:pt x="6079255" y="1338141"/>
                </a:lnTo>
                <a:cubicBezTo>
                  <a:pt x="6079255" y="1338141"/>
                  <a:pt x="6079255" y="1338141"/>
                  <a:pt x="6080927" y="1338141"/>
                </a:cubicBezTo>
                <a:lnTo>
                  <a:pt x="6092629" y="1338141"/>
                </a:lnTo>
                <a:cubicBezTo>
                  <a:pt x="6092629" y="1338141"/>
                  <a:pt x="6092629" y="1338141"/>
                  <a:pt x="6092629" y="1336397"/>
                </a:cubicBezTo>
                <a:lnTo>
                  <a:pt x="6092629" y="1324193"/>
                </a:lnTo>
                <a:cubicBezTo>
                  <a:pt x="6092629" y="1324193"/>
                  <a:pt x="6092629" y="1324193"/>
                  <a:pt x="6090957" y="1324193"/>
                </a:cubicBezTo>
                <a:lnTo>
                  <a:pt x="6079255" y="1324193"/>
                </a:lnTo>
                <a:cubicBezTo>
                  <a:pt x="6079255" y="1324193"/>
                  <a:pt x="6079255" y="1324193"/>
                  <a:pt x="6079255" y="1322450"/>
                </a:cubicBezTo>
                <a:lnTo>
                  <a:pt x="6079255" y="1310244"/>
                </a:lnTo>
                <a:cubicBezTo>
                  <a:pt x="6079255" y="1310244"/>
                  <a:pt x="6079255" y="1310244"/>
                  <a:pt x="6080927" y="1310244"/>
                </a:cubicBezTo>
                <a:lnTo>
                  <a:pt x="6092629" y="1310244"/>
                </a:lnTo>
                <a:cubicBezTo>
                  <a:pt x="6092629" y="1310244"/>
                  <a:pt x="6092629" y="1310244"/>
                  <a:pt x="6092629" y="1308938"/>
                </a:cubicBezTo>
                <a:lnTo>
                  <a:pt x="6092629" y="1299785"/>
                </a:lnTo>
                <a:cubicBezTo>
                  <a:pt x="6092629" y="1299785"/>
                  <a:pt x="6092629" y="1299785"/>
                  <a:pt x="6090957" y="1299785"/>
                </a:cubicBezTo>
                <a:lnTo>
                  <a:pt x="6079255" y="1299785"/>
                </a:lnTo>
                <a:cubicBezTo>
                  <a:pt x="6079255" y="1299785"/>
                  <a:pt x="6079255" y="1299785"/>
                  <a:pt x="6079255" y="1298040"/>
                </a:cubicBezTo>
                <a:lnTo>
                  <a:pt x="6079255" y="1285836"/>
                </a:lnTo>
                <a:cubicBezTo>
                  <a:pt x="6079255" y="1285836"/>
                  <a:pt x="6079255" y="1285836"/>
                  <a:pt x="6080927" y="1285836"/>
                </a:cubicBezTo>
                <a:lnTo>
                  <a:pt x="6092629" y="1285836"/>
                </a:lnTo>
                <a:cubicBezTo>
                  <a:pt x="6092629" y="1285836"/>
                  <a:pt x="6092629" y="1285836"/>
                  <a:pt x="6092629" y="1284093"/>
                </a:cubicBezTo>
                <a:lnTo>
                  <a:pt x="6092629" y="1271888"/>
                </a:lnTo>
                <a:cubicBezTo>
                  <a:pt x="6092629" y="1271888"/>
                  <a:pt x="6092629" y="1271888"/>
                  <a:pt x="6090957" y="1271888"/>
                </a:cubicBezTo>
                <a:lnTo>
                  <a:pt x="6079255" y="1271888"/>
                </a:lnTo>
                <a:cubicBezTo>
                  <a:pt x="6079255" y="1271888"/>
                  <a:pt x="6079255" y="1271888"/>
                  <a:pt x="6079255" y="1270145"/>
                </a:cubicBezTo>
                <a:lnTo>
                  <a:pt x="6079255" y="1257941"/>
                </a:lnTo>
                <a:cubicBezTo>
                  <a:pt x="6079255" y="1257941"/>
                  <a:pt x="6079255" y="1257941"/>
                  <a:pt x="6080927" y="1257941"/>
                </a:cubicBezTo>
                <a:lnTo>
                  <a:pt x="6092629" y="1257941"/>
                </a:lnTo>
                <a:cubicBezTo>
                  <a:pt x="6092629" y="1257941"/>
                  <a:pt x="6092629" y="1257941"/>
                  <a:pt x="6092629" y="1256633"/>
                </a:cubicBezTo>
                <a:lnTo>
                  <a:pt x="6092629" y="1247480"/>
                </a:lnTo>
                <a:cubicBezTo>
                  <a:pt x="6092629" y="1247480"/>
                  <a:pt x="6092629" y="1247480"/>
                  <a:pt x="6090957" y="1247480"/>
                </a:cubicBezTo>
                <a:lnTo>
                  <a:pt x="6079255" y="1247480"/>
                </a:lnTo>
                <a:cubicBezTo>
                  <a:pt x="6079255" y="1247480"/>
                  <a:pt x="6079255" y="1247480"/>
                  <a:pt x="6079255" y="1245737"/>
                </a:cubicBezTo>
                <a:lnTo>
                  <a:pt x="6079255" y="1233531"/>
                </a:lnTo>
                <a:cubicBezTo>
                  <a:pt x="6079255" y="1233531"/>
                  <a:pt x="6079255" y="1233531"/>
                  <a:pt x="6080927" y="1233531"/>
                </a:cubicBezTo>
                <a:lnTo>
                  <a:pt x="6092629" y="1233531"/>
                </a:lnTo>
                <a:cubicBezTo>
                  <a:pt x="6092629" y="1233531"/>
                  <a:pt x="6092629" y="1233531"/>
                  <a:pt x="6092629" y="1231788"/>
                </a:cubicBezTo>
                <a:lnTo>
                  <a:pt x="6092629" y="1219584"/>
                </a:lnTo>
                <a:cubicBezTo>
                  <a:pt x="6092629" y="1219584"/>
                  <a:pt x="6092629" y="1219584"/>
                  <a:pt x="6090957" y="1219584"/>
                </a:cubicBezTo>
                <a:lnTo>
                  <a:pt x="6079255" y="1219584"/>
                </a:lnTo>
                <a:cubicBezTo>
                  <a:pt x="6079255" y="1219584"/>
                  <a:pt x="6079255" y="1219584"/>
                  <a:pt x="6079255" y="1217840"/>
                </a:cubicBezTo>
                <a:lnTo>
                  <a:pt x="6079255" y="1205636"/>
                </a:lnTo>
                <a:cubicBezTo>
                  <a:pt x="6079255" y="1205636"/>
                  <a:pt x="6079255" y="1205636"/>
                  <a:pt x="6080927" y="1205636"/>
                </a:cubicBezTo>
                <a:lnTo>
                  <a:pt x="6092629" y="1205636"/>
                </a:lnTo>
                <a:cubicBezTo>
                  <a:pt x="6092629" y="1205636"/>
                  <a:pt x="6092629" y="1205636"/>
                  <a:pt x="6092629" y="1204328"/>
                </a:cubicBezTo>
                <a:lnTo>
                  <a:pt x="6092629" y="1195175"/>
                </a:lnTo>
                <a:cubicBezTo>
                  <a:pt x="6092629" y="1195175"/>
                  <a:pt x="6092629" y="1195175"/>
                  <a:pt x="6090957" y="1195175"/>
                </a:cubicBezTo>
                <a:lnTo>
                  <a:pt x="6079255" y="1195175"/>
                </a:lnTo>
                <a:cubicBezTo>
                  <a:pt x="6079255" y="1195175"/>
                  <a:pt x="6079255" y="1195175"/>
                  <a:pt x="6079255" y="1193432"/>
                </a:cubicBezTo>
                <a:lnTo>
                  <a:pt x="6079255" y="1181226"/>
                </a:lnTo>
                <a:cubicBezTo>
                  <a:pt x="6079255" y="1181226"/>
                  <a:pt x="6079255" y="1181226"/>
                  <a:pt x="6080927" y="1181226"/>
                </a:cubicBezTo>
                <a:lnTo>
                  <a:pt x="6092629" y="1181226"/>
                </a:lnTo>
                <a:cubicBezTo>
                  <a:pt x="6092629" y="1181226"/>
                  <a:pt x="6092629" y="1181226"/>
                  <a:pt x="6090957" y="1178612"/>
                </a:cubicBezTo>
                <a:lnTo>
                  <a:pt x="6079255" y="1160306"/>
                </a:lnTo>
                <a:cubicBezTo>
                  <a:pt x="6079255" y="1160306"/>
                  <a:pt x="6079255" y="1160306"/>
                  <a:pt x="6079255" y="1104513"/>
                </a:cubicBezTo>
                <a:cubicBezTo>
                  <a:pt x="6079255" y="1104513"/>
                  <a:pt x="6079255" y="1104513"/>
                  <a:pt x="6303271" y="1104513"/>
                </a:cubicBezTo>
                <a:cubicBezTo>
                  <a:pt x="6303271" y="1104513"/>
                  <a:pt x="6303271" y="1104513"/>
                  <a:pt x="6323331" y="1135896"/>
                </a:cubicBezTo>
                <a:cubicBezTo>
                  <a:pt x="6323331" y="1135896"/>
                  <a:pt x="6323331" y="1135896"/>
                  <a:pt x="6323331" y="1205636"/>
                </a:cubicBezTo>
                <a:cubicBezTo>
                  <a:pt x="6323331" y="1205636"/>
                  <a:pt x="6323331" y="1205636"/>
                  <a:pt x="6321659" y="1205636"/>
                </a:cubicBezTo>
                <a:lnTo>
                  <a:pt x="6309957" y="1205636"/>
                </a:lnTo>
                <a:cubicBezTo>
                  <a:pt x="6309957" y="1205636"/>
                  <a:pt x="6309957" y="1205636"/>
                  <a:pt x="6309957" y="1207379"/>
                </a:cubicBezTo>
                <a:lnTo>
                  <a:pt x="6309957" y="1219584"/>
                </a:lnTo>
                <a:cubicBezTo>
                  <a:pt x="6309957" y="1219584"/>
                  <a:pt x="6309957" y="1219584"/>
                  <a:pt x="6311629" y="1219584"/>
                </a:cubicBezTo>
                <a:lnTo>
                  <a:pt x="6323331" y="1219584"/>
                </a:lnTo>
                <a:cubicBezTo>
                  <a:pt x="6323331" y="1219584"/>
                  <a:pt x="6323331" y="1219584"/>
                  <a:pt x="6323331" y="1221327"/>
                </a:cubicBezTo>
                <a:lnTo>
                  <a:pt x="6323331" y="1233531"/>
                </a:lnTo>
                <a:cubicBezTo>
                  <a:pt x="6323331" y="1233531"/>
                  <a:pt x="6323331" y="1233531"/>
                  <a:pt x="6321659" y="1233531"/>
                </a:cubicBezTo>
                <a:lnTo>
                  <a:pt x="6309957" y="1233531"/>
                </a:lnTo>
                <a:cubicBezTo>
                  <a:pt x="6309957" y="1233531"/>
                  <a:pt x="6309957" y="1233531"/>
                  <a:pt x="6309957" y="1235274"/>
                </a:cubicBezTo>
                <a:lnTo>
                  <a:pt x="6309957" y="1247480"/>
                </a:lnTo>
                <a:cubicBezTo>
                  <a:pt x="6309957" y="1247480"/>
                  <a:pt x="6309957" y="1247480"/>
                  <a:pt x="6311629" y="1247480"/>
                </a:cubicBezTo>
                <a:lnTo>
                  <a:pt x="6323331" y="1247480"/>
                </a:lnTo>
                <a:cubicBezTo>
                  <a:pt x="6323331" y="1247480"/>
                  <a:pt x="6323331" y="1247480"/>
                  <a:pt x="6323331" y="1248788"/>
                </a:cubicBezTo>
                <a:lnTo>
                  <a:pt x="6323331" y="1257941"/>
                </a:lnTo>
                <a:cubicBezTo>
                  <a:pt x="6323331" y="1257941"/>
                  <a:pt x="6323331" y="1257941"/>
                  <a:pt x="6321659" y="1257941"/>
                </a:cubicBezTo>
                <a:lnTo>
                  <a:pt x="6309957" y="1257941"/>
                </a:lnTo>
                <a:cubicBezTo>
                  <a:pt x="6309957" y="1257941"/>
                  <a:pt x="6309957" y="1257941"/>
                  <a:pt x="6309957" y="1259684"/>
                </a:cubicBezTo>
                <a:lnTo>
                  <a:pt x="6309957" y="1271888"/>
                </a:lnTo>
                <a:cubicBezTo>
                  <a:pt x="6309957" y="1271888"/>
                  <a:pt x="6309957" y="1271888"/>
                  <a:pt x="6311629" y="1271888"/>
                </a:cubicBezTo>
                <a:lnTo>
                  <a:pt x="6323331" y="1271888"/>
                </a:lnTo>
                <a:cubicBezTo>
                  <a:pt x="6323331" y="1271888"/>
                  <a:pt x="6323331" y="1271888"/>
                  <a:pt x="6323331" y="1273632"/>
                </a:cubicBezTo>
                <a:lnTo>
                  <a:pt x="6323331" y="1285836"/>
                </a:lnTo>
                <a:cubicBezTo>
                  <a:pt x="6323331" y="1285836"/>
                  <a:pt x="6323331" y="1285836"/>
                  <a:pt x="6321659" y="1285836"/>
                </a:cubicBezTo>
                <a:lnTo>
                  <a:pt x="6309957" y="1285836"/>
                </a:lnTo>
                <a:cubicBezTo>
                  <a:pt x="6309957" y="1285836"/>
                  <a:pt x="6309957" y="1285836"/>
                  <a:pt x="6309957" y="1287579"/>
                </a:cubicBezTo>
                <a:lnTo>
                  <a:pt x="6309957" y="1299785"/>
                </a:lnTo>
                <a:cubicBezTo>
                  <a:pt x="6309957" y="1299785"/>
                  <a:pt x="6309957" y="1299785"/>
                  <a:pt x="6311629" y="1299785"/>
                </a:cubicBezTo>
                <a:lnTo>
                  <a:pt x="6323331" y="1299785"/>
                </a:lnTo>
                <a:cubicBezTo>
                  <a:pt x="6323331" y="1299785"/>
                  <a:pt x="6323331" y="1299785"/>
                  <a:pt x="6323331" y="1301091"/>
                </a:cubicBezTo>
                <a:lnTo>
                  <a:pt x="6323331" y="1310244"/>
                </a:lnTo>
                <a:cubicBezTo>
                  <a:pt x="6323331" y="1310244"/>
                  <a:pt x="6323331" y="1310244"/>
                  <a:pt x="6321659" y="1310244"/>
                </a:cubicBezTo>
                <a:lnTo>
                  <a:pt x="6309957" y="1310244"/>
                </a:lnTo>
                <a:cubicBezTo>
                  <a:pt x="6309957" y="1310244"/>
                  <a:pt x="6309957" y="1310244"/>
                  <a:pt x="6309957" y="1311989"/>
                </a:cubicBezTo>
                <a:lnTo>
                  <a:pt x="6309957" y="1324193"/>
                </a:lnTo>
                <a:cubicBezTo>
                  <a:pt x="6309957" y="1324193"/>
                  <a:pt x="6309957" y="1324193"/>
                  <a:pt x="6311629" y="1324193"/>
                </a:cubicBezTo>
                <a:lnTo>
                  <a:pt x="6323331" y="1324193"/>
                </a:lnTo>
                <a:cubicBezTo>
                  <a:pt x="6323331" y="1324193"/>
                  <a:pt x="6323331" y="1324193"/>
                  <a:pt x="6323331" y="1325936"/>
                </a:cubicBezTo>
                <a:lnTo>
                  <a:pt x="6323331" y="1338141"/>
                </a:lnTo>
                <a:cubicBezTo>
                  <a:pt x="6323331" y="1338141"/>
                  <a:pt x="6323331" y="1338141"/>
                  <a:pt x="6321659" y="1338141"/>
                </a:cubicBezTo>
                <a:lnTo>
                  <a:pt x="6309957" y="1338141"/>
                </a:lnTo>
                <a:cubicBezTo>
                  <a:pt x="6309957" y="1338141"/>
                  <a:pt x="6309957" y="1338141"/>
                  <a:pt x="6309957" y="1339448"/>
                </a:cubicBezTo>
                <a:lnTo>
                  <a:pt x="6309957" y="1348602"/>
                </a:lnTo>
                <a:cubicBezTo>
                  <a:pt x="6309957" y="1348602"/>
                  <a:pt x="6309957" y="1348602"/>
                  <a:pt x="6311629" y="1348602"/>
                </a:cubicBezTo>
                <a:lnTo>
                  <a:pt x="6323331" y="1348602"/>
                </a:lnTo>
                <a:cubicBezTo>
                  <a:pt x="6323331" y="1348602"/>
                  <a:pt x="6323331" y="1348602"/>
                  <a:pt x="6323331" y="1350345"/>
                </a:cubicBezTo>
                <a:lnTo>
                  <a:pt x="6323331" y="1362549"/>
                </a:lnTo>
                <a:cubicBezTo>
                  <a:pt x="6323331" y="1362549"/>
                  <a:pt x="6323331" y="1362549"/>
                  <a:pt x="6321659" y="1362549"/>
                </a:cubicBezTo>
                <a:lnTo>
                  <a:pt x="6309957" y="1362549"/>
                </a:lnTo>
                <a:cubicBezTo>
                  <a:pt x="6309957" y="1362549"/>
                  <a:pt x="6309957" y="1362549"/>
                  <a:pt x="6309957" y="1364292"/>
                </a:cubicBezTo>
                <a:lnTo>
                  <a:pt x="6309957" y="1376498"/>
                </a:lnTo>
                <a:cubicBezTo>
                  <a:pt x="6309957" y="1376498"/>
                  <a:pt x="6309957" y="1376498"/>
                  <a:pt x="6311629" y="1376498"/>
                </a:cubicBezTo>
                <a:lnTo>
                  <a:pt x="6323331" y="1376498"/>
                </a:lnTo>
                <a:cubicBezTo>
                  <a:pt x="6323331" y="1376498"/>
                  <a:pt x="6323331" y="1376498"/>
                  <a:pt x="6323331" y="1378241"/>
                </a:cubicBezTo>
                <a:lnTo>
                  <a:pt x="6323331" y="1390445"/>
                </a:lnTo>
                <a:cubicBezTo>
                  <a:pt x="6323331" y="1390445"/>
                  <a:pt x="6323331" y="1390445"/>
                  <a:pt x="6321659" y="1390445"/>
                </a:cubicBezTo>
                <a:lnTo>
                  <a:pt x="6309957" y="1390445"/>
                </a:lnTo>
                <a:cubicBezTo>
                  <a:pt x="6309957" y="1390445"/>
                  <a:pt x="6309957" y="1390445"/>
                  <a:pt x="6309957" y="1391753"/>
                </a:cubicBezTo>
                <a:lnTo>
                  <a:pt x="6309957" y="1400906"/>
                </a:lnTo>
                <a:cubicBezTo>
                  <a:pt x="6309957" y="1400906"/>
                  <a:pt x="6309957" y="1400906"/>
                  <a:pt x="6311629" y="1400906"/>
                </a:cubicBezTo>
                <a:lnTo>
                  <a:pt x="6323331" y="1400906"/>
                </a:lnTo>
                <a:cubicBezTo>
                  <a:pt x="6323331" y="1400906"/>
                  <a:pt x="6323331" y="1400906"/>
                  <a:pt x="6323331" y="1402650"/>
                </a:cubicBezTo>
                <a:lnTo>
                  <a:pt x="6323331" y="1414854"/>
                </a:lnTo>
                <a:cubicBezTo>
                  <a:pt x="6323331" y="1414854"/>
                  <a:pt x="6323331" y="1414854"/>
                  <a:pt x="6321659" y="1414854"/>
                </a:cubicBezTo>
                <a:lnTo>
                  <a:pt x="6309957" y="1414854"/>
                </a:lnTo>
                <a:cubicBezTo>
                  <a:pt x="6309957" y="1414854"/>
                  <a:pt x="6309957" y="1414854"/>
                  <a:pt x="6309957" y="1416597"/>
                </a:cubicBezTo>
                <a:lnTo>
                  <a:pt x="6309957" y="1428803"/>
                </a:lnTo>
                <a:cubicBezTo>
                  <a:pt x="6309957" y="1428803"/>
                  <a:pt x="6309957" y="1428803"/>
                  <a:pt x="6311629" y="1428803"/>
                </a:cubicBezTo>
                <a:lnTo>
                  <a:pt x="6323331" y="1428803"/>
                </a:lnTo>
                <a:cubicBezTo>
                  <a:pt x="6323331" y="1428803"/>
                  <a:pt x="6323331" y="1428803"/>
                  <a:pt x="6323331" y="1430109"/>
                </a:cubicBezTo>
                <a:lnTo>
                  <a:pt x="6323331" y="1439262"/>
                </a:lnTo>
                <a:cubicBezTo>
                  <a:pt x="6323331" y="1439262"/>
                  <a:pt x="6323331" y="1439262"/>
                  <a:pt x="6321659" y="1439262"/>
                </a:cubicBezTo>
                <a:lnTo>
                  <a:pt x="6309957" y="1439262"/>
                </a:lnTo>
                <a:cubicBezTo>
                  <a:pt x="6309957" y="1439262"/>
                  <a:pt x="6309957" y="1439262"/>
                  <a:pt x="6309957" y="1441007"/>
                </a:cubicBezTo>
                <a:lnTo>
                  <a:pt x="6309957" y="1453211"/>
                </a:lnTo>
                <a:cubicBezTo>
                  <a:pt x="6309957" y="1453211"/>
                  <a:pt x="6309957" y="1453211"/>
                  <a:pt x="6311629" y="1453211"/>
                </a:cubicBezTo>
                <a:lnTo>
                  <a:pt x="6323331" y="1453211"/>
                </a:lnTo>
                <a:cubicBezTo>
                  <a:pt x="6323331" y="1453211"/>
                  <a:pt x="6323331" y="1453211"/>
                  <a:pt x="6323331" y="1454954"/>
                </a:cubicBezTo>
                <a:lnTo>
                  <a:pt x="6323331" y="1467159"/>
                </a:lnTo>
                <a:cubicBezTo>
                  <a:pt x="6323331" y="1467159"/>
                  <a:pt x="6323331" y="1467159"/>
                  <a:pt x="6321659" y="1467159"/>
                </a:cubicBezTo>
                <a:lnTo>
                  <a:pt x="6309957" y="1467159"/>
                </a:lnTo>
                <a:cubicBezTo>
                  <a:pt x="6309957" y="1467159"/>
                  <a:pt x="6309957" y="1467159"/>
                  <a:pt x="6309957" y="1468902"/>
                </a:cubicBezTo>
                <a:lnTo>
                  <a:pt x="6309957" y="1481106"/>
                </a:lnTo>
                <a:cubicBezTo>
                  <a:pt x="6309957" y="1481106"/>
                  <a:pt x="6309957" y="1481106"/>
                  <a:pt x="6311629" y="1481106"/>
                </a:cubicBezTo>
                <a:lnTo>
                  <a:pt x="6323331" y="1481106"/>
                </a:lnTo>
                <a:cubicBezTo>
                  <a:pt x="6323331" y="1481106"/>
                  <a:pt x="6323331" y="1481106"/>
                  <a:pt x="6323331" y="1482414"/>
                </a:cubicBezTo>
                <a:lnTo>
                  <a:pt x="6323331" y="1491567"/>
                </a:lnTo>
                <a:cubicBezTo>
                  <a:pt x="6323331" y="1491567"/>
                  <a:pt x="6323331" y="1491567"/>
                  <a:pt x="6321659" y="1491567"/>
                </a:cubicBezTo>
                <a:lnTo>
                  <a:pt x="6309957" y="1491567"/>
                </a:lnTo>
                <a:cubicBezTo>
                  <a:pt x="6309957" y="1491567"/>
                  <a:pt x="6309957" y="1491567"/>
                  <a:pt x="6309957" y="1493310"/>
                </a:cubicBezTo>
                <a:lnTo>
                  <a:pt x="6309957" y="1505516"/>
                </a:lnTo>
                <a:cubicBezTo>
                  <a:pt x="6309957" y="1505516"/>
                  <a:pt x="6309957" y="1505516"/>
                  <a:pt x="6346735" y="1536899"/>
                </a:cubicBezTo>
                <a:cubicBezTo>
                  <a:pt x="6346735" y="1543872"/>
                  <a:pt x="6346735" y="1543872"/>
                  <a:pt x="6345065" y="1543872"/>
                </a:cubicBezTo>
                <a:lnTo>
                  <a:pt x="6333361" y="1543872"/>
                </a:lnTo>
                <a:cubicBezTo>
                  <a:pt x="6333361" y="1543872"/>
                  <a:pt x="6333361" y="1543872"/>
                  <a:pt x="6333361" y="1582229"/>
                </a:cubicBezTo>
                <a:cubicBezTo>
                  <a:pt x="6333361" y="1582229"/>
                  <a:pt x="6333361" y="1582229"/>
                  <a:pt x="6335035" y="1582229"/>
                </a:cubicBezTo>
                <a:lnTo>
                  <a:pt x="6346735" y="1582229"/>
                </a:lnTo>
                <a:cubicBezTo>
                  <a:pt x="6346735" y="1582229"/>
                  <a:pt x="6346735" y="1582229"/>
                  <a:pt x="6346735" y="1580049"/>
                </a:cubicBezTo>
                <a:lnTo>
                  <a:pt x="6346735" y="1564794"/>
                </a:lnTo>
                <a:cubicBezTo>
                  <a:pt x="6346735" y="1564794"/>
                  <a:pt x="6346735" y="1564794"/>
                  <a:pt x="6348407" y="1563923"/>
                </a:cubicBezTo>
                <a:lnTo>
                  <a:pt x="6360109" y="1557821"/>
                </a:lnTo>
                <a:cubicBezTo>
                  <a:pt x="6360109" y="1557821"/>
                  <a:pt x="6360109" y="1557821"/>
                  <a:pt x="6363035" y="1557821"/>
                </a:cubicBezTo>
                <a:lnTo>
                  <a:pt x="6383515" y="1557821"/>
                </a:lnTo>
                <a:cubicBezTo>
                  <a:pt x="6383515" y="1557821"/>
                  <a:pt x="6383515" y="1557821"/>
                  <a:pt x="6383515" y="1559564"/>
                </a:cubicBezTo>
                <a:lnTo>
                  <a:pt x="6383515" y="1571768"/>
                </a:lnTo>
                <a:cubicBezTo>
                  <a:pt x="6383515" y="1571768"/>
                  <a:pt x="6383515" y="1571768"/>
                  <a:pt x="6386023" y="1571768"/>
                </a:cubicBezTo>
                <a:lnTo>
                  <a:pt x="6403577" y="1571768"/>
                </a:lnTo>
                <a:cubicBezTo>
                  <a:pt x="6403577" y="1578741"/>
                  <a:pt x="6403577" y="1578741"/>
                  <a:pt x="6405247" y="1578741"/>
                </a:cubicBezTo>
                <a:lnTo>
                  <a:pt x="6416951" y="1578741"/>
                </a:lnTo>
                <a:cubicBezTo>
                  <a:pt x="6416951" y="1578741"/>
                  <a:pt x="6416951" y="1578741"/>
                  <a:pt x="6453729" y="1627559"/>
                </a:cubicBezTo>
                <a:cubicBezTo>
                  <a:pt x="6453729" y="1627559"/>
                  <a:pt x="6453729" y="1627559"/>
                  <a:pt x="6453729" y="1679864"/>
                </a:cubicBezTo>
                <a:cubicBezTo>
                  <a:pt x="6453729" y="1679864"/>
                  <a:pt x="6453729" y="1679864"/>
                  <a:pt x="6455399" y="1679864"/>
                </a:cubicBezTo>
                <a:lnTo>
                  <a:pt x="6467103" y="1679864"/>
                </a:lnTo>
                <a:cubicBezTo>
                  <a:pt x="6467103" y="1679864"/>
                  <a:pt x="6467103" y="1679864"/>
                  <a:pt x="6467103" y="1676813"/>
                </a:cubicBezTo>
                <a:lnTo>
                  <a:pt x="6467103" y="1655456"/>
                </a:lnTo>
                <a:cubicBezTo>
                  <a:pt x="6467103" y="1655456"/>
                  <a:pt x="6467103" y="1655456"/>
                  <a:pt x="6468357" y="1655456"/>
                </a:cubicBezTo>
                <a:lnTo>
                  <a:pt x="6477133" y="1655456"/>
                </a:lnTo>
                <a:cubicBezTo>
                  <a:pt x="6477133" y="1655456"/>
                  <a:pt x="6477133" y="1655456"/>
                  <a:pt x="6477133" y="1657199"/>
                </a:cubicBezTo>
                <a:lnTo>
                  <a:pt x="6477133" y="1669403"/>
                </a:lnTo>
                <a:cubicBezTo>
                  <a:pt x="6490507" y="1672891"/>
                  <a:pt x="6490507" y="1672891"/>
                  <a:pt x="6490507" y="1596177"/>
                </a:cubicBezTo>
                <a:cubicBezTo>
                  <a:pt x="6490507" y="1596177"/>
                  <a:pt x="6490507" y="1596177"/>
                  <a:pt x="6547347" y="1596177"/>
                </a:cubicBezTo>
                <a:cubicBezTo>
                  <a:pt x="6547347" y="1596177"/>
                  <a:pt x="6547347" y="1596177"/>
                  <a:pt x="6547347" y="1484594"/>
                </a:cubicBezTo>
                <a:cubicBezTo>
                  <a:pt x="6547347" y="1484594"/>
                  <a:pt x="6547347" y="1484594"/>
                  <a:pt x="6600843" y="1484594"/>
                </a:cubicBezTo>
                <a:cubicBezTo>
                  <a:pt x="6600843" y="1484594"/>
                  <a:pt x="6600843" y="1484594"/>
                  <a:pt x="6600843" y="1483286"/>
                </a:cubicBezTo>
                <a:lnTo>
                  <a:pt x="6600843" y="1474133"/>
                </a:lnTo>
                <a:cubicBezTo>
                  <a:pt x="6600843" y="1474133"/>
                  <a:pt x="6600843" y="1474133"/>
                  <a:pt x="6634279" y="1474133"/>
                </a:cubicBezTo>
                <a:cubicBezTo>
                  <a:pt x="6634279" y="1474133"/>
                  <a:pt x="6634279" y="1474133"/>
                  <a:pt x="6634279" y="1414854"/>
                </a:cubicBezTo>
                <a:cubicBezTo>
                  <a:pt x="6627591" y="1414854"/>
                  <a:pt x="6627591" y="1414854"/>
                  <a:pt x="6627591" y="1412238"/>
                </a:cubicBezTo>
                <a:lnTo>
                  <a:pt x="6627591" y="1393932"/>
                </a:lnTo>
                <a:lnTo>
                  <a:pt x="6634279" y="1397420"/>
                </a:lnTo>
                <a:cubicBezTo>
                  <a:pt x="6634279" y="1397420"/>
                  <a:pt x="6634279" y="1397420"/>
                  <a:pt x="6640967" y="1362549"/>
                </a:cubicBezTo>
                <a:cubicBezTo>
                  <a:pt x="6640967" y="1362549"/>
                  <a:pt x="6640967" y="1362549"/>
                  <a:pt x="6647653" y="1397420"/>
                </a:cubicBezTo>
                <a:cubicBezTo>
                  <a:pt x="6650997" y="1393932"/>
                  <a:pt x="6650997" y="1393932"/>
                  <a:pt x="6651415" y="1392624"/>
                </a:cubicBezTo>
                <a:lnTo>
                  <a:pt x="6654341" y="1383471"/>
                </a:lnTo>
                <a:cubicBezTo>
                  <a:pt x="6654341" y="1383471"/>
                  <a:pt x="6654341" y="1383471"/>
                  <a:pt x="6655175" y="1381728"/>
                </a:cubicBezTo>
                <a:lnTo>
                  <a:pt x="6661027" y="1369523"/>
                </a:lnTo>
                <a:cubicBezTo>
                  <a:pt x="6661027" y="1369523"/>
                  <a:pt x="6661027" y="1369523"/>
                  <a:pt x="6661863" y="1367780"/>
                </a:cubicBezTo>
                <a:lnTo>
                  <a:pt x="6667715" y="1355576"/>
                </a:lnTo>
                <a:cubicBezTo>
                  <a:pt x="6667715" y="1355576"/>
                  <a:pt x="6667715" y="1355576"/>
                  <a:pt x="6669803" y="1354268"/>
                </a:cubicBezTo>
                <a:lnTo>
                  <a:pt x="6684431" y="1345115"/>
                </a:lnTo>
                <a:cubicBezTo>
                  <a:pt x="6684431" y="1345115"/>
                  <a:pt x="6684431" y="1345115"/>
                  <a:pt x="6686939" y="1343372"/>
                </a:cubicBezTo>
                <a:lnTo>
                  <a:pt x="6704493" y="1331166"/>
                </a:lnTo>
                <a:cubicBezTo>
                  <a:pt x="6704493" y="1331166"/>
                  <a:pt x="6704493" y="1331166"/>
                  <a:pt x="6705747" y="1329423"/>
                </a:cubicBezTo>
                <a:lnTo>
                  <a:pt x="6714523" y="1317219"/>
                </a:lnTo>
                <a:cubicBezTo>
                  <a:pt x="6714523" y="1317219"/>
                  <a:pt x="6714523" y="1317219"/>
                  <a:pt x="6715359" y="1314168"/>
                </a:cubicBezTo>
                <a:lnTo>
                  <a:pt x="6721211" y="1292810"/>
                </a:lnTo>
                <a:cubicBezTo>
                  <a:pt x="6721211" y="1292810"/>
                  <a:pt x="6721211" y="1292810"/>
                  <a:pt x="6722047" y="1295861"/>
                </a:cubicBezTo>
                <a:lnTo>
                  <a:pt x="6727897" y="1317219"/>
                </a:lnTo>
                <a:cubicBezTo>
                  <a:pt x="6727897" y="1317219"/>
                  <a:pt x="6727897" y="1317219"/>
                  <a:pt x="6728733" y="1318526"/>
                </a:cubicBezTo>
                <a:lnTo>
                  <a:pt x="6734585" y="1327680"/>
                </a:lnTo>
                <a:cubicBezTo>
                  <a:pt x="6734585" y="1327680"/>
                  <a:pt x="6734585" y="1327680"/>
                  <a:pt x="6736675" y="1329423"/>
                </a:cubicBezTo>
                <a:lnTo>
                  <a:pt x="6751303" y="1341627"/>
                </a:lnTo>
                <a:cubicBezTo>
                  <a:pt x="6751303" y="1341627"/>
                  <a:pt x="6751303" y="1341627"/>
                  <a:pt x="6752975" y="1343372"/>
                </a:cubicBezTo>
                <a:lnTo>
                  <a:pt x="6764675" y="1355576"/>
                </a:lnTo>
                <a:cubicBezTo>
                  <a:pt x="6764675" y="1355576"/>
                  <a:pt x="6764675" y="1355576"/>
                  <a:pt x="6766349" y="1357319"/>
                </a:cubicBezTo>
                <a:lnTo>
                  <a:pt x="6778051" y="1369523"/>
                </a:lnTo>
                <a:cubicBezTo>
                  <a:pt x="6778051" y="1369523"/>
                  <a:pt x="6778051" y="1369523"/>
                  <a:pt x="6778469" y="1371267"/>
                </a:cubicBezTo>
                <a:lnTo>
                  <a:pt x="6781393" y="1383471"/>
                </a:lnTo>
                <a:cubicBezTo>
                  <a:pt x="6781393" y="1383471"/>
                  <a:pt x="6781393" y="1383471"/>
                  <a:pt x="6781811" y="1385214"/>
                </a:cubicBezTo>
                <a:lnTo>
                  <a:pt x="6784737" y="1397420"/>
                </a:lnTo>
                <a:cubicBezTo>
                  <a:pt x="6791423" y="1397420"/>
                  <a:pt x="6791423" y="1397420"/>
                  <a:pt x="6794767" y="1362549"/>
                </a:cubicBezTo>
                <a:cubicBezTo>
                  <a:pt x="6794767" y="1362549"/>
                  <a:pt x="6794767" y="1362549"/>
                  <a:pt x="6801455" y="1397420"/>
                </a:cubicBezTo>
                <a:cubicBezTo>
                  <a:pt x="6808141" y="1397420"/>
                  <a:pt x="6808141" y="1397420"/>
                  <a:pt x="6808141" y="1400034"/>
                </a:cubicBezTo>
                <a:lnTo>
                  <a:pt x="6808141" y="1418342"/>
                </a:lnTo>
                <a:cubicBezTo>
                  <a:pt x="6801455" y="1418342"/>
                  <a:pt x="6801455" y="1418342"/>
                  <a:pt x="6801455" y="1467159"/>
                </a:cubicBezTo>
                <a:cubicBezTo>
                  <a:pt x="6801455" y="1467159"/>
                  <a:pt x="6801455" y="1467159"/>
                  <a:pt x="6803127" y="1467159"/>
                </a:cubicBezTo>
                <a:lnTo>
                  <a:pt x="6814829" y="1467159"/>
                </a:lnTo>
                <a:cubicBezTo>
                  <a:pt x="6814829" y="1474133"/>
                  <a:pt x="6814829" y="1474133"/>
                  <a:pt x="6816083" y="1474133"/>
                </a:cubicBezTo>
                <a:lnTo>
                  <a:pt x="6824859" y="1474133"/>
                </a:lnTo>
                <a:cubicBezTo>
                  <a:pt x="6824859" y="1474133"/>
                  <a:pt x="6824859" y="1474133"/>
                  <a:pt x="6824859" y="1472390"/>
                </a:cubicBezTo>
                <a:lnTo>
                  <a:pt x="6824859" y="1460184"/>
                </a:lnTo>
                <a:cubicBezTo>
                  <a:pt x="6824859" y="1460184"/>
                  <a:pt x="6824859" y="1460184"/>
                  <a:pt x="6828203" y="1460184"/>
                </a:cubicBezTo>
                <a:lnTo>
                  <a:pt x="6851607" y="1460184"/>
                </a:lnTo>
                <a:cubicBezTo>
                  <a:pt x="6851607" y="1460184"/>
                  <a:pt x="6851607" y="1460184"/>
                  <a:pt x="6851607" y="1457133"/>
                </a:cubicBezTo>
                <a:lnTo>
                  <a:pt x="6851607" y="1435776"/>
                </a:lnTo>
                <a:cubicBezTo>
                  <a:pt x="6851607" y="1435776"/>
                  <a:pt x="6851607" y="1435776"/>
                  <a:pt x="6908447" y="1435776"/>
                </a:cubicBezTo>
                <a:cubicBezTo>
                  <a:pt x="6908447" y="1435776"/>
                  <a:pt x="6908447" y="1435776"/>
                  <a:pt x="6908447" y="1437956"/>
                </a:cubicBezTo>
                <a:lnTo>
                  <a:pt x="6908447" y="1453211"/>
                </a:lnTo>
                <a:cubicBezTo>
                  <a:pt x="6908447" y="1453211"/>
                  <a:pt x="6908447" y="1453211"/>
                  <a:pt x="6938539" y="1453211"/>
                </a:cubicBezTo>
                <a:cubicBezTo>
                  <a:pt x="6938539" y="1453211"/>
                  <a:pt x="6938539" y="1453211"/>
                  <a:pt x="6938539" y="1456698"/>
                </a:cubicBezTo>
                <a:lnTo>
                  <a:pt x="6938539" y="1481106"/>
                </a:lnTo>
                <a:cubicBezTo>
                  <a:pt x="6931853" y="1481106"/>
                  <a:pt x="6931853" y="1481106"/>
                  <a:pt x="6931853" y="1482414"/>
                </a:cubicBezTo>
                <a:lnTo>
                  <a:pt x="6931853" y="1491567"/>
                </a:lnTo>
                <a:cubicBezTo>
                  <a:pt x="6938539" y="1491567"/>
                  <a:pt x="6938539" y="1491567"/>
                  <a:pt x="6938539" y="1494183"/>
                </a:cubicBezTo>
                <a:lnTo>
                  <a:pt x="6938539" y="1512489"/>
                </a:lnTo>
                <a:lnTo>
                  <a:pt x="6931853" y="1519463"/>
                </a:lnTo>
                <a:cubicBezTo>
                  <a:pt x="6931853" y="1519463"/>
                  <a:pt x="6931853" y="1519463"/>
                  <a:pt x="6931853" y="1603151"/>
                </a:cubicBezTo>
                <a:cubicBezTo>
                  <a:pt x="6931853" y="1603151"/>
                  <a:pt x="6931853" y="1603151"/>
                  <a:pt x="6934777" y="1603151"/>
                </a:cubicBezTo>
                <a:lnTo>
                  <a:pt x="6955257" y="1603151"/>
                </a:lnTo>
                <a:cubicBezTo>
                  <a:pt x="6955257" y="1610124"/>
                  <a:pt x="6955257" y="1610124"/>
                  <a:pt x="6957763" y="1610124"/>
                </a:cubicBezTo>
                <a:lnTo>
                  <a:pt x="6975319" y="1610124"/>
                </a:lnTo>
                <a:cubicBezTo>
                  <a:pt x="6975319" y="1610124"/>
                  <a:pt x="6975319" y="1610124"/>
                  <a:pt x="6975319" y="1613175"/>
                </a:cubicBezTo>
                <a:lnTo>
                  <a:pt x="6975319" y="1634534"/>
                </a:lnTo>
                <a:cubicBezTo>
                  <a:pt x="6975319" y="1634534"/>
                  <a:pt x="6975319" y="1634534"/>
                  <a:pt x="6977827" y="1634534"/>
                </a:cubicBezTo>
                <a:lnTo>
                  <a:pt x="6995379" y="1634534"/>
                </a:lnTo>
                <a:cubicBezTo>
                  <a:pt x="6995379" y="1634534"/>
                  <a:pt x="6995379" y="1634534"/>
                  <a:pt x="6995379" y="1631483"/>
                </a:cubicBezTo>
                <a:lnTo>
                  <a:pt x="6995379" y="1610124"/>
                </a:lnTo>
                <a:cubicBezTo>
                  <a:pt x="6995379" y="1610124"/>
                  <a:pt x="6995379" y="1610124"/>
                  <a:pt x="6998303" y="1608381"/>
                </a:cubicBezTo>
                <a:lnTo>
                  <a:pt x="7018783" y="1596177"/>
                </a:lnTo>
                <a:cubicBezTo>
                  <a:pt x="7018783" y="1596177"/>
                  <a:pt x="7018783" y="1596177"/>
                  <a:pt x="7018783" y="1564794"/>
                </a:cubicBezTo>
                <a:cubicBezTo>
                  <a:pt x="7012097" y="1564794"/>
                  <a:pt x="7012097" y="1564794"/>
                  <a:pt x="7012097" y="1529924"/>
                </a:cubicBezTo>
                <a:cubicBezTo>
                  <a:pt x="7012097" y="1529924"/>
                  <a:pt x="7012097" y="1529924"/>
                  <a:pt x="7013767" y="1529924"/>
                </a:cubicBezTo>
                <a:lnTo>
                  <a:pt x="7025471" y="1529924"/>
                </a:lnTo>
                <a:cubicBezTo>
                  <a:pt x="7025471" y="1526438"/>
                  <a:pt x="7025471" y="1526438"/>
                  <a:pt x="7055563" y="1526438"/>
                </a:cubicBezTo>
                <a:cubicBezTo>
                  <a:pt x="7055563" y="1526438"/>
                  <a:pt x="7055563" y="1526438"/>
                  <a:pt x="7055563" y="1524693"/>
                </a:cubicBezTo>
                <a:lnTo>
                  <a:pt x="7055563" y="1512489"/>
                </a:lnTo>
                <a:cubicBezTo>
                  <a:pt x="7055563" y="1512489"/>
                  <a:pt x="7055563" y="1512489"/>
                  <a:pt x="7058071" y="1512489"/>
                </a:cubicBezTo>
                <a:lnTo>
                  <a:pt x="7075623" y="1512489"/>
                </a:lnTo>
                <a:cubicBezTo>
                  <a:pt x="7075623" y="1512489"/>
                  <a:pt x="7075623" y="1512489"/>
                  <a:pt x="7075623" y="1338141"/>
                </a:cubicBezTo>
                <a:cubicBezTo>
                  <a:pt x="7075623" y="1338141"/>
                  <a:pt x="7075623" y="1338141"/>
                  <a:pt x="7077295" y="1338141"/>
                </a:cubicBezTo>
                <a:lnTo>
                  <a:pt x="7088997" y="1338141"/>
                </a:lnTo>
                <a:cubicBezTo>
                  <a:pt x="7088997" y="1338141"/>
                  <a:pt x="7088997" y="1338141"/>
                  <a:pt x="7088997" y="1334654"/>
                </a:cubicBezTo>
                <a:lnTo>
                  <a:pt x="7088997" y="1310244"/>
                </a:lnTo>
                <a:cubicBezTo>
                  <a:pt x="7092341" y="1310244"/>
                  <a:pt x="7092341" y="1310244"/>
                  <a:pt x="7092341" y="1240505"/>
                </a:cubicBezTo>
                <a:cubicBezTo>
                  <a:pt x="7092341" y="1240505"/>
                  <a:pt x="7092341" y="1240505"/>
                  <a:pt x="7094013" y="1240505"/>
                </a:cubicBezTo>
                <a:lnTo>
                  <a:pt x="7105715" y="1240505"/>
                </a:lnTo>
                <a:cubicBezTo>
                  <a:pt x="7105715" y="1240505"/>
                  <a:pt x="7105715" y="1240505"/>
                  <a:pt x="7105715" y="1242249"/>
                </a:cubicBezTo>
                <a:lnTo>
                  <a:pt x="7105715" y="1254453"/>
                </a:lnTo>
                <a:cubicBezTo>
                  <a:pt x="7112401" y="1254453"/>
                  <a:pt x="7112401" y="1254453"/>
                  <a:pt x="7112401" y="1250966"/>
                </a:cubicBezTo>
                <a:lnTo>
                  <a:pt x="7112401" y="1226558"/>
                </a:lnTo>
                <a:cubicBezTo>
                  <a:pt x="7112401" y="1226558"/>
                  <a:pt x="7112401" y="1226558"/>
                  <a:pt x="7114491" y="1225686"/>
                </a:cubicBezTo>
                <a:lnTo>
                  <a:pt x="7129119" y="1219584"/>
                </a:lnTo>
                <a:cubicBezTo>
                  <a:pt x="7129119" y="1219584"/>
                  <a:pt x="7129119" y="1219584"/>
                  <a:pt x="7130791" y="1220456"/>
                </a:cubicBezTo>
                <a:lnTo>
                  <a:pt x="7142493" y="1226558"/>
                </a:lnTo>
                <a:cubicBezTo>
                  <a:pt x="7142493" y="1226558"/>
                  <a:pt x="7142493" y="1226558"/>
                  <a:pt x="7145001" y="1226558"/>
                </a:cubicBezTo>
                <a:lnTo>
                  <a:pt x="7162555" y="1226558"/>
                </a:lnTo>
                <a:cubicBezTo>
                  <a:pt x="7162555" y="1226558"/>
                  <a:pt x="7162555" y="1226558"/>
                  <a:pt x="7162555" y="1181226"/>
                </a:cubicBezTo>
                <a:cubicBezTo>
                  <a:pt x="7162555" y="1181226"/>
                  <a:pt x="7162555" y="1181226"/>
                  <a:pt x="7164227" y="1181226"/>
                </a:cubicBezTo>
                <a:lnTo>
                  <a:pt x="7175927" y="1181226"/>
                </a:lnTo>
                <a:cubicBezTo>
                  <a:pt x="7175927" y="1188201"/>
                  <a:pt x="7175927" y="1188201"/>
                  <a:pt x="7178017" y="1188201"/>
                </a:cubicBezTo>
                <a:lnTo>
                  <a:pt x="7192647" y="1188201"/>
                </a:lnTo>
                <a:cubicBezTo>
                  <a:pt x="7192647" y="1181226"/>
                  <a:pt x="7192647" y="1181226"/>
                  <a:pt x="7194319" y="1181226"/>
                </a:cubicBezTo>
                <a:lnTo>
                  <a:pt x="7206021" y="1181226"/>
                </a:lnTo>
                <a:cubicBezTo>
                  <a:pt x="7206021" y="1181226"/>
                  <a:pt x="7206021" y="1181226"/>
                  <a:pt x="7206021" y="1233531"/>
                </a:cubicBezTo>
                <a:cubicBezTo>
                  <a:pt x="7206021" y="1233531"/>
                  <a:pt x="7206021" y="1233531"/>
                  <a:pt x="7208111" y="1235274"/>
                </a:cubicBezTo>
                <a:lnTo>
                  <a:pt x="7222739" y="1247480"/>
                </a:lnTo>
                <a:cubicBezTo>
                  <a:pt x="7219395" y="1257941"/>
                  <a:pt x="7219395" y="1257941"/>
                  <a:pt x="7256173" y="1257941"/>
                </a:cubicBezTo>
                <a:cubicBezTo>
                  <a:pt x="7256173" y="1257941"/>
                  <a:pt x="7256173" y="1257941"/>
                  <a:pt x="7256173" y="1255761"/>
                </a:cubicBezTo>
                <a:lnTo>
                  <a:pt x="7256173" y="1240505"/>
                </a:lnTo>
                <a:cubicBezTo>
                  <a:pt x="7256173" y="1240505"/>
                  <a:pt x="7256173" y="1240505"/>
                  <a:pt x="7299639" y="1226558"/>
                </a:cubicBezTo>
                <a:cubicBezTo>
                  <a:pt x="7299639" y="1226558"/>
                  <a:pt x="7299639" y="1226558"/>
                  <a:pt x="7299639" y="1224815"/>
                </a:cubicBezTo>
                <a:lnTo>
                  <a:pt x="7299639" y="1212609"/>
                </a:lnTo>
                <a:cubicBezTo>
                  <a:pt x="7299639" y="1212609"/>
                  <a:pt x="7299639" y="1212609"/>
                  <a:pt x="7300893" y="1212609"/>
                </a:cubicBezTo>
                <a:lnTo>
                  <a:pt x="7309669" y="1212609"/>
                </a:lnTo>
                <a:cubicBezTo>
                  <a:pt x="7309669" y="1212609"/>
                  <a:pt x="7309669" y="1212609"/>
                  <a:pt x="7309669" y="1211303"/>
                </a:cubicBezTo>
                <a:lnTo>
                  <a:pt x="7309669" y="1202148"/>
                </a:lnTo>
                <a:cubicBezTo>
                  <a:pt x="7309669" y="1202148"/>
                  <a:pt x="7309669" y="1202148"/>
                  <a:pt x="7313013" y="1202148"/>
                </a:cubicBezTo>
                <a:lnTo>
                  <a:pt x="7336417" y="1202148"/>
                </a:lnTo>
                <a:cubicBezTo>
                  <a:pt x="7336417" y="1202148"/>
                  <a:pt x="7336417" y="1202148"/>
                  <a:pt x="7336417" y="1203456"/>
                </a:cubicBezTo>
                <a:lnTo>
                  <a:pt x="7336417" y="1212609"/>
                </a:lnTo>
                <a:cubicBezTo>
                  <a:pt x="7336417" y="1212609"/>
                  <a:pt x="7336417" y="1212609"/>
                  <a:pt x="7338925" y="1212609"/>
                </a:cubicBezTo>
                <a:lnTo>
                  <a:pt x="7356479" y="1212609"/>
                </a:lnTo>
                <a:cubicBezTo>
                  <a:pt x="7356479" y="1212609"/>
                  <a:pt x="7356479" y="1212609"/>
                  <a:pt x="7356479" y="1215225"/>
                </a:cubicBezTo>
                <a:lnTo>
                  <a:pt x="7356479" y="1233531"/>
                </a:lnTo>
                <a:cubicBezTo>
                  <a:pt x="7356479" y="1233531"/>
                  <a:pt x="7356479" y="1233531"/>
                  <a:pt x="7393257" y="1233531"/>
                </a:cubicBezTo>
                <a:cubicBezTo>
                  <a:pt x="7393257" y="1233531"/>
                  <a:pt x="7393257" y="1233531"/>
                  <a:pt x="7393257" y="1231788"/>
                </a:cubicBezTo>
                <a:lnTo>
                  <a:pt x="7393257" y="1219584"/>
                </a:lnTo>
                <a:cubicBezTo>
                  <a:pt x="7393257" y="1219584"/>
                  <a:pt x="7393257" y="1219584"/>
                  <a:pt x="7395347" y="1219584"/>
                </a:cubicBezTo>
                <a:lnTo>
                  <a:pt x="7409975" y="1219584"/>
                </a:lnTo>
                <a:cubicBezTo>
                  <a:pt x="7409975" y="1219584"/>
                  <a:pt x="7409975" y="1219584"/>
                  <a:pt x="7409975" y="1217840"/>
                </a:cubicBezTo>
                <a:lnTo>
                  <a:pt x="7409975" y="1205636"/>
                </a:lnTo>
                <a:cubicBezTo>
                  <a:pt x="7409975" y="1205636"/>
                  <a:pt x="7409975" y="1205636"/>
                  <a:pt x="7412483" y="1205636"/>
                </a:cubicBezTo>
                <a:lnTo>
                  <a:pt x="7430035" y="1205636"/>
                </a:lnTo>
                <a:cubicBezTo>
                  <a:pt x="7430035" y="1205636"/>
                  <a:pt x="7430035" y="1205636"/>
                  <a:pt x="7430035" y="1207379"/>
                </a:cubicBezTo>
                <a:lnTo>
                  <a:pt x="7430035" y="1219584"/>
                </a:lnTo>
                <a:cubicBezTo>
                  <a:pt x="7436723" y="1219584"/>
                  <a:pt x="7436723" y="1219584"/>
                  <a:pt x="7436723" y="1135896"/>
                </a:cubicBezTo>
                <a:cubicBezTo>
                  <a:pt x="7436723" y="1135896"/>
                  <a:pt x="7436723" y="1135896"/>
                  <a:pt x="7587181" y="1135896"/>
                </a:cubicBezTo>
                <a:cubicBezTo>
                  <a:pt x="7587181" y="1135896"/>
                  <a:pt x="7587181" y="1135896"/>
                  <a:pt x="7587181" y="1247480"/>
                </a:cubicBezTo>
                <a:cubicBezTo>
                  <a:pt x="7587181" y="1247480"/>
                  <a:pt x="7587181" y="1247480"/>
                  <a:pt x="7590525" y="1247480"/>
                </a:cubicBezTo>
                <a:lnTo>
                  <a:pt x="7613929" y="1247480"/>
                </a:lnTo>
                <a:cubicBezTo>
                  <a:pt x="7613929" y="1247480"/>
                  <a:pt x="7613929" y="1247480"/>
                  <a:pt x="7613929" y="1121948"/>
                </a:cubicBezTo>
                <a:cubicBezTo>
                  <a:pt x="7613929" y="1121948"/>
                  <a:pt x="7613929" y="1121948"/>
                  <a:pt x="7647365" y="1104513"/>
                </a:cubicBezTo>
                <a:cubicBezTo>
                  <a:pt x="7647365" y="1104513"/>
                  <a:pt x="7647365" y="1104513"/>
                  <a:pt x="7690831" y="1104513"/>
                </a:cubicBezTo>
                <a:cubicBezTo>
                  <a:pt x="7690831" y="1104513"/>
                  <a:pt x="7690831" y="1104513"/>
                  <a:pt x="7693757" y="1101899"/>
                </a:cubicBezTo>
                <a:lnTo>
                  <a:pt x="7714235" y="1083591"/>
                </a:lnTo>
                <a:cubicBezTo>
                  <a:pt x="7714235" y="1083591"/>
                  <a:pt x="7714235" y="1083591"/>
                  <a:pt x="7771075" y="1083591"/>
                </a:cubicBezTo>
                <a:cubicBezTo>
                  <a:pt x="7771075" y="1083591"/>
                  <a:pt x="7771075" y="1083591"/>
                  <a:pt x="7771075" y="1086207"/>
                </a:cubicBezTo>
                <a:lnTo>
                  <a:pt x="7771075" y="1104513"/>
                </a:lnTo>
                <a:cubicBezTo>
                  <a:pt x="7771075" y="1104513"/>
                  <a:pt x="7771075" y="1104513"/>
                  <a:pt x="7827915" y="1104513"/>
                </a:cubicBezTo>
                <a:cubicBezTo>
                  <a:pt x="7827915" y="1104513"/>
                  <a:pt x="7827915" y="1104513"/>
                  <a:pt x="7827915" y="1240505"/>
                </a:cubicBezTo>
                <a:cubicBezTo>
                  <a:pt x="7827915" y="1240505"/>
                  <a:pt x="7827915" y="1240505"/>
                  <a:pt x="7830005" y="1240505"/>
                </a:cubicBezTo>
                <a:lnTo>
                  <a:pt x="7844633" y="1240505"/>
                </a:lnTo>
                <a:cubicBezTo>
                  <a:pt x="7844633" y="1240505"/>
                  <a:pt x="7844633" y="1240505"/>
                  <a:pt x="7844633" y="1439262"/>
                </a:cubicBezTo>
                <a:cubicBezTo>
                  <a:pt x="7844633" y="1439262"/>
                  <a:pt x="7844633" y="1439262"/>
                  <a:pt x="7847975" y="1439262"/>
                </a:cubicBezTo>
                <a:lnTo>
                  <a:pt x="7871381" y="1439262"/>
                </a:lnTo>
                <a:cubicBezTo>
                  <a:pt x="7871381" y="1439262"/>
                  <a:pt x="7871381" y="1439262"/>
                  <a:pt x="7871381" y="1310244"/>
                </a:cubicBezTo>
                <a:cubicBezTo>
                  <a:pt x="7871381" y="1310244"/>
                  <a:pt x="7871381" y="1310244"/>
                  <a:pt x="7872635" y="1309373"/>
                </a:cubicBezTo>
                <a:lnTo>
                  <a:pt x="7881411" y="1303271"/>
                </a:lnTo>
                <a:cubicBezTo>
                  <a:pt x="7888099" y="1303271"/>
                  <a:pt x="7888099" y="1303271"/>
                  <a:pt x="7888099" y="1305014"/>
                </a:cubicBezTo>
                <a:lnTo>
                  <a:pt x="7888099" y="1317219"/>
                </a:lnTo>
                <a:cubicBezTo>
                  <a:pt x="7888099" y="1317219"/>
                  <a:pt x="7888099" y="1317219"/>
                  <a:pt x="7891441" y="1315475"/>
                </a:cubicBezTo>
                <a:lnTo>
                  <a:pt x="7914847" y="1303271"/>
                </a:lnTo>
                <a:cubicBezTo>
                  <a:pt x="7914847" y="1303271"/>
                  <a:pt x="7914847" y="1303271"/>
                  <a:pt x="7917773" y="1303271"/>
                </a:cubicBezTo>
                <a:lnTo>
                  <a:pt x="7938251" y="1303271"/>
                </a:lnTo>
                <a:cubicBezTo>
                  <a:pt x="7938251" y="1303271"/>
                  <a:pt x="7938251" y="1303271"/>
                  <a:pt x="7938251" y="1540385"/>
                </a:cubicBezTo>
                <a:cubicBezTo>
                  <a:pt x="7938251" y="1540385"/>
                  <a:pt x="7938251" y="1540385"/>
                  <a:pt x="7985061" y="1547360"/>
                </a:cubicBezTo>
                <a:cubicBezTo>
                  <a:pt x="7985061" y="1543872"/>
                  <a:pt x="7985061" y="1540385"/>
                  <a:pt x="7985061" y="1536899"/>
                </a:cubicBezTo>
                <a:cubicBezTo>
                  <a:pt x="8001779" y="1536899"/>
                  <a:pt x="8018495" y="1536899"/>
                  <a:pt x="8035213" y="1536899"/>
                </a:cubicBezTo>
                <a:cubicBezTo>
                  <a:pt x="8035213" y="1519463"/>
                  <a:pt x="8035213" y="1505516"/>
                  <a:pt x="8035213" y="1491567"/>
                </a:cubicBezTo>
                <a:lnTo>
                  <a:pt x="8048587" y="1491567"/>
                </a:lnTo>
                <a:cubicBezTo>
                  <a:pt x="8048587" y="1470645"/>
                  <a:pt x="8048587" y="1453211"/>
                  <a:pt x="8048587" y="1432289"/>
                </a:cubicBezTo>
                <a:cubicBezTo>
                  <a:pt x="8051931" y="1432289"/>
                  <a:pt x="8055275" y="1432289"/>
                  <a:pt x="8058619" y="1432289"/>
                </a:cubicBezTo>
                <a:cubicBezTo>
                  <a:pt x="8058619" y="1411367"/>
                  <a:pt x="8058619" y="1393932"/>
                  <a:pt x="8058619" y="1373010"/>
                </a:cubicBezTo>
                <a:cubicBezTo>
                  <a:pt x="8065305" y="1373010"/>
                  <a:pt x="8071991" y="1373010"/>
                  <a:pt x="8082023" y="1373010"/>
                </a:cubicBezTo>
                <a:cubicBezTo>
                  <a:pt x="8105427" y="1366037"/>
                  <a:pt x="8132175" y="1352088"/>
                  <a:pt x="8155579" y="1341627"/>
                </a:cubicBezTo>
                <a:cubicBezTo>
                  <a:pt x="8158923" y="1331166"/>
                  <a:pt x="8158923" y="1320705"/>
                  <a:pt x="8158923" y="1310244"/>
                </a:cubicBezTo>
                <a:cubicBezTo>
                  <a:pt x="8162267" y="1320705"/>
                  <a:pt x="8162267" y="1331166"/>
                  <a:pt x="8165611" y="1341627"/>
                </a:cubicBezTo>
                <a:cubicBezTo>
                  <a:pt x="8192359" y="1355576"/>
                  <a:pt x="8215763" y="1369523"/>
                  <a:pt x="8242511" y="1383471"/>
                </a:cubicBezTo>
                <a:cubicBezTo>
                  <a:pt x="8242511" y="1379993"/>
                  <a:pt x="8242511" y="1376516"/>
                  <a:pt x="8242511" y="1376498"/>
                </a:cubicBezTo>
                <a:cubicBezTo>
                  <a:pt x="8249197" y="1376498"/>
                  <a:pt x="8255887" y="1376498"/>
                  <a:pt x="8262573" y="1376498"/>
                </a:cubicBezTo>
                <a:cubicBezTo>
                  <a:pt x="8262573" y="1393932"/>
                  <a:pt x="8262573" y="1414854"/>
                  <a:pt x="8262573" y="1432289"/>
                </a:cubicBezTo>
                <a:cubicBezTo>
                  <a:pt x="8265917" y="1432289"/>
                  <a:pt x="8269259" y="1432289"/>
                  <a:pt x="8272603" y="1432289"/>
                </a:cubicBezTo>
                <a:cubicBezTo>
                  <a:pt x="8272603" y="1453211"/>
                  <a:pt x="8272603" y="1474133"/>
                  <a:pt x="8272603" y="1498541"/>
                </a:cubicBezTo>
                <a:cubicBezTo>
                  <a:pt x="8275947" y="1498541"/>
                  <a:pt x="8279291" y="1498541"/>
                  <a:pt x="8282635" y="1498541"/>
                </a:cubicBezTo>
                <a:cubicBezTo>
                  <a:pt x="8282635" y="1509002"/>
                  <a:pt x="8282635" y="1519463"/>
                  <a:pt x="8282635" y="1529924"/>
                </a:cubicBezTo>
                <a:cubicBezTo>
                  <a:pt x="8289321" y="1529924"/>
                  <a:pt x="8296007" y="1529924"/>
                  <a:pt x="8302695" y="1529924"/>
                </a:cubicBezTo>
                <a:cubicBezTo>
                  <a:pt x="8302695" y="1547360"/>
                  <a:pt x="8302695" y="1561307"/>
                  <a:pt x="8302695" y="1578741"/>
                </a:cubicBezTo>
                <a:cubicBezTo>
                  <a:pt x="8346161" y="1575255"/>
                  <a:pt x="8386283" y="1571768"/>
                  <a:pt x="8429747" y="1568280"/>
                </a:cubicBezTo>
                <a:cubicBezTo>
                  <a:pt x="8429747" y="1550846"/>
                  <a:pt x="8429747" y="1536899"/>
                  <a:pt x="8429747" y="1519463"/>
                </a:cubicBezTo>
                <a:cubicBezTo>
                  <a:pt x="8453153" y="1519463"/>
                  <a:pt x="8476557" y="1519463"/>
                  <a:pt x="8496619" y="1519463"/>
                </a:cubicBezTo>
                <a:cubicBezTo>
                  <a:pt x="8496619" y="1509002"/>
                  <a:pt x="8496619" y="1502028"/>
                  <a:pt x="8496619" y="1491567"/>
                </a:cubicBezTo>
                <a:cubicBezTo>
                  <a:pt x="8543429" y="1491567"/>
                  <a:pt x="8590237" y="1491567"/>
                  <a:pt x="8637047" y="1491567"/>
                </a:cubicBezTo>
                <a:cubicBezTo>
                  <a:pt x="8637047" y="1498541"/>
                  <a:pt x="8637047" y="1502028"/>
                  <a:pt x="8637047" y="1509002"/>
                </a:cubicBezTo>
                <a:cubicBezTo>
                  <a:pt x="8667139" y="1509002"/>
                  <a:pt x="8697229" y="1509002"/>
                  <a:pt x="8727321" y="1509002"/>
                </a:cubicBezTo>
                <a:cubicBezTo>
                  <a:pt x="8727321" y="1512489"/>
                  <a:pt x="8727321" y="1515977"/>
                  <a:pt x="8727321" y="1519463"/>
                </a:cubicBezTo>
                <a:cubicBezTo>
                  <a:pt x="8734007" y="1519463"/>
                  <a:pt x="8744039" y="1519463"/>
                  <a:pt x="8754069" y="1519463"/>
                </a:cubicBezTo>
                <a:cubicBezTo>
                  <a:pt x="8754069" y="1522950"/>
                  <a:pt x="8754069" y="1526438"/>
                  <a:pt x="8754069" y="1529924"/>
                </a:cubicBezTo>
                <a:cubicBezTo>
                  <a:pt x="8760755" y="1529924"/>
                  <a:pt x="8770787" y="1529924"/>
                  <a:pt x="8777473" y="1529924"/>
                </a:cubicBezTo>
                <a:cubicBezTo>
                  <a:pt x="8777473" y="1519920"/>
                  <a:pt x="8777473" y="1509917"/>
                  <a:pt x="8777473" y="1499913"/>
                </a:cubicBezTo>
                <a:lnTo>
                  <a:pt x="8882887" y="1682495"/>
                </a:lnTo>
                <a:lnTo>
                  <a:pt x="0" y="1682495"/>
                </a:lnTo>
                <a:lnTo>
                  <a:pt x="63077" y="1573241"/>
                </a:lnTo>
                <a:cubicBezTo>
                  <a:pt x="82889" y="1571585"/>
                  <a:pt x="102742" y="1569932"/>
                  <a:pt x="123345" y="1568279"/>
                </a:cubicBezTo>
                <a:cubicBezTo>
                  <a:pt x="123345" y="1550844"/>
                  <a:pt x="123345" y="1536897"/>
                  <a:pt x="123345" y="1519461"/>
                </a:cubicBezTo>
                <a:cubicBezTo>
                  <a:pt x="146749" y="1519461"/>
                  <a:pt x="170153" y="1519461"/>
                  <a:pt x="190215" y="1519461"/>
                </a:cubicBezTo>
                <a:cubicBezTo>
                  <a:pt x="190215" y="1509000"/>
                  <a:pt x="190215" y="1502027"/>
                  <a:pt x="190215" y="1491566"/>
                </a:cubicBezTo>
                <a:cubicBezTo>
                  <a:pt x="237025" y="1491566"/>
                  <a:pt x="283834" y="1491566"/>
                  <a:pt x="330643" y="1491566"/>
                </a:cubicBezTo>
                <a:cubicBezTo>
                  <a:pt x="330643" y="1498539"/>
                  <a:pt x="330643" y="1502027"/>
                  <a:pt x="330643" y="1509000"/>
                </a:cubicBezTo>
                <a:cubicBezTo>
                  <a:pt x="360735" y="1509000"/>
                  <a:pt x="390826" y="1509000"/>
                  <a:pt x="420917" y="1509000"/>
                </a:cubicBezTo>
                <a:cubicBezTo>
                  <a:pt x="420917" y="1512488"/>
                  <a:pt x="420917" y="1515975"/>
                  <a:pt x="420917" y="1519461"/>
                </a:cubicBezTo>
                <a:cubicBezTo>
                  <a:pt x="427605" y="1519461"/>
                  <a:pt x="437635" y="1519461"/>
                  <a:pt x="447665" y="1519461"/>
                </a:cubicBezTo>
                <a:cubicBezTo>
                  <a:pt x="447665" y="1522949"/>
                  <a:pt x="447665" y="1526436"/>
                  <a:pt x="447665" y="1529922"/>
                </a:cubicBezTo>
                <a:cubicBezTo>
                  <a:pt x="454353" y="1529922"/>
                  <a:pt x="464383" y="1529922"/>
                  <a:pt x="471070" y="1529922"/>
                </a:cubicBezTo>
                <a:cubicBezTo>
                  <a:pt x="471070" y="1477619"/>
                  <a:pt x="471070" y="1425314"/>
                  <a:pt x="471070" y="1373009"/>
                </a:cubicBezTo>
                <a:cubicBezTo>
                  <a:pt x="494475" y="1366035"/>
                  <a:pt x="517881" y="1359062"/>
                  <a:pt x="541285" y="1352087"/>
                </a:cubicBezTo>
                <a:cubicBezTo>
                  <a:pt x="584751" y="1352087"/>
                  <a:pt x="628216" y="1352087"/>
                  <a:pt x="671681" y="1352087"/>
                </a:cubicBezTo>
                <a:cubicBezTo>
                  <a:pt x="671681" y="1268400"/>
                  <a:pt x="671681" y="1184712"/>
                  <a:pt x="671681" y="1101026"/>
                </a:cubicBezTo>
                <a:cubicBezTo>
                  <a:pt x="681712" y="1094051"/>
                  <a:pt x="695086" y="1090565"/>
                  <a:pt x="708460" y="1083590"/>
                </a:cubicBezTo>
                <a:cubicBezTo>
                  <a:pt x="761956" y="1076616"/>
                  <a:pt x="815453" y="1066155"/>
                  <a:pt x="868949" y="1055694"/>
                </a:cubicBezTo>
                <a:cubicBezTo>
                  <a:pt x="889011" y="1062668"/>
                  <a:pt x="905728" y="1069643"/>
                  <a:pt x="925789" y="1073129"/>
                </a:cubicBezTo>
                <a:cubicBezTo>
                  <a:pt x="929133" y="1076616"/>
                  <a:pt x="932476" y="1080104"/>
                  <a:pt x="935819" y="1083590"/>
                </a:cubicBezTo>
                <a:cubicBezTo>
                  <a:pt x="935819" y="1240503"/>
                  <a:pt x="935819" y="1397418"/>
                  <a:pt x="935819" y="1550844"/>
                </a:cubicBezTo>
                <a:cubicBezTo>
                  <a:pt x="942507" y="1550844"/>
                  <a:pt x="949193" y="1550844"/>
                  <a:pt x="959224" y="1550844"/>
                </a:cubicBezTo>
                <a:cubicBezTo>
                  <a:pt x="959224" y="1488080"/>
                  <a:pt x="959224" y="1425314"/>
                  <a:pt x="959224" y="1362548"/>
                </a:cubicBezTo>
                <a:cubicBezTo>
                  <a:pt x="965911" y="1362548"/>
                  <a:pt x="972598" y="1362548"/>
                  <a:pt x="979285" y="1362548"/>
                </a:cubicBezTo>
                <a:cubicBezTo>
                  <a:pt x="979285" y="1355574"/>
                  <a:pt x="979285" y="1352087"/>
                  <a:pt x="979285" y="1345113"/>
                </a:cubicBezTo>
                <a:cubicBezTo>
                  <a:pt x="985972" y="1341626"/>
                  <a:pt x="992659" y="1338140"/>
                  <a:pt x="999346" y="1334652"/>
                </a:cubicBezTo>
                <a:lnTo>
                  <a:pt x="1016063" y="1334652"/>
                </a:lnTo>
                <a:cubicBezTo>
                  <a:pt x="1016063" y="1327679"/>
                  <a:pt x="1016063" y="1324191"/>
                  <a:pt x="1016063" y="1317218"/>
                </a:cubicBezTo>
                <a:cubicBezTo>
                  <a:pt x="1019407" y="1313730"/>
                  <a:pt x="1026094" y="1310243"/>
                  <a:pt x="1029437" y="1306757"/>
                </a:cubicBezTo>
                <a:cubicBezTo>
                  <a:pt x="1039469" y="1306757"/>
                  <a:pt x="1052843" y="1306757"/>
                  <a:pt x="1062874" y="1306757"/>
                </a:cubicBezTo>
                <a:cubicBezTo>
                  <a:pt x="1062874" y="1324191"/>
                  <a:pt x="1062874" y="1345113"/>
                  <a:pt x="1062874" y="1362548"/>
                </a:cubicBezTo>
                <a:cubicBezTo>
                  <a:pt x="1086279" y="1362548"/>
                  <a:pt x="1109683" y="1362548"/>
                  <a:pt x="1133087" y="1362548"/>
                </a:cubicBezTo>
                <a:cubicBezTo>
                  <a:pt x="1133087" y="1428801"/>
                  <a:pt x="1133087" y="1491566"/>
                  <a:pt x="1133087" y="1557819"/>
                </a:cubicBezTo>
                <a:cubicBezTo>
                  <a:pt x="1143118" y="1557819"/>
                  <a:pt x="1153149" y="1557819"/>
                  <a:pt x="1159835" y="1557819"/>
                </a:cubicBezTo>
                <a:cubicBezTo>
                  <a:pt x="1169866" y="1554332"/>
                  <a:pt x="1176553" y="1550844"/>
                  <a:pt x="1186583" y="1547358"/>
                </a:cubicBezTo>
                <a:cubicBezTo>
                  <a:pt x="1186583" y="1540383"/>
                  <a:pt x="1186583" y="1536897"/>
                  <a:pt x="1186583" y="1533410"/>
                </a:cubicBezTo>
                <a:cubicBezTo>
                  <a:pt x="1183240" y="1533410"/>
                  <a:pt x="1179897" y="1529922"/>
                  <a:pt x="1176553" y="1529922"/>
                </a:cubicBezTo>
                <a:cubicBezTo>
                  <a:pt x="1176553" y="1526436"/>
                  <a:pt x="1176553" y="1522949"/>
                  <a:pt x="1176553" y="1519461"/>
                </a:cubicBezTo>
                <a:cubicBezTo>
                  <a:pt x="1179897" y="1515975"/>
                  <a:pt x="1183240" y="1515975"/>
                  <a:pt x="1186583" y="1512488"/>
                </a:cubicBezTo>
                <a:cubicBezTo>
                  <a:pt x="1186583" y="1488080"/>
                  <a:pt x="1186583" y="1460183"/>
                  <a:pt x="1186583" y="1435775"/>
                </a:cubicBezTo>
                <a:cubicBezTo>
                  <a:pt x="1183240" y="1435775"/>
                  <a:pt x="1179897" y="1432287"/>
                  <a:pt x="1176553" y="1432287"/>
                </a:cubicBezTo>
                <a:cubicBezTo>
                  <a:pt x="1176553" y="1428801"/>
                  <a:pt x="1176553" y="1425314"/>
                  <a:pt x="1176553" y="1421826"/>
                </a:cubicBezTo>
                <a:cubicBezTo>
                  <a:pt x="1179897" y="1418340"/>
                  <a:pt x="1183240" y="1418340"/>
                  <a:pt x="1186583" y="1414853"/>
                </a:cubicBezTo>
                <a:lnTo>
                  <a:pt x="1193271" y="1407879"/>
                </a:lnTo>
                <a:lnTo>
                  <a:pt x="1193271" y="1393931"/>
                </a:lnTo>
                <a:cubicBezTo>
                  <a:pt x="1189927" y="1393931"/>
                  <a:pt x="1189927" y="1393931"/>
                  <a:pt x="1186583" y="1393931"/>
                </a:cubicBezTo>
                <a:cubicBezTo>
                  <a:pt x="1186583" y="1390443"/>
                  <a:pt x="1186583" y="1386957"/>
                  <a:pt x="1186583" y="1383470"/>
                </a:cubicBezTo>
                <a:cubicBezTo>
                  <a:pt x="1189927" y="1383470"/>
                  <a:pt x="1193271" y="1379982"/>
                  <a:pt x="1196614" y="1376496"/>
                </a:cubicBezTo>
                <a:cubicBezTo>
                  <a:pt x="1199957" y="1334652"/>
                  <a:pt x="1209988" y="1299783"/>
                  <a:pt x="1250110" y="1278861"/>
                </a:cubicBezTo>
                <a:cubicBezTo>
                  <a:pt x="1246767" y="1278861"/>
                  <a:pt x="1246767" y="1275374"/>
                  <a:pt x="1243423" y="1275374"/>
                </a:cubicBezTo>
                <a:cubicBezTo>
                  <a:pt x="1243423" y="1271886"/>
                  <a:pt x="1243423" y="1268400"/>
                  <a:pt x="1243423" y="1264913"/>
                </a:cubicBezTo>
                <a:cubicBezTo>
                  <a:pt x="1246767" y="1264913"/>
                  <a:pt x="1250110" y="1261425"/>
                  <a:pt x="1253453" y="1261425"/>
                </a:cubicBezTo>
                <a:cubicBezTo>
                  <a:pt x="1253453" y="1254452"/>
                  <a:pt x="1253453" y="1250964"/>
                  <a:pt x="1253453" y="1247478"/>
                </a:cubicBezTo>
                <a:cubicBezTo>
                  <a:pt x="1256797" y="1247478"/>
                  <a:pt x="1256797" y="1247478"/>
                  <a:pt x="1260141" y="1247478"/>
                </a:cubicBezTo>
                <a:cubicBezTo>
                  <a:pt x="1260141" y="1237017"/>
                  <a:pt x="1260141" y="1226556"/>
                  <a:pt x="1260141" y="1216095"/>
                </a:cubicBezTo>
                <a:cubicBezTo>
                  <a:pt x="1256797" y="1216095"/>
                  <a:pt x="1256797" y="1216095"/>
                  <a:pt x="1253453" y="1216095"/>
                </a:cubicBezTo>
                <a:cubicBezTo>
                  <a:pt x="1253453" y="1212608"/>
                  <a:pt x="1253453" y="1212608"/>
                  <a:pt x="1253453" y="1209122"/>
                </a:cubicBezTo>
                <a:lnTo>
                  <a:pt x="1260141" y="1205634"/>
                </a:lnTo>
                <a:cubicBezTo>
                  <a:pt x="1266827" y="1198661"/>
                  <a:pt x="1270171" y="1191686"/>
                  <a:pt x="1276858" y="1181225"/>
                </a:cubicBezTo>
                <a:cubicBezTo>
                  <a:pt x="1280201" y="1174251"/>
                  <a:pt x="1280201" y="1170765"/>
                  <a:pt x="1280201" y="1167278"/>
                </a:cubicBezTo>
                <a:cubicBezTo>
                  <a:pt x="1273515" y="1156817"/>
                  <a:pt x="1273515" y="1139382"/>
                  <a:pt x="1280201" y="1128921"/>
                </a:cubicBezTo>
                <a:cubicBezTo>
                  <a:pt x="1280203" y="1128917"/>
                  <a:pt x="1280225" y="1128848"/>
                  <a:pt x="1280620" y="1127613"/>
                </a:cubicBezTo>
                <a:lnTo>
                  <a:pt x="1283545" y="1118460"/>
                </a:lnTo>
                <a:cubicBezTo>
                  <a:pt x="1283547" y="1118465"/>
                  <a:pt x="1283569" y="1118534"/>
                  <a:pt x="1283963" y="1119768"/>
                </a:cubicBezTo>
                <a:lnTo>
                  <a:pt x="1286889" y="1128921"/>
                </a:lnTo>
                <a:cubicBezTo>
                  <a:pt x="1293575" y="1139382"/>
                  <a:pt x="1296919" y="1156817"/>
                  <a:pt x="1290232" y="1167278"/>
                </a:cubicBezTo>
                <a:cubicBezTo>
                  <a:pt x="1290232" y="1170765"/>
                  <a:pt x="1290232" y="1174251"/>
                  <a:pt x="1290232" y="1177739"/>
                </a:cubicBezTo>
                <a:cubicBezTo>
                  <a:pt x="1296919" y="1188200"/>
                  <a:pt x="1303606" y="1198661"/>
                  <a:pt x="1306951" y="1205634"/>
                </a:cubicBezTo>
                <a:cubicBezTo>
                  <a:pt x="1310295" y="1205634"/>
                  <a:pt x="1310295" y="1209122"/>
                  <a:pt x="1313638" y="1209122"/>
                </a:cubicBezTo>
                <a:cubicBezTo>
                  <a:pt x="1313638" y="1212608"/>
                  <a:pt x="1313638" y="1212608"/>
                  <a:pt x="1313638" y="1216095"/>
                </a:cubicBezTo>
                <a:cubicBezTo>
                  <a:pt x="1310295" y="1226556"/>
                  <a:pt x="1310295" y="1237017"/>
                  <a:pt x="1310295" y="1247478"/>
                </a:cubicBezTo>
                <a:cubicBezTo>
                  <a:pt x="1316981" y="1250964"/>
                  <a:pt x="1316981" y="1254452"/>
                  <a:pt x="1316981" y="1261425"/>
                </a:cubicBezTo>
                <a:lnTo>
                  <a:pt x="1323669" y="1264913"/>
                </a:lnTo>
                <a:cubicBezTo>
                  <a:pt x="1323669" y="1268400"/>
                  <a:pt x="1323669" y="1271886"/>
                  <a:pt x="1323669" y="1275374"/>
                </a:cubicBezTo>
                <a:cubicBezTo>
                  <a:pt x="1320325" y="1278861"/>
                  <a:pt x="1320325" y="1278861"/>
                  <a:pt x="1316981" y="1278861"/>
                </a:cubicBezTo>
                <a:cubicBezTo>
                  <a:pt x="1337042" y="1289322"/>
                  <a:pt x="1348745" y="1303270"/>
                  <a:pt x="1356268" y="1319833"/>
                </a:cubicBezTo>
                <a:lnTo>
                  <a:pt x="1369603" y="1373009"/>
                </a:lnTo>
                <a:lnTo>
                  <a:pt x="1417287" y="1373009"/>
                </a:lnTo>
                <a:lnTo>
                  <a:pt x="1417287" y="1329494"/>
                </a:lnTo>
                <a:lnTo>
                  <a:pt x="1409211" y="1329494"/>
                </a:lnTo>
                <a:cubicBezTo>
                  <a:pt x="1409211" y="1329459"/>
                  <a:pt x="1409211" y="1326621"/>
                  <a:pt x="1409211" y="1086294"/>
                </a:cubicBezTo>
                <a:cubicBezTo>
                  <a:pt x="1409228" y="1086294"/>
                  <a:pt x="1409934" y="1086294"/>
                  <a:pt x="1439612" y="1086294"/>
                </a:cubicBezTo>
                <a:cubicBezTo>
                  <a:pt x="1439618" y="1086285"/>
                  <a:pt x="1439673" y="1086162"/>
                  <a:pt x="1440372" y="1084673"/>
                </a:cubicBezTo>
                <a:lnTo>
                  <a:pt x="1445691" y="1073324"/>
                </a:lnTo>
                <a:cubicBezTo>
                  <a:pt x="1445705" y="1073325"/>
                  <a:pt x="1445874" y="1073352"/>
                  <a:pt x="1448352" y="1073729"/>
                </a:cubicBezTo>
                <a:lnTo>
                  <a:pt x="1466972" y="1076565"/>
                </a:lnTo>
                <a:cubicBezTo>
                  <a:pt x="1466976" y="1076580"/>
                  <a:pt x="1467033" y="1076732"/>
                  <a:pt x="1467732" y="1078593"/>
                </a:cubicBezTo>
                <a:lnTo>
                  <a:pt x="1473051" y="1092779"/>
                </a:lnTo>
                <a:cubicBezTo>
                  <a:pt x="1473072" y="1092780"/>
                  <a:pt x="1473966" y="1092855"/>
                  <a:pt x="1512572" y="1096022"/>
                </a:cubicBezTo>
                <a:cubicBezTo>
                  <a:pt x="1512572" y="1095992"/>
                  <a:pt x="1512572" y="1093697"/>
                  <a:pt x="1512572" y="911190"/>
                </a:cubicBezTo>
                <a:cubicBezTo>
                  <a:pt x="1512585" y="911190"/>
                  <a:pt x="1512764" y="911190"/>
                  <a:pt x="1515612" y="911190"/>
                </a:cubicBezTo>
                <a:lnTo>
                  <a:pt x="1536893" y="911190"/>
                </a:lnTo>
                <a:cubicBezTo>
                  <a:pt x="1536893" y="911157"/>
                  <a:pt x="1536893" y="908586"/>
                  <a:pt x="1536893" y="706902"/>
                </a:cubicBezTo>
                <a:cubicBezTo>
                  <a:pt x="1536905" y="706902"/>
                  <a:pt x="1537067" y="706902"/>
                  <a:pt x="1539552" y="706902"/>
                </a:cubicBezTo>
                <a:lnTo>
                  <a:pt x="1558173" y="706902"/>
                </a:lnTo>
                <a:cubicBezTo>
                  <a:pt x="1558173" y="706877"/>
                  <a:pt x="1558173" y="704768"/>
                  <a:pt x="1558173" y="535041"/>
                </a:cubicBezTo>
                <a:cubicBezTo>
                  <a:pt x="1564253" y="531798"/>
                  <a:pt x="1564253" y="531798"/>
                  <a:pt x="1564253" y="492885"/>
                </a:cubicBezTo>
                <a:cubicBezTo>
                  <a:pt x="1564263" y="492885"/>
                  <a:pt x="1564443" y="492885"/>
                  <a:pt x="1567293" y="492885"/>
                </a:cubicBezTo>
                <a:lnTo>
                  <a:pt x="1588574" y="492885"/>
                </a:lnTo>
                <a:cubicBezTo>
                  <a:pt x="1588590" y="492851"/>
                  <a:pt x="1589499" y="490800"/>
                  <a:pt x="1643294" y="369665"/>
                </a:cubicBezTo>
                <a:cubicBezTo>
                  <a:pt x="1643294" y="369644"/>
                  <a:pt x="1643345" y="366717"/>
                  <a:pt x="1649375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3344992801"/>
      </p:ext>
    </p:extLst>
  </p:cSld>
  <p:clrMapOvr>
    <a:masterClrMapping/>
  </p:clrMapOvr>
  <p:transition spd="slow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839437"/>
      </p:ext>
    </p:extLst>
  </p:cSld>
  <p:clrMapOvr>
    <a:masterClrMapping/>
  </p:clrMapOvr>
  <p:transition spd="slow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genda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2320069"/>
      </p:ext>
    </p:extLst>
  </p:cSld>
  <p:clrMapOvr>
    <a:masterClrMapping/>
  </p:clrMapOvr>
  <p:transition spd="slow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aam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E53BBA9-8910-48AA-B686-668257C008CF}"/>
              </a:ext>
            </a:extLst>
          </p:cNvPr>
          <p:cNvSpPr/>
          <p:nvPr userDrawn="1"/>
        </p:nvSpPr>
        <p:spPr>
          <a:xfrm>
            <a:off x="1" y="0"/>
            <a:ext cx="12207092" cy="1826792"/>
          </a:xfrm>
          <a:prstGeom prst="rect">
            <a:avLst/>
          </a:prstGeom>
          <a:solidFill>
            <a:schemeClr val="accent6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16E292CF-6239-4FAD-8469-B4057CC66D43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918873" y="2234589"/>
            <a:ext cx="2400000" cy="21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10C7E9C4-D97C-4EA3-8549-47E25308DBCD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3648458" y="2235736"/>
            <a:ext cx="2320423" cy="21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8C95B59E-C4D0-4EBF-A295-B8EADA4B680B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6298465" y="2235736"/>
            <a:ext cx="2320423" cy="21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BC59B22E-803A-4DC7-BCB8-3C78A2CA0230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8948471" y="2235736"/>
            <a:ext cx="2320423" cy="21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EF70765A-4598-4D75-8EBE-B820808F65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Our Team LAYOUT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5B49267-E735-4FC7-83FE-360218A92580}"/>
              </a:ext>
            </a:extLst>
          </p:cNvPr>
          <p:cNvGrpSpPr/>
          <p:nvPr userDrawn="1"/>
        </p:nvGrpSpPr>
        <p:grpSpPr>
          <a:xfrm>
            <a:off x="0" y="5736337"/>
            <a:ext cx="12192000" cy="1121663"/>
            <a:chOff x="0" y="5758625"/>
            <a:chExt cx="12192000" cy="1121663"/>
          </a:xfrm>
          <a:solidFill>
            <a:schemeClr val="accent6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CC7D1DDF-5D25-41E5-A133-643A36A3C2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0" y="5758625"/>
              <a:ext cx="6085418" cy="1121663"/>
            </a:xfrm>
            <a:custGeom>
              <a:avLst/>
              <a:gdLst>
                <a:gd name="connsiteX0" fmla="*/ 1649375 w 8882887"/>
                <a:gd name="connsiteY0" fmla="*/ 0 h 1682495"/>
                <a:gd name="connsiteX1" fmla="*/ 1652414 w 8882887"/>
                <a:gd name="connsiteY1" fmla="*/ 369665 h 1682495"/>
                <a:gd name="connsiteX2" fmla="*/ 1710174 w 8882887"/>
                <a:gd name="connsiteY2" fmla="*/ 489644 h 1682495"/>
                <a:gd name="connsiteX3" fmla="*/ 1713215 w 8882887"/>
                <a:gd name="connsiteY3" fmla="*/ 489644 h 1682495"/>
                <a:gd name="connsiteX4" fmla="*/ 1734495 w 8882887"/>
                <a:gd name="connsiteY4" fmla="*/ 489644 h 1682495"/>
                <a:gd name="connsiteX5" fmla="*/ 1734495 w 8882887"/>
                <a:gd name="connsiteY5" fmla="*/ 525312 h 1682495"/>
                <a:gd name="connsiteX6" fmla="*/ 1735256 w 8882887"/>
                <a:gd name="connsiteY6" fmla="*/ 526529 h 1682495"/>
                <a:gd name="connsiteX7" fmla="*/ 1740575 w 8882887"/>
                <a:gd name="connsiteY7" fmla="*/ 535041 h 1682495"/>
                <a:gd name="connsiteX8" fmla="*/ 1740575 w 8882887"/>
                <a:gd name="connsiteY8" fmla="*/ 706902 h 1682495"/>
                <a:gd name="connsiteX9" fmla="*/ 1743995 w 8882887"/>
                <a:gd name="connsiteY9" fmla="*/ 706902 h 1682495"/>
                <a:gd name="connsiteX10" fmla="*/ 1767936 w 8882887"/>
                <a:gd name="connsiteY10" fmla="*/ 706902 h 1682495"/>
                <a:gd name="connsiteX11" fmla="*/ 1767936 w 8882887"/>
                <a:gd name="connsiteY11" fmla="*/ 917675 h 1682495"/>
                <a:gd name="connsiteX12" fmla="*/ 1770216 w 8882887"/>
                <a:gd name="connsiteY12" fmla="*/ 917270 h 1682495"/>
                <a:gd name="connsiteX13" fmla="*/ 1786176 w 8882887"/>
                <a:gd name="connsiteY13" fmla="*/ 914433 h 1682495"/>
                <a:gd name="connsiteX14" fmla="*/ 1783136 w 8882887"/>
                <a:gd name="connsiteY14" fmla="*/ 1047381 h 1682495"/>
                <a:gd name="connsiteX15" fmla="*/ 1785416 w 8882887"/>
                <a:gd name="connsiteY15" fmla="*/ 1047788 h 1682495"/>
                <a:gd name="connsiteX16" fmla="*/ 1801376 w 8882887"/>
                <a:gd name="connsiteY16" fmla="*/ 1050624 h 1682495"/>
                <a:gd name="connsiteX17" fmla="*/ 1801755 w 8882887"/>
                <a:gd name="connsiteY17" fmla="*/ 1051841 h 1682495"/>
                <a:gd name="connsiteX18" fmla="*/ 1804416 w 8882887"/>
                <a:gd name="connsiteY18" fmla="*/ 1060353 h 1682495"/>
                <a:gd name="connsiteX19" fmla="*/ 1805556 w 8882887"/>
                <a:gd name="connsiteY19" fmla="*/ 1056705 h 1682495"/>
                <a:gd name="connsiteX20" fmla="*/ 1813536 w 8882887"/>
                <a:gd name="connsiteY20" fmla="*/ 1031169 h 1682495"/>
                <a:gd name="connsiteX21" fmla="*/ 1816196 w 8882887"/>
                <a:gd name="connsiteY21" fmla="*/ 1031169 h 1682495"/>
                <a:gd name="connsiteX22" fmla="*/ 1834817 w 8882887"/>
                <a:gd name="connsiteY22" fmla="*/ 1031169 h 1682495"/>
                <a:gd name="connsiteX23" fmla="*/ 1834817 w 8882887"/>
                <a:gd name="connsiteY23" fmla="*/ 1079808 h 1682495"/>
                <a:gd name="connsiteX24" fmla="*/ 1836336 w 8882887"/>
                <a:gd name="connsiteY24" fmla="*/ 1080620 h 1682495"/>
                <a:gd name="connsiteX25" fmla="*/ 1846977 w 8882887"/>
                <a:gd name="connsiteY25" fmla="*/ 1086294 h 1682495"/>
                <a:gd name="connsiteX26" fmla="*/ 1846977 w 8882887"/>
                <a:gd name="connsiteY26" fmla="*/ 1088321 h 1682495"/>
                <a:gd name="connsiteX27" fmla="*/ 1846977 w 8882887"/>
                <a:gd name="connsiteY27" fmla="*/ 1102508 h 1682495"/>
                <a:gd name="connsiteX28" fmla="*/ 1913858 w 8882887"/>
                <a:gd name="connsiteY28" fmla="*/ 1102508 h 1682495"/>
                <a:gd name="connsiteX29" fmla="*/ 1913858 w 8882887"/>
                <a:gd name="connsiteY29" fmla="*/ 1104129 h 1682495"/>
                <a:gd name="connsiteX30" fmla="*/ 1913858 w 8882887"/>
                <a:gd name="connsiteY30" fmla="*/ 1115478 h 1682495"/>
                <a:gd name="connsiteX31" fmla="*/ 1916897 w 8882887"/>
                <a:gd name="connsiteY31" fmla="*/ 1115478 h 1682495"/>
                <a:gd name="connsiteX32" fmla="*/ 1938177 w 8882887"/>
                <a:gd name="connsiteY32" fmla="*/ 1115478 h 1682495"/>
                <a:gd name="connsiteX33" fmla="*/ 1938177 w 8882887"/>
                <a:gd name="connsiteY33" fmla="*/ 1070081 h 1682495"/>
                <a:gd name="connsiteX34" fmla="*/ 2005058 w 8882887"/>
                <a:gd name="connsiteY34" fmla="*/ 1070081 h 1682495"/>
                <a:gd name="connsiteX35" fmla="*/ 2005058 w 8882887"/>
                <a:gd name="connsiteY35" fmla="*/ 1068054 h 1682495"/>
                <a:gd name="connsiteX36" fmla="*/ 2005058 w 8882887"/>
                <a:gd name="connsiteY36" fmla="*/ 1053867 h 1682495"/>
                <a:gd name="connsiteX37" fmla="*/ 2006579 w 8882887"/>
                <a:gd name="connsiteY37" fmla="*/ 1053867 h 1682495"/>
                <a:gd name="connsiteX38" fmla="*/ 2017218 w 8882887"/>
                <a:gd name="connsiteY38" fmla="*/ 1053867 h 1682495"/>
                <a:gd name="connsiteX39" fmla="*/ 2017218 w 8882887"/>
                <a:gd name="connsiteY39" fmla="*/ 1051031 h 1682495"/>
                <a:gd name="connsiteX40" fmla="*/ 2017218 w 8882887"/>
                <a:gd name="connsiteY40" fmla="*/ 1031169 h 1682495"/>
                <a:gd name="connsiteX41" fmla="*/ 2018358 w 8882887"/>
                <a:gd name="connsiteY41" fmla="*/ 1031169 h 1682495"/>
                <a:gd name="connsiteX42" fmla="*/ 2026338 w 8882887"/>
                <a:gd name="connsiteY42" fmla="*/ 1031169 h 1682495"/>
                <a:gd name="connsiteX43" fmla="*/ 2026338 w 8882887"/>
                <a:gd name="connsiteY43" fmla="*/ 1029548 h 1682495"/>
                <a:gd name="connsiteX44" fmla="*/ 2026338 w 8882887"/>
                <a:gd name="connsiteY44" fmla="*/ 1018197 h 1682495"/>
                <a:gd name="connsiteX45" fmla="*/ 2029379 w 8882887"/>
                <a:gd name="connsiteY45" fmla="*/ 1018197 h 1682495"/>
                <a:gd name="connsiteX46" fmla="*/ 2050659 w 8882887"/>
                <a:gd name="connsiteY46" fmla="*/ 1018197 h 1682495"/>
                <a:gd name="connsiteX47" fmla="*/ 2050659 w 8882887"/>
                <a:gd name="connsiteY47" fmla="*/ 1019819 h 1682495"/>
                <a:gd name="connsiteX48" fmla="*/ 2050659 w 8882887"/>
                <a:gd name="connsiteY48" fmla="*/ 1031169 h 1682495"/>
                <a:gd name="connsiteX49" fmla="*/ 2084099 w 8882887"/>
                <a:gd name="connsiteY49" fmla="*/ 1031169 h 1682495"/>
                <a:gd name="connsiteX50" fmla="*/ 2084099 w 8882887"/>
                <a:gd name="connsiteY50" fmla="*/ 1028331 h 1682495"/>
                <a:gd name="connsiteX51" fmla="*/ 2084099 w 8882887"/>
                <a:gd name="connsiteY51" fmla="*/ 1008470 h 1682495"/>
                <a:gd name="connsiteX52" fmla="*/ 2086760 w 8882887"/>
                <a:gd name="connsiteY52" fmla="*/ 1008470 h 1682495"/>
                <a:gd name="connsiteX53" fmla="*/ 2105379 w 8882887"/>
                <a:gd name="connsiteY53" fmla="*/ 1008470 h 1682495"/>
                <a:gd name="connsiteX54" fmla="*/ 2105379 w 8882887"/>
                <a:gd name="connsiteY54" fmla="*/ 1044140 h 1682495"/>
                <a:gd name="connsiteX55" fmla="*/ 2106900 w 8882887"/>
                <a:gd name="connsiteY55" fmla="*/ 1044140 h 1682495"/>
                <a:gd name="connsiteX56" fmla="*/ 2117540 w 8882887"/>
                <a:gd name="connsiteY56" fmla="*/ 1044140 h 1682495"/>
                <a:gd name="connsiteX57" fmla="*/ 2117540 w 8882887"/>
                <a:gd name="connsiteY57" fmla="*/ 1042518 h 1682495"/>
                <a:gd name="connsiteX58" fmla="*/ 2117540 w 8882887"/>
                <a:gd name="connsiteY58" fmla="*/ 1031169 h 1682495"/>
                <a:gd name="connsiteX59" fmla="*/ 2120199 w 8882887"/>
                <a:gd name="connsiteY59" fmla="*/ 1031169 h 1682495"/>
                <a:gd name="connsiteX60" fmla="*/ 2138820 w 8882887"/>
                <a:gd name="connsiteY60" fmla="*/ 1031169 h 1682495"/>
                <a:gd name="connsiteX61" fmla="*/ 2138820 w 8882887"/>
                <a:gd name="connsiteY61" fmla="*/ 1070081 h 1682495"/>
                <a:gd name="connsiteX62" fmla="*/ 2141861 w 8882887"/>
                <a:gd name="connsiteY62" fmla="*/ 1070081 h 1682495"/>
                <a:gd name="connsiteX63" fmla="*/ 2163140 w 8882887"/>
                <a:gd name="connsiteY63" fmla="*/ 1070081 h 1682495"/>
                <a:gd name="connsiteX64" fmla="*/ 2163140 w 8882887"/>
                <a:gd name="connsiteY64" fmla="*/ 1072512 h 1682495"/>
                <a:gd name="connsiteX65" fmla="*/ 2163140 w 8882887"/>
                <a:gd name="connsiteY65" fmla="*/ 1089537 h 1682495"/>
                <a:gd name="connsiteX66" fmla="*/ 2164280 w 8882887"/>
                <a:gd name="connsiteY66" fmla="*/ 1089537 h 1682495"/>
                <a:gd name="connsiteX67" fmla="*/ 2172261 w 8882887"/>
                <a:gd name="connsiteY67" fmla="*/ 1089537 h 1682495"/>
                <a:gd name="connsiteX68" fmla="*/ 2172261 w 8882887"/>
                <a:gd name="connsiteY68" fmla="*/ 1088321 h 1682495"/>
                <a:gd name="connsiteX69" fmla="*/ 2172261 w 8882887"/>
                <a:gd name="connsiteY69" fmla="*/ 1079808 h 1682495"/>
                <a:gd name="connsiteX70" fmla="*/ 2217861 w 8882887"/>
                <a:gd name="connsiteY70" fmla="*/ 1079808 h 1682495"/>
                <a:gd name="connsiteX71" fmla="*/ 2217861 w 8882887"/>
                <a:gd name="connsiteY71" fmla="*/ 1115478 h 1682495"/>
                <a:gd name="connsiteX72" fmla="*/ 2219381 w 8882887"/>
                <a:gd name="connsiteY72" fmla="*/ 1115478 h 1682495"/>
                <a:gd name="connsiteX73" fmla="*/ 2230022 w 8882887"/>
                <a:gd name="connsiteY73" fmla="*/ 1115478 h 1682495"/>
                <a:gd name="connsiteX74" fmla="*/ 2230022 w 8882887"/>
                <a:gd name="connsiteY74" fmla="*/ 1117100 h 1682495"/>
                <a:gd name="connsiteX75" fmla="*/ 2230022 w 8882887"/>
                <a:gd name="connsiteY75" fmla="*/ 1128449 h 1682495"/>
                <a:gd name="connsiteX76" fmla="*/ 2231162 w 8882887"/>
                <a:gd name="connsiteY76" fmla="*/ 1128449 h 1682495"/>
                <a:gd name="connsiteX77" fmla="*/ 2239142 w 8882887"/>
                <a:gd name="connsiteY77" fmla="*/ 1128449 h 1682495"/>
                <a:gd name="connsiteX78" fmla="*/ 2239142 w 8882887"/>
                <a:gd name="connsiteY78" fmla="*/ 1125206 h 1682495"/>
                <a:gd name="connsiteX79" fmla="*/ 2239142 w 8882887"/>
                <a:gd name="connsiteY79" fmla="*/ 1102508 h 1682495"/>
                <a:gd name="connsiteX80" fmla="*/ 2240661 w 8882887"/>
                <a:gd name="connsiteY80" fmla="*/ 1102508 h 1682495"/>
                <a:gd name="connsiteX81" fmla="*/ 2251302 w 8882887"/>
                <a:gd name="connsiteY81" fmla="*/ 1102508 h 1682495"/>
                <a:gd name="connsiteX82" fmla="*/ 2251302 w 8882887"/>
                <a:gd name="connsiteY82" fmla="*/ 1104129 h 1682495"/>
                <a:gd name="connsiteX83" fmla="*/ 2251302 w 8882887"/>
                <a:gd name="connsiteY83" fmla="*/ 1115478 h 1682495"/>
                <a:gd name="connsiteX84" fmla="*/ 2259282 w 8882887"/>
                <a:gd name="connsiteY84" fmla="*/ 1112489 h 1682495"/>
                <a:gd name="connsiteX85" fmla="*/ 2260422 w 8882887"/>
                <a:gd name="connsiteY85" fmla="*/ 1111019 h 1682495"/>
                <a:gd name="connsiteX86" fmla="*/ 2260422 w 8882887"/>
                <a:gd name="connsiteY86" fmla="*/ 1102508 h 1682495"/>
                <a:gd name="connsiteX87" fmla="*/ 2318183 w 8882887"/>
                <a:gd name="connsiteY87" fmla="*/ 1102508 h 1682495"/>
                <a:gd name="connsiteX88" fmla="*/ 2318183 w 8882887"/>
                <a:gd name="connsiteY88" fmla="*/ 1138176 h 1682495"/>
                <a:gd name="connsiteX89" fmla="*/ 2321222 w 8882887"/>
                <a:gd name="connsiteY89" fmla="*/ 1138176 h 1682495"/>
                <a:gd name="connsiteX90" fmla="*/ 2342502 w 8882887"/>
                <a:gd name="connsiteY90" fmla="*/ 1138176 h 1682495"/>
                <a:gd name="connsiteX91" fmla="*/ 2342502 w 8882887"/>
                <a:gd name="connsiteY91" fmla="*/ 1139798 h 1682495"/>
                <a:gd name="connsiteX92" fmla="*/ 2342502 w 8882887"/>
                <a:gd name="connsiteY92" fmla="*/ 1151147 h 1682495"/>
                <a:gd name="connsiteX93" fmla="*/ 2345163 w 8882887"/>
                <a:gd name="connsiteY93" fmla="*/ 1151147 h 1682495"/>
                <a:gd name="connsiteX94" fmla="*/ 2363783 w 8882887"/>
                <a:gd name="connsiteY94" fmla="*/ 1151147 h 1682495"/>
                <a:gd name="connsiteX95" fmla="*/ 2363783 w 8882887"/>
                <a:gd name="connsiteY95" fmla="*/ 1115478 h 1682495"/>
                <a:gd name="connsiteX96" fmla="*/ 2365302 w 8882887"/>
                <a:gd name="connsiteY96" fmla="*/ 1115478 h 1682495"/>
                <a:gd name="connsiteX97" fmla="*/ 2375943 w 8882887"/>
                <a:gd name="connsiteY97" fmla="*/ 1115478 h 1682495"/>
                <a:gd name="connsiteX98" fmla="*/ 2375943 w 8882887"/>
                <a:gd name="connsiteY98" fmla="*/ 1066838 h 1682495"/>
                <a:gd name="connsiteX99" fmla="*/ 2377463 w 8882887"/>
                <a:gd name="connsiteY99" fmla="*/ 1066838 h 1682495"/>
                <a:gd name="connsiteX100" fmla="*/ 2388104 w 8882887"/>
                <a:gd name="connsiteY100" fmla="*/ 1066838 h 1682495"/>
                <a:gd name="connsiteX101" fmla="*/ 2388104 w 8882887"/>
                <a:gd name="connsiteY101" fmla="*/ 1064001 h 1682495"/>
                <a:gd name="connsiteX102" fmla="*/ 2388104 w 8882887"/>
                <a:gd name="connsiteY102" fmla="*/ 1044140 h 1682495"/>
                <a:gd name="connsiteX103" fmla="*/ 2386203 w 8882887"/>
                <a:gd name="connsiteY103" fmla="*/ 1041707 h 1682495"/>
                <a:gd name="connsiteX104" fmla="*/ 2394183 w 8882887"/>
                <a:gd name="connsiteY104" fmla="*/ 1024683 h 1682495"/>
                <a:gd name="connsiteX105" fmla="*/ 2406344 w 8882887"/>
                <a:gd name="connsiteY105" fmla="*/ 1066838 h 1682495"/>
                <a:gd name="connsiteX106" fmla="*/ 2407484 w 8882887"/>
                <a:gd name="connsiteY106" fmla="*/ 1066838 h 1682495"/>
                <a:gd name="connsiteX107" fmla="*/ 2415464 w 8882887"/>
                <a:gd name="connsiteY107" fmla="*/ 1066838 h 1682495"/>
                <a:gd name="connsiteX108" fmla="*/ 2415464 w 8882887"/>
                <a:gd name="connsiteY108" fmla="*/ 907947 h 1682495"/>
                <a:gd name="connsiteX109" fmla="*/ 2417744 w 8882887"/>
                <a:gd name="connsiteY109" fmla="*/ 907947 h 1682495"/>
                <a:gd name="connsiteX110" fmla="*/ 2433704 w 8882887"/>
                <a:gd name="connsiteY110" fmla="*/ 907947 h 1682495"/>
                <a:gd name="connsiteX111" fmla="*/ 2433704 w 8882887"/>
                <a:gd name="connsiteY111" fmla="*/ 836609 h 1682495"/>
                <a:gd name="connsiteX112" fmla="*/ 2473224 w 8882887"/>
                <a:gd name="connsiteY112" fmla="*/ 836609 h 1682495"/>
                <a:gd name="connsiteX113" fmla="*/ 2473224 w 8882887"/>
                <a:gd name="connsiteY113" fmla="*/ 804182 h 1682495"/>
                <a:gd name="connsiteX114" fmla="*/ 2524905 w 8882887"/>
                <a:gd name="connsiteY114" fmla="*/ 804182 h 1682495"/>
                <a:gd name="connsiteX115" fmla="*/ 2524905 w 8882887"/>
                <a:gd name="connsiteY115" fmla="*/ 807830 h 1682495"/>
                <a:gd name="connsiteX116" fmla="*/ 2524905 w 8882887"/>
                <a:gd name="connsiteY116" fmla="*/ 833366 h 1682495"/>
                <a:gd name="connsiteX117" fmla="*/ 2528325 w 8882887"/>
                <a:gd name="connsiteY117" fmla="*/ 833366 h 1682495"/>
                <a:gd name="connsiteX118" fmla="*/ 2552265 w 8882887"/>
                <a:gd name="connsiteY118" fmla="*/ 833366 h 1682495"/>
                <a:gd name="connsiteX119" fmla="*/ 2552265 w 8882887"/>
                <a:gd name="connsiteY119" fmla="*/ 904704 h 1682495"/>
                <a:gd name="connsiteX120" fmla="*/ 2553785 w 8882887"/>
                <a:gd name="connsiteY120" fmla="*/ 904704 h 1682495"/>
                <a:gd name="connsiteX121" fmla="*/ 2564426 w 8882887"/>
                <a:gd name="connsiteY121" fmla="*/ 904704 h 1682495"/>
                <a:gd name="connsiteX122" fmla="*/ 2585706 w 8882887"/>
                <a:gd name="connsiteY122" fmla="*/ 911190 h 1682495"/>
                <a:gd name="connsiteX123" fmla="*/ 2585706 w 8882887"/>
                <a:gd name="connsiteY123" fmla="*/ 969558 h 1682495"/>
                <a:gd name="connsiteX124" fmla="*/ 2587226 w 8882887"/>
                <a:gd name="connsiteY124" fmla="*/ 969558 h 1682495"/>
                <a:gd name="connsiteX125" fmla="*/ 2597865 w 8882887"/>
                <a:gd name="connsiteY125" fmla="*/ 969558 h 1682495"/>
                <a:gd name="connsiteX126" fmla="*/ 2597865 w 8882887"/>
                <a:gd name="connsiteY126" fmla="*/ 971990 h 1682495"/>
                <a:gd name="connsiteX127" fmla="*/ 2597865 w 8882887"/>
                <a:gd name="connsiteY127" fmla="*/ 989013 h 1682495"/>
                <a:gd name="connsiteX128" fmla="*/ 2600906 w 8882887"/>
                <a:gd name="connsiteY128" fmla="*/ 989013 h 1682495"/>
                <a:gd name="connsiteX129" fmla="*/ 2622186 w 8882887"/>
                <a:gd name="connsiteY129" fmla="*/ 989013 h 1682495"/>
                <a:gd name="connsiteX130" fmla="*/ 2631306 w 8882887"/>
                <a:gd name="connsiteY130" fmla="*/ 998742 h 1682495"/>
                <a:gd name="connsiteX131" fmla="*/ 2631306 w 8882887"/>
                <a:gd name="connsiteY131" fmla="*/ 1031169 h 1682495"/>
                <a:gd name="connsiteX132" fmla="*/ 2634726 w 8882887"/>
                <a:gd name="connsiteY132" fmla="*/ 1031169 h 1682495"/>
                <a:gd name="connsiteX133" fmla="*/ 2658666 w 8882887"/>
                <a:gd name="connsiteY133" fmla="*/ 1031169 h 1682495"/>
                <a:gd name="connsiteX134" fmla="*/ 2658666 w 8882887"/>
                <a:gd name="connsiteY134" fmla="*/ 1032789 h 1682495"/>
                <a:gd name="connsiteX135" fmla="*/ 2658666 w 8882887"/>
                <a:gd name="connsiteY135" fmla="*/ 1044140 h 1682495"/>
                <a:gd name="connsiteX136" fmla="*/ 2660567 w 8882887"/>
                <a:gd name="connsiteY136" fmla="*/ 1044140 h 1682495"/>
                <a:gd name="connsiteX137" fmla="*/ 2673867 w 8882887"/>
                <a:gd name="connsiteY137" fmla="*/ 1044140 h 1682495"/>
                <a:gd name="connsiteX138" fmla="*/ 2673867 w 8882887"/>
                <a:gd name="connsiteY138" fmla="*/ 1047381 h 1682495"/>
                <a:gd name="connsiteX139" fmla="*/ 2673867 w 8882887"/>
                <a:gd name="connsiteY139" fmla="*/ 1070081 h 1682495"/>
                <a:gd name="connsiteX140" fmla="*/ 2679947 w 8882887"/>
                <a:gd name="connsiteY140" fmla="*/ 1067243 h 1682495"/>
                <a:gd name="connsiteX141" fmla="*/ 2679947 w 8882887"/>
                <a:gd name="connsiteY141" fmla="*/ 1047381 h 1682495"/>
                <a:gd name="connsiteX142" fmla="*/ 2681466 w 8882887"/>
                <a:gd name="connsiteY142" fmla="*/ 1047381 h 1682495"/>
                <a:gd name="connsiteX143" fmla="*/ 2692107 w 8882887"/>
                <a:gd name="connsiteY143" fmla="*/ 1047381 h 1682495"/>
                <a:gd name="connsiteX144" fmla="*/ 2692107 w 8882887"/>
                <a:gd name="connsiteY144" fmla="*/ 1049814 h 1682495"/>
                <a:gd name="connsiteX145" fmla="*/ 2692107 w 8882887"/>
                <a:gd name="connsiteY145" fmla="*/ 1066838 h 1682495"/>
                <a:gd name="connsiteX146" fmla="*/ 2693247 w 8882887"/>
                <a:gd name="connsiteY146" fmla="*/ 1066838 h 1682495"/>
                <a:gd name="connsiteX147" fmla="*/ 2701227 w 8882887"/>
                <a:gd name="connsiteY147" fmla="*/ 1066838 h 1682495"/>
                <a:gd name="connsiteX148" fmla="*/ 2774187 w 8882887"/>
                <a:gd name="connsiteY148" fmla="*/ 1060353 h 1682495"/>
                <a:gd name="connsiteX149" fmla="*/ 2774187 w 8882887"/>
                <a:gd name="connsiteY149" fmla="*/ 1062380 h 1682495"/>
                <a:gd name="connsiteX150" fmla="*/ 2774187 w 8882887"/>
                <a:gd name="connsiteY150" fmla="*/ 1076565 h 1682495"/>
                <a:gd name="connsiteX151" fmla="*/ 2775327 w 8882887"/>
                <a:gd name="connsiteY151" fmla="*/ 1076565 h 1682495"/>
                <a:gd name="connsiteX152" fmla="*/ 2783309 w 8882887"/>
                <a:gd name="connsiteY152" fmla="*/ 1076565 h 1682495"/>
                <a:gd name="connsiteX153" fmla="*/ 2783309 w 8882887"/>
                <a:gd name="connsiteY153" fmla="*/ 1079808 h 1682495"/>
                <a:gd name="connsiteX154" fmla="*/ 2783309 w 8882887"/>
                <a:gd name="connsiteY154" fmla="*/ 1102508 h 1682495"/>
                <a:gd name="connsiteX155" fmla="*/ 2786348 w 8882887"/>
                <a:gd name="connsiteY155" fmla="*/ 1100481 h 1682495"/>
                <a:gd name="connsiteX156" fmla="*/ 2807628 w 8882887"/>
                <a:gd name="connsiteY156" fmla="*/ 1086294 h 1682495"/>
                <a:gd name="connsiteX157" fmla="*/ 2816748 w 8882887"/>
                <a:gd name="connsiteY157" fmla="*/ 1024683 h 1682495"/>
                <a:gd name="connsiteX158" fmla="*/ 2817888 w 8882887"/>
                <a:gd name="connsiteY158" fmla="*/ 1024278 h 1682495"/>
                <a:gd name="connsiteX159" fmla="*/ 2825868 w 8882887"/>
                <a:gd name="connsiteY159" fmla="*/ 1021440 h 1682495"/>
                <a:gd name="connsiteX160" fmla="*/ 2828909 w 8882887"/>
                <a:gd name="connsiteY160" fmla="*/ 917675 h 1682495"/>
                <a:gd name="connsiteX161" fmla="*/ 2831949 w 8882887"/>
                <a:gd name="connsiteY161" fmla="*/ 1021440 h 1682495"/>
                <a:gd name="connsiteX162" fmla="*/ 2833089 w 8882887"/>
                <a:gd name="connsiteY162" fmla="*/ 1021845 h 1682495"/>
                <a:gd name="connsiteX163" fmla="*/ 2841069 w 8882887"/>
                <a:gd name="connsiteY163" fmla="*/ 1024683 h 1682495"/>
                <a:gd name="connsiteX164" fmla="*/ 2841069 w 8882887"/>
                <a:gd name="connsiteY164" fmla="*/ 894977 h 1682495"/>
                <a:gd name="connsiteX165" fmla="*/ 2847149 w 8882887"/>
                <a:gd name="connsiteY165" fmla="*/ 846336 h 1682495"/>
                <a:gd name="connsiteX166" fmla="*/ 2904909 w 8882887"/>
                <a:gd name="connsiteY166" fmla="*/ 846336 h 1682495"/>
                <a:gd name="connsiteX167" fmla="*/ 2904909 w 8882887"/>
                <a:gd name="connsiteY167" fmla="*/ 894977 h 1682495"/>
                <a:gd name="connsiteX168" fmla="*/ 2906049 w 8882887"/>
                <a:gd name="connsiteY168" fmla="*/ 894977 h 1682495"/>
                <a:gd name="connsiteX169" fmla="*/ 2914029 w 8882887"/>
                <a:gd name="connsiteY169" fmla="*/ 894977 h 1682495"/>
                <a:gd name="connsiteX170" fmla="*/ 2914029 w 8882887"/>
                <a:gd name="connsiteY170" fmla="*/ 771755 h 1682495"/>
                <a:gd name="connsiteX171" fmla="*/ 2916690 w 8882887"/>
                <a:gd name="connsiteY171" fmla="*/ 771755 h 1682495"/>
                <a:gd name="connsiteX172" fmla="*/ 2935310 w 8882887"/>
                <a:gd name="connsiteY172" fmla="*/ 771755 h 1682495"/>
                <a:gd name="connsiteX173" fmla="*/ 2935310 w 8882887"/>
                <a:gd name="connsiteY173" fmla="*/ 768918 h 1682495"/>
                <a:gd name="connsiteX174" fmla="*/ 2935310 w 8882887"/>
                <a:gd name="connsiteY174" fmla="*/ 749057 h 1682495"/>
                <a:gd name="connsiteX175" fmla="*/ 2968751 w 8882887"/>
                <a:gd name="connsiteY175" fmla="*/ 749057 h 1682495"/>
                <a:gd name="connsiteX176" fmla="*/ 2968751 w 8882887"/>
                <a:gd name="connsiteY176" fmla="*/ 747435 h 1682495"/>
                <a:gd name="connsiteX177" fmla="*/ 2968751 w 8882887"/>
                <a:gd name="connsiteY177" fmla="*/ 736086 h 1682495"/>
                <a:gd name="connsiteX178" fmla="*/ 2971410 w 8882887"/>
                <a:gd name="connsiteY178" fmla="*/ 736086 h 1682495"/>
                <a:gd name="connsiteX179" fmla="*/ 2990031 w 8882887"/>
                <a:gd name="connsiteY179" fmla="*/ 736086 h 1682495"/>
                <a:gd name="connsiteX180" fmla="*/ 2990031 w 8882887"/>
                <a:gd name="connsiteY180" fmla="*/ 737708 h 1682495"/>
                <a:gd name="connsiteX181" fmla="*/ 2990031 w 8882887"/>
                <a:gd name="connsiteY181" fmla="*/ 749057 h 1682495"/>
                <a:gd name="connsiteX182" fmla="*/ 2991171 w 8882887"/>
                <a:gd name="connsiteY182" fmla="*/ 749057 h 1682495"/>
                <a:gd name="connsiteX183" fmla="*/ 2999151 w 8882887"/>
                <a:gd name="connsiteY183" fmla="*/ 749057 h 1682495"/>
                <a:gd name="connsiteX184" fmla="*/ 3014351 w 8882887"/>
                <a:gd name="connsiteY184" fmla="*/ 742571 h 1682495"/>
                <a:gd name="connsiteX185" fmla="*/ 3020430 w 8882887"/>
                <a:gd name="connsiteY185" fmla="*/ 747435 h 1682495"/>
                <a:gd name="connsiteX186" fmla="*/ 3020430 w 8882887"/>
                <a:gd name="connsiteY186" fmla="*/ 736086 h 1682495"/>
                <a:gd name="connsiteX187" fmla="*/ 3023850 w 8882887"/>
                <a:gd name="connsiteY187" fmla="*/ 736086 h 1682495"/>
                <a:gd name="connsiteX188" fmla="*/ 3047792 w 8882887"/>
                <a:gd name="connsiteY188" fmla="*/ 736086 h 1682495"/>
                <a:gd name="connsiteX189" fmla="*/ 3047792 w 8882887"/>
                <a:gd name="connsiteY189" fmla="*/ 737708 h 1682495"/>
                <a:gd name="connsiteX190" fmla="*/ 3047792 w 8882887"/>
                <a:gd name="connsiteY190" fmla="*/ 749057 h 1682495"/>
                <a:gd name="connsiteX191" fmla="*/ 3093392 w 8882887"/>
                <a:gd name="connsiteY191" fmla="*/ 749057 h 1682495"/>
                <a:gd name="connsiteX192" fmla="*/ 3093392 w 8882887"/>
                <a:gd name="connsiteY192" fmla="*/ 751488 h 1682495"/>
                <a:gd name="connsiteX193" fmla="*/ 3093392 w 8882887"/>
                <a:gd name="connsiteY193" fmla="*/ 768513 h 1682495"/>
                <a:gd name="connsiteX194" fmla="*/ 3132912 w 8882887"/>
                <a:gd name="connsiteY194" fmla="*/ 768513 h 1682495"/>
                <a:gd name="connsiteX195" fmla="*/ 3132912 w 8882887"/>
                <a:gd name="connsiteY195" fmla="*/ 813909 h 1682495"/>
                <a:gd name="connsiteX196" fmla="*/ 3134052 w 8882887"/>
                <a:gd name="connsiteY196" fmla="*/ 813909 h 1682495"/>
                <a:gd name="connsiteX197" fmla="*/ 3142032 w 8882887"/>
                <a:gd name="connsiteY197" fmla="*/ 813909 h 1682495"/>
                <a:gd name="connsiteX198" fmla="*/ 3142032 w 8882887"/>
                <a:gd name="connsiteY198" fmla="*/ 815531 h 1682495"/>
                <a:gd name="connsiteX199" fmla="*/ 3142032 w 8882887"/>
                <a:gd name="connsiteY199" fmla="*/ 826881 h 1682495"/>
                <a:gd name="connsiteX200" fmla="*/ 3148113 w 8882887"/>
                <a:gd name="connsiteY200" fmla="*/ 872277 h 1682495"/>
                <a:gd name="connsiteX201" fmla="*/ 3149253 w 8882887"/>
                <a:gd name="connsiteY201" fmla="*/ 872277 h 1682495"/>
                <a:gd name="connsiteX202" fmla="*/ 3157233 w 8882887"/>
                <a:gd name="connsiteY202" fmla="*/ 872277 h 1682495"/>
                <a:gd name="connsiteX203" fmla="*/ 3157233 w 8882887"/>
                <a:gd name="connsiteY203" fmla="*/ 873494 h 1682495"/>
                <a:gd name="connsiteX204" fmla="*/ 3157233 w 8882887"/>
                <a:gd name="connsiteY204" fmla="*/ 882006 h 1682495"/>
                <a:gd name="connsiteX205" fmla="*/ 3158753 w 8882887"/>
                <a:gd name="connsiteY205" fmla="*/ 882006 h 1682495"/>
                <a:gd name="connsiteX206" fmla="*/ 3169392 w 8882887"/>
                <a:gd name="connsiteY206" fmla="*/ 882006 h 1682495"/>
                <a:gd name="connsiteX207" fmla="*/ 3169392 w 8882887"/>
                <a:gd name="connsiteY207" fmla="*/ 927404 h 1682495"/>
                <a:gd name="connsiteX208" fmla="*/ 3172433 w 8882887"/>
                <a:gd name="connsiteY208" fmla="*/ 927404 h 1682495"/>
                <a:gd name="connsiteX209" fmla="*/ 3193713 w 8882887"/>
                <a:gd name="connsiteY209" fmla="*/ 927404 h 1682495"/>
                <a:gd name="connsiteX210" fmla="*/ 3193713 w 8882887"/>
                <a:gd name="connsiteY210" fmla="*/ 963072 h 1682495"/>
                <a:gd name="connsiteX211" fmla="*/ 3196754 w 8882887"/>
                <a:gd name="connsiteY211" fmla="*/ 965504 h 1682495"/>
                <a:gd name="connsiteX212" fmla="*/ 3196754 w 8882887"/>
                <a:gd name="connsiteY212" fmla="*/ 982529 h 1682495"/>
                <a:gd name="connsiteX213" fmla="*/ 3197894 w 8882887"/>
                <a:gd name="connsiteY213" fmla="*/ 982529 h 1682495"/>
                <a:gd name="connsiteX214" fmla="*/ 3205874 w 8882887"/>
                <a:gd name="connsiteY214" fmla="*/ 982529 h 1682495"/>
                <a:gd name="connsiteX215" fmla="*/ 3205874 w 8882887"/>
                <a:gd name="connsiteY215" fmla="*/ 1018197 h 1682495"/>
                <a:gd name="connsiteX216" fmla="*/ 3207773 w 8882887"/>
                <a:gd name="connsiteY216" fmla="*/ 1018197 h 1682495"/>
                <a:gd name="connsiteX217" fmla="*/ 3221073 w 8882887"/>
                <a:gd name="connsiteY217" fmla="*/ 1018197 h 1682495"/>
                <a:gd name="connsiteX218" fmla="*/ 3224114 w 8882887"/>
                <a:gd name="connsiteY218" fmla="*/ 1024278 h 1682495"/>
                <a:gd name="connsiteX219" fmla="*/ 3224114 w 8882887"/>
                <a:gd name="connsiteY219" fmla="*/ 1044140 h 1682495"/>
                <a:gd name="connsiteX220" fmla="*/ 3226394 w 8882887"/>
                <a:gd name="connsiteY220" fmla="*/ 1041302 h 1682495"/>
                <a:gd name="connsiteX221" fmla="*/ 3242354 w 8882887"/>
                <a:gd name="connsiteY221" fmla="*/ 1021440 h 1682495"/>
                <a:gd name="connsiteX222" fmla="*/ 3284915 w 8882887"/>
                <a:gd name="connsiteY222" fmla="*/ 1021440 h 1682495"/>
                <a:gd name="connsiteX223" fmla="*/ 3284915 w 8882887"/>
                <a:gd name="connsiteY223" fmla="*/ 1151147 h 1682495"/>
                <a:gd name="connsiteX224" fmla="*/ 3286055 w 8882887"/>
                <a:gd name="connsiteY224" fmla="*/ 1151147 h 1682495"/>
                <a:gd name="connsiteX225" fmla="*/ 3294035 w 8882887"/>
                <a:gd name="connsiteY225" fmla="*/ 1151147 h 1682495"/>
                <a:gd name="connsiteX226" fmla="*/ 3295175 w 8882887"/>
                <a:gd name="connsiteY226" fmla="*/ 1149120 h 1682495"/>
                <a:gd name="connsiteX227" fmla="*/ 3303155 w 8882887"/>
                <a:gd name="connsiteY227" fmla="*/ 1134933 h 1682495"/>
                <a:gd name="connsiteX228" fmla="*/ 3303155 w 8882887"/>
                <a:gd name="connsiteY228" fmla="*/ 1137771 h 1682495"/>
                <a:gd name="connsiteX229" fmla="*/ 3303155 w 8882887"/>
                <a:gd name="connsiteY229" fmla="*/ 1157633 h 1682495"/>
                <a:gd name="connsiteX230" fmla="*/ 3309234 w 8882887"/>
                <a:gd name="connsiteY230" fmla="*/ 1089537 h 1682495"/>
                <a:gd name="connsiteX231" fmla="*/ 3310374 w 8882887"/>
                <a:gd name="connsiteY231" fmla="*/ 1089537 h 1682495"/>
                <a:gd name="connsiteX232" fmla="*/ 3318354 w 8882887"/>
                <a:gd name="connsiteY232" fmla="*/ 1089537 h 1682495"/>
                <a:gd name="connsiteX233" fmla="*/ 3318354 w 8882887"/>
                <a:gd name="connsiteY233" fmla="*/ 992256 h 1682495"/>
                <a:gd name="connsiteX234" fmla="*/ 3319875 w 8882887"/>
                <a:gd name="connsiteY234" fmla="*/ 992256 h 1682495"/>
                <a:gd name="connsiteX235" fmla="*/ 3330515 w 8882887"/>
                <a:gd name="connsiteY235" fmla="*/ 992256 h 1682495"/>
                <a:gd name="connsiteX236" fmla="*/ 3348755 w 8882887"/>
                <a:gd name="connsiteY236" fmla="*/ 927404 h 1682495"/>
                <a:gd name="connsiteX237" fmla="*/ 3350655 w 8882887"/>
                <a:gd name="connsiteY237" fmla="*/ 927404 h 1682495"/>
                <a:gd name="connsiteX238" fmla="*/ 3363956 w 8882887"/>
                <a:gd name="connsiteY238" fmla="*/ 927404 h 1682495"/>
                <a:gd name="connsiteX239" fmla="*/ 3379155 w 8882887"/>
                <a:gd name="connsiteY239" fmla="*/ 992256 h 1682495"/>
                <a:gd name="connsiteX240" fmla="*/ 3380675 w 8882887"/>
                <a:gd name="connsiteY240" fmla="*/ 992256 h 1682495"/>
                <a:gd name="connsiteX241" fmla="*/ 3391316 w 8882887"/>
                <a:gd name="connsiteY241" fmla="*/ 992256 h 1682495"/>
                <a:gd name="connsiteX242" fmla="*/ 3391316 w 8882887"/>
                <a:gd name="connsiteY242" fmla="*/ 1050624 h 1682495"/>
                <a:gd name="connsiteX243" fmla="*/ 3393975 w 8882887"/>
                <a:gd name="connsiteY243" fmla="*/ 1050624 h 1682495"/>
                <a:gd name="connsiteX244" fmla="*/ 3412596 w 8882887"/>
                <a:gd name="connsiteY244" fmla="*/ 1050624 h 1682495"/>
                <a:gd name="connsiteX245" fmla="*/ 3412596 w 8882887"/>
                <a:gd name="connsiteY245" fmla="*/ 1053867 h 1682495"/>
                <a:gd name="connsiteX246" fmla="*/ 3412596 w 8882887"/>
                <a:gd name="connsiteY246" fmla="*/ 1076565 h 1682495"/>
                <a:gd name="connsiteX247" fmla="*/ 3418676 w 8882887"/>
                <a:gd name="connsiteY247" fmla="*/ 1073324 h 1682495"/>
                <a:gd name="connsiteX248" fmla="*/ 3418676 w 8882887"/>
                <a:gd name="connsiteY248" fmla="*/ 1050624 h 1682495"/>
                <a:gd name="connsiteX249" fmla="*/ 3420956 w 8882887"/>
                <a:gd name="connsiteY249" fmla="*/ 1050624 h 1682495"/>
                <a:gd name="connsiteX250" fmla="*/ 3436916 w 8882887"/>
                <a:gd name="connsiteY250" fmla="*/ 1050624 h 1682495"/>
                <a:gd name="connsiteX251" fmla="*/ 3436916 w 8882887"/>
                <a:gd name="connsiteY251" fmla="*/ 1053056 h 1682495"/>
                <a:gd name="connsiteX252" fmla="*/ 3436916 w 8882887"/>
                <a:gd name="connsiteY252" fmla="*/ 1070081 h 1682495"/>
                <a:gd name="connsiteX253" fmla="*/ 3482517 w 8882887"/>
                <a:gd name="connsiteY253" fmla="*/ 1070081 h 1682495"/>
                <a:gd name="connsiteX254" fmla="*/ 3482517 w 8882887"/>
                <a:gd name="connsiteY254" fmla="*/ 1014956 h 1682495"/>
                <a:gd name="connsiteX255" fmla="*/ 3484416 w 8882887"/>
                <a:gd name="connsiteY255" fmla="*/ 1014956 h 1682495"/>
                <a:gd name="connsiteX256" fmla="*/ 3497717 w 8882887"/>
                <a:gd name="connsiteY256" fmla="*/ 1014956 h 1682495"/>
                <a:gd name="connsiteX257" fmla="*/ 3497717 w 8882887"/>
                <a:gd name="connsiteY257" fmla="*/ 1047381 h 1682495"/>
                <a:gd name="connsiteX258" fmla="*/ 3500757 w 8882887"/>
                <a:gd name="connsiteY258" fmla="*/ 998742 h 1682495"/>
                <a:gd name="connsiteX259" fmla="*/ 3534197 w 8882887"/>
                <a:gd name="connsiteY259" fmla="*/ 998742 h 1682495"/>
                <a:gd name="connsiteX260" fmla="*/ 3534197 w 8882887"/>
                <a:gd name="connsiteY260" fmla="*/ 996309 h 1682495"/>
                <a:gd name="connsiteX261" fmla="*/ 3534197 w 8882887"/>
                <a:gd name="connsiteY261" fmla="*/ 979286 h 1682495"/>
                <a:gd name="connsiteX262" fmla="*/ 3535337 w 8882887"/>
                <a:gd name="connsiteY262" fmla="*/ 979286 h 1682495"/>
                <a:gd name="connsiteX263" fmla="*/ 3543317 w 8882887"/>
                <a:gd name="connsiteY263" fmla="*/ 979286 h 1682495"/>
                <a:gd name="connsiteX264" fmla="*/ 3543317 w 8882887"/>
                <a:gd name="connsiteY264" fmla="*/ 976449 h 1682495"/>
                <a:gd name="connsiteX265" fmla="*/ 3543317 w 8882887"/>
                <a:gd name="connsiteY265" fmla="*/ 956588 h 1682495"/>
                <a:gd name="connsiteX266" fmla="*/ 3549398 w 8882887"/>
                <a:gd name="connsiteY266" fmla="*/ 966315 h 1682495"/>
                <a:gd name="connsiteX267" fmla="*/ 3552818 w 8882887"/>
                <a:gd name="connsiteY267" fmla="*/ 966315 h 1682495"/>
                <a:gd name="connsiteX268" fmla="*/ 3576758 w 8882887"/>
                <a:gd name="connsiteY268" fmla="*/ 966315 h 1682495"/>
                <a:gd name="connsiteX269" fmla="*/ 3576758 w 8882887"/>
                <a:gd name="connsiteY269" fmla="*/ 965099 h 1682495"/>
                <a:gd name="connsiteX270" fmla="*/ 3576758 w 8882887"/>
                <a:gd name="connsiteY270" fmla="*/ 956588 h 1682495"/>
                <a:gd name="connsiteX271" fmla="*/ 3577898 w 8882887"/>
                <a:gd name="connsiteY271" fmla="*/ 956588 h 1682495"/>
                <a:gd name="connsiteX272" fmla="*/ 3585878 w 8882887"/>
                <a:gd name="connsiteY272" fmla="*/ 956588 h 1682495"/>
                <a:gd name="connsiteX273" fmla="*/ 3585878 w 8882887"/>
                <a:gd name="connsiteY273" fmla="*/ 958614 h 1682495"/>
                <a:gd name="connsiteX274" fmla="*/ 3585878 w 8882887"/>
                <a:gd name="connsiteY274" fmla="*/ 972801 h 1682495"/>
                <a:gd name="connsiteX275" fmla="*/ 3643638 w 8882887"/>
                <a:gd name="connsiteY275" fmla="*/ 972801 h 1682495"/>
                <a:gd name="connsiteX276" fmla="*/ 3643638 w 8882887"/>
                <a:gd name="connsiteY276" fmla="*/ 1180331 h 1682495"/>
                <a:gd name="connsiteX277" fmla="*/ 3645918 w 8882887"/>
                <a:gd name="connsiteY277" fmla="*/ 1180331 h 1682495"/>
                <a:gd name="connsiteX278" fmla="*/ 3661878 w 8882887"/>
                <a:gd name="connsiteY278" fmla="*/ 1180331 h 1682495"/>
                <a:gd name="connsiteX279" fmla="*/ 3661878 w 8882887"/>
                <a:gd name="connsiteY279" fmla="*/ 1160876 h 1682495"/>
                <a:gd name="connsiteX280" fmla="*/ 3667959 w 8882887"/>
                <a:gd name="connsiteY280" fmla="*/ 1160876 h 1682495"/>
                <a:gd name="connsiteX281" fmla="*/ 3667959 w 8882887"/>
                <a:gd name="connsiteY281" fmla="*/ 1180331 h 1682495"/>
                <a:gd name="connsiteX282" fmla="*/ 3713559 w 8882887"/>
                <a:gd name="connsiteY282" fmla="*/ 1180331 h 1682495"/>
                <a:gd name="connsiteX283" fmla="*/ 3713559 w 8882887"/>
                <a:gd name="connsiteY283" fmla="*/ 1134933 h 1682495"/>
                <a:gd name="connsiteX284" fmla="*/ 3731799 w 8882887"/>
                <a:gd name="connsiteY284" fmla="*/ 1134933 h 1682495"/>
                <a:gd name="connsiteX285" fmla="*/ 3750039 w 8882887"/>
                <a:gd name="connsiteY285" fmla="*/ 1131692 h 1682495"/>
                <a:gd name="connsiteX286" fmla="*/ 3756120 w 8882887"/>
                <a:gd name="connsiteY286" fmla="*/ 1134933 h 1682495"/>
                <a:gd name="connsiteX287" fmla="*/ 3771320 w 8882887"/>
                <a:gd name="connsiteY287" fmla="*/ 1134933 h 1682495"/>
                <a:gd name="connsiteX288" fmla="*/ 3771320 w 8882887"/>
                <a:gd name="connsiteY288" fmla="*/ 1180331 h 1682495"/>
                <a:gd name="connsiteX289" fmla="*/ 3783480 w 8882887"/>
                <a:gd name="connsiteY289" fmla="*/ 1180331 h 1682495"/>
                <a:gd name="connsiteX290" fmla="*/ 3783480 w 8882887"/>
                <a:gd name="connsiteY290" fmla="*/ 1206273 h 1682495"/>
                <a:gd name="connsiteX291" fmla="*/ 3797484 w 8882887"/>
                <a:gd name="connsiteY291" fmla="*/ 1207631 h 1682495"/>
                <a:gd name="connsiteX292" fmla="*/ 3816921 w 8882887"/>
                <a:gd name="connsiteY292" fmla="*/ 1207631 h 1682495"/>
                <a:gd name="connsiteX293" fmla="*/ 3816921 w 8882887"/>
                <a:gd name="connsiteY293" fmla="*/ 1183574 h 1682495"/>
                <a:gd name="connsiteX294" fmla="*/ 3918855 w 8882887"/>
                <a:gd name="connsiteY294" fmla="*/ 1183574 h 1682495"/>
                <a:gd name="connsiteX295" fmla="*/ 3918855 w 8882887"/>
                <a:gd name="connsiteY295" fmla="*/ 1055694 h 1682495"/>
                <a:gd name="connsiteX296" fmla="*/ 4026867 w 8882887"/>
                <a:gd name="connsiteY296" fmla="*/ 1055694 h 1682495"/>
                <a:gd name="connsiteX297" fmla="*/ 4026867 w 8882887"/>
                <a:gd name="connsiteY297" fmla="*/ 1173846 h 1682495"/>
                <a:gd name="connsiteX298" fmla="*/ 4029723 w 8882887"/>
                <a:gd name="connsiteY298" fmla="*/ 1173846 h 1682495"/>
                <a:gd name="connsiteX299" fmla="*/ 4031586 w 8882887"/>
                <a:gd name="connsiteY299" fmla="*/ 1207631 h 1682495"/>
                <a:gd name="connsiteX300" fmla="*/ 4046100 w 8882887"/>
                <a:gd name="connsiteY300" fmla="*/ 1207631 h 1682495"/>
                <a:gd name="connsiteX301" fmla="*/ 4047963 w 8882887"/>
                <a:gd name="connsiteY301" fmla="*/ 1173846 h 1682495"/>
                <a:gd name="connsiteX302" fmla="*/ 4057083 w 8882887"/>
                <a:gd name="connsiteY302" fmla="*/ 1173846 h 1682495"/>
                <a:gd name="connsiteX303" fmla="*/ 4058946 w 8882887"/>
                <a:gd name="connsiteY303" fmla="*/ 1207631 h 1682495"/>
                <a:gd name="connsiteX304" fmla="*/ 4134879 w 8882887"/>
                <a:gd name="connsiteY304" fmla="*/ 1207631 h 1682495"/>
                <a:gd name="connsiteX305" fmla="*/ 4134879 w 8882887"/>
                <a:gd name="connsiteY305" fmla="*/ 963089 h 1682495"/>
                <a:gd name="connsiteX306" fmla="*/ 4430870 w 8882887"/>
                <a:gd name="connsiteY306" fmla="*/ 963089 h 1682495"/>
                <a:gd name="connsiteX307" fmla="*/ 4430870 w 8882887"/>
                <a:gd name="connsiteY307" fmla="*/ 1207631 h 1682495"/>
                <a:gd name="connsiteX308" fmla="*/ 4458915 w 8882887"/>
                <a:gd name="connsiteY308" fmla="*/ 1207631 h 1682495"/>
                <a:gd name="connsiteX309" fmla="*/ 4458915 w 8882887"/>
                <a:gd name="connsiteY309" fmla="*/ 1083591 h 1682495"/>
                <a:gd name="connsiteX310" fmla="*/ 4601595 w 8882887"/>
                <a:gd name="connsiteY310" fmla="*/ 1083591 h 1682495"/>
                <a:gd name="connsiteX311" fmla="*/ 4619491 w 8882887"/>
                <a:gd name="connsiteY311" fmla="*/ 606380 h 1682495"/>
                <a:gd name="connsiteX312" fmla="*/ 4601251 w 8882887"/>
                <a:gd name="connsiteY312" fmla="*/ 573953 h 1682495"/>
                <a:gd name="connsiteX313" fmla="*/ 4592131 w 8882887"/>
                <a:gd name="connsiteY313" fmla="*/ 567467 h 1682495"/>
                <a:gd name="connsiteX314" fmla="*/ 4604291 w 8882887"/>
                <a:gd name="connsiteY314" fmla="*/ 531798 h 1682495"/>
                <a:gd name="connsiteX315" fmla="*/ 4604291 w 8882887"/>
                <a:gd name="connsiteY315" fmla="*/ 505857 h 1682495"/>
                <a:gd name="connsiteX316" fmla="*/ 4625571 w 8882887"/>
                <a:gd name="connsiteY316" fmla="*/ 505857 h 1682495"/>
                <a:gd name="connsiteX317" fmla="*/ 4625571 w 8882887"/>
                <a:gd name="connsiteY317" fmla="*/ 473430 h 1682495"/>
                <a:gd name="connsiteX318" fmla="*/ 4628611 w 8882887"/>
                <a:gd name="connsiteY318" fmla="*/ 466944 h 1682495"/>
                <a:gd name="connsiteX319" fmla="*/ 4628611 w 8882887"/>
                <a:gd name="connsiteY319" fmla="*/ 350208 h 1682495"/>
                <a:gd name="connsiteX320" fmla="*/ 4625571 w 8882887"/>
                <a:gd name="connsiteY320" fmla="*/ 340481 h 1682495"/>
                <a:gd name="connsiteX321" fmla="*/ 4634691 w 8882887"/>
                <a:gd name="connsiteY321" fmla="*/ 330752 h 1682495"/>
                <a:gd name="connsiteX322" fmla="*/ 4634691 w 8882887"/>
                <a:gd name="connsiteY322" fmla="*/ 243200 h 1682495"/>
                <a:gd name="connsiteX323" fmla="*/ 4637731 w 8882887"/>
                <a:gd name="connsiteY323" fmla="*/ 236715 h 1682495"/>
                <a:gd name="connsiteX324" fmla="*/ 4637731 w 8882887"/>
                <a:gd name="connsiteY324" fmla="*/ 152406 h 1682495"/>
                <a:gd name="connsiteX325" fmla="*/ 4640771 w 8882887"/>
                <a:gd name="connsiteY325" fmla="*/ 123222 h 1682495"/>
                <a:gd name="connsiteX326" fmla="*/ 4646851 w 8882887"/>
                <a:gd name="connsiteY326" fmla="*/ 149163 h 1682495"/>
                <a:gd name="connsiteX327" fmla="*/ 4649891 w 8882887"/>
                <a:gd name="connsiteY327" fmla="*/ 236715 h 1682495"/>
                <a:gd name="connsiteX328" fmla="*/ 4652931 w 8882887"/>
                <a:gd name="connsiteY328" fmla="*/ 330752 h 1682495"/>
                <a:gd name="connsiteX329" fmla="*/ 4662051 w 8882887"/>
                <a:gd name="connsiteY329" fmla="*/ 340481 h 1682495"/>
                <a:gd name="connsiteX330" fmla="*/ 4659011 w 8882887"/>
                <a:gd name="connsiteY330" fmla="*/ 350208 h 1682495"/>
                <a:gd name="connsiteX331" fmla="*/ 4659011 w 8882887"/>
                <a:gd name="connsiteY331" fmla="*/ 466944 h 1682495"/>
                <a:gd name="connsiteX332" fmla="*/ 4662051 w 8882887"/>
                <a:gd name="connsiteY332" fmla="*/ 473430 h 1682495"/>
                <a:gd name="connsiteX333" fmla="*/ 4662051 w 8882887"/>
                <a:gd name="connsiteY333" fmla="*/ 505857 h 1682495"/>
                <a:gd name="connsiteX334" fmla="*/ 4683331 w 8882887"/>
                <a:gd name="connsiteY334" fmla="*/ 505857 h 1682495"/>
                <a:gd name="connsiteX335" fmla="*/ 4683331 w 8882887"/>
                <a:gd name="connsiteY335" fmla="*/ 531798 h 1682495"/>
                <a:gd name="connsiteX336" fmla="*/ 4695493 w 8882887"/>
                <a:gd name="connsiteY336" fmla="*/ 567467 h 1682495"/>
                <a:gd name="connsiteX337" fmla="*/ 4686373 w 8882887"/>
                <a:gd name="connsiteY337" fmla="*/ 573953 h 1682495"/>
                <a:gd name="connsiteX338" fmla="*/ 4668131 w 8882887"/>
                <a:gd name="connsiteY338" fmla="*/ 606380 h 1682495"/>
                <a:gd name="connsiteX339" fmla="*/ 4680291 w 8882887"/>
                <a:gd name="connsiteY339" fmla="*/ 985772 h 1682495"/>
                <a:gd name="connsiteX340" fmla="*/ 4777573 w 8882887"/>
                <a:gd name="connsiteY340" fmla="*/ 985772 h 1682495"/>
                <a:gd name="connsiteX341" fmla="*/ 4777573 w 8882887"/>
                <a:gd name="connsiteY341" fmla="*/ 1099265 h 1682495"/>
                <a:gd name="connsiteX342" fmla="*/ 4789733 w 8882887"/>
                <a:gd name="connsiteY342" fmla="*/ 1099265 h 1682495"/>
                <a:gd name="connsiteX343" fmla="*/ 4792773 w 8882887"/>
                <a:gd name="connsiteY343" fmla="*/ 1089537 h 1682495"/>
                <a:gd name="connsiteX344" fmla="*/ 4801893 w 8882887"/>
                <a:gd name="connsiteY344" fmla="*/ 1089537 h 1682495"/>
                <a:gd name="connsiteX345" fmla="*/ 4804935 w 8882887"/>
                <a:gd name="connsiteY345" fmla="*/ 1102508 h 1682495"/>
                <a:gd name="connsiteX346" fmla="*/ 4823175 w 8882887"/>
                <a:gd name="connsiteY346" fmla="*/ 1102508 h 1682495"/>
                <a:gd name="connsiteX347" fmla="*/ 4823175 w 8882887"/>
                <a:gd name="connsiteY347" fmla="*/ 1092779 h 1682495"/>
                <a:gd name="connsiteX348" fmla="*/ 4856613 w 8882887"/>
                <a:gd name="connsiteY348" fmla="*/ 1092779 h 1682495"/>
                <a:gd name="connsiteX349" fmla="*/ 4856613 w 8882887"/>
                <a:gd name="connsiteY349" fmla="*/ 1102508 h 1682495"/>
                <a:gd name="connsiteX350" fmla="*/ 4887015 w 8882887"/>
                <a:gd name="connsiteY350" fmla="*/ 1102508 h 1682495"/>
                <a:gd name="connsiteX351" fmla="*/ 4887015 w 8882887"/>
                <a:gd name="connsiteY351" fmla="*/ 1170603 h 1682495"/>
                <a:gd name="connsiteX352" fmla="*/ 4908295 w 8882887"/>
                <a:gd name="connsiteY352" fmla="*/ 1170603 h 1682495"/>
                <a:gd name="connsiteX353" fmla="*/ 4908295 w 8882887"/>
                <a:gd name="connsiteY353" fmla="*/ 1151147 h 1682495"/>
                <a:gd name="connsiteX354" fmla="*/ 4932615 w 8882887"/>
                <a:gd name="connsiteY354" fmla="*/ 1151147 h 1682495"/>
                <a:gd name="connsiteX355" fmla="*/ 4932615 w 8882887"/>
                <a:gd name="connsiteY355" fmla="*/ 882006 h 1682495"/>
                <a:gd name="connsiteX356" fmla="*/ 4941735 w 8882887"/>
                <a:gd name="connsiteY356" fmla="*/ 872277 h 1682495"/>
                <a:gd name="connsiteX357" fmla="*/ 5051177 w 8882887"/>
                <a:gd name="connsiteY357" fmla="*/ 872277 h 1682495"/>
                <a:gd name="connsiteX358" fmla="*/ 5051177 w 8882887"/>
                <a:gd name="connsiteY358" fmla="*/ 885249 h 1682495"/>
                <a:gd name="connsiteX359" fmla="*/ 5066377 w 8882887"/>
                <a:gd name="connsiteY359" fmla="*/ 885249 h 1682495"/>
                <a:gd name="connsiteX360" fmla="*/ 5066377 w 8882887"/>
                <a:gd name="connsiteY360" fmla="*/ 1057110 h 1682495"/>
                <a:gd name="connsiteX361" fmla="*/ 5099817 w 8882887"/>
                <a:gd name="connsiteY361" fmla="*/ 1057110 h 1682495"/>
                <a:gd name="connsiteX362" fmla="*/ 5099817 w 8882887"/>
                <a:gd name="connsiteY362" fmla="*/ 956588 h 1682495"/>
                <a:gd name="connsiteX363" fmla="*/ 5139339 w 8882887"/>
                <a:gd name="connsiteY363" fmla="*/ 956588 h 1682495"/>
                <a:gd name="connsiteX364" fmla="*/ 5145417 w 8882887"/>
                <a:gd name="connsiteY364" fmla="*/ 950102 h 1682495"/>
                <a:gd name="connsiteX365" fmla="*/ 5157579 w 8882887"/>
                <a:gd name="connsiteY365" fmla="*/ 950102 h 1682495"/>
                <a:gd name="connsiteX366" fmla="*/ 5163657 w 8882887"/>
                <a:gd name="connsiteY366" fmla="*/ 956588 h 1682495"/>
                <a:gd name="connsiteX367" fmla="*/ 5197099 w 8882887"/>
                <a:gd name="connsiteY367" fmla="*/ 956588 h 1682495"/>
                <a:gd name="connsiteX368" fmla="*/ 5197099 w 8882887"/>
                <a:gd name="connsiteY368" fmla="*/ 781484 h 1682495"/>
                <a:gd name="connsiteX369" fmla="*/ 5282219 w 8882887"/>
                <a:gd name="connsiteY369" fmla="*/ 765270 h 1682495"/>
                <a:gd name="connsiteX370" fmla="*/ 5282219 w 8882887"/>
                <a:gd name="connsiteY370" fmla="*/ 766892 h 1682495"/>
                <a:gd name="connsiteX371" fmla="*/ 5282219 w 8882887"/>
                <a:gd name="connsiteY371" fmla="*/ 778241 h 1682495"/>
                <a:gd name="connsiteX372" fmla="*/ 5321739 w 8882887"/>
                <a:gd name="connsiteY372" fmla="*/ 778241 h 1682495"/>
                <a:gd name="connsiteX373" fmla="*/ 5321739 w 8882887"/>
                <a:gd name="connsiteY373" fmla="*/ 1160876 h 1682495"/>
                <a:gd name="connsiteX374" fmla="*/ 5355181 w 8882887"/>
                <a:gd name="connsiteY374" fmla="*/ 1160876 h 1682495"/>
                <a:gd name="connsiteX375" fmla="*/ 5355181 w 8882887"/>
                <a:gd name="connsiteY375" fmla="*/ 1154390 h 1682495"/>
                <a:gd name="connsiteX376" fmla="*/ 5373421 w 8882887"/>
                <a:gd name="connsiteY376" fmla="*/ 1154390 h 1682495"/>
                <a:gd name="connsiteX377" fmla="*/ 5373421 w 8882887"/>
                <a:gd name="connsiteY377" fmla="*/ 1160876 h 1682495"/>
                <a:gd name="connsiteX378" fmla="*/ 5409901 w 8882887"/>
                <a:gd name="connsiteY378" fmla="*/ 1160876 h 1682495"/>
                <a:gd name="connsiteX379" fmla="*/ 5409901 w 8882887"/>
                <a:gd name="connsiteY379" fmla="*/ 1141419 h 1682495"/>
                <a:gd name="connsiteX380" fmla="*/ 5452461 w 8882887"/>
                <a:gd name="connsiteY380" fmla="*/ 1141419 h 1682495"/>
                <a:gd name="connsiteX381" fmla="*/ 5470701 w 8882887"/>
                <a:gd name="connsiteY381" fmla="*/ 1134933 h 1682495"/>
                <a:gd name="connsiteX382" fmla="*/ 5501103 w 8882887"/>
                <a:gd name="connsiteY382" fmla="*/ 1141419 h 1682495"/>
                <a:gd name="connsiteX383" fmla="*/ 5501103 w 8882887"/>
                <a:gd name="connsiteY383" fmla="*/ 1115478 h 1682495"/>
                <a:gd name="connsiteX384" fmla="*/ 5513263 w 8882887"/>
                <a:gd name="connsiteY384" fmla="*/ 1115478 h 1682495"/>
                <a:gd name="connsiteX385" fmla="*/ 5513263 w 8882887"/>
                <a:gd name="connsiteY385" fmla="*/ 1096022 h 1682495"/>
                <a:gd name="connsiteX386" fmla="*/ 5598383 w 8882887"/>
                <a:gd name="connsiteY386" fmla="*/ 1096022 h 1682495"/>
                <a:gd name="connsiteX387" fmla="*/ 5598383 w 8882887"/>
                <a:gd name="connsiteY387" fmla="*/ 1050624 h 1682495"/>
                <a:gd name="connsiteX388" fmla="*/ 5625743 w 8882887"/>
                <a:gd name="connsiteY388" fmla="*/ 1050624 h 1682495"/>
                <a:gd name="connsiteX389" fmla="*/ 5625743 w 8882887"/>
                <a:gd name="connsiteY389" fmla="*/ 1040897 h 1682495"/>
                <a:gd name="connsiteX390" fmla="*/ 5643983 w 8882887"/>
                <a:gd name="connsiteY390" fmla="*/ 1040897 h 1682495"/>
                <a:gd name="connsiteX391" fmla="*/ 5643983 w 8882887"/>
                <a:gd name="connsiteY391" fmla="*/ 1050624 h 1682495"/>
                <a:gd name="connsiteX392" fmla="*/ 5668303 w 8882887"/>
                <a:gd name="connsiteY392" fmla="*/ 1050624 h 1682495"/>
                <a:gd name="connsiteX393" fmla="*/ 5668303 w 8882887"/>
                <a:gd name="connsiteY393" fmla="*/ 1125206 h 1682495"/>
                <a:gd name="connsiteX394" fmla="*/ 5716945 w 8882887"/>
                <a:gd name="connsiteY394" fmla="*/ 1125206 h 1682495"/>
                <a:gd name="connsiteX395" fmla="*/ 5716945 w 8882887"/>
                <a:gd name="connsiteY395" fmla="*/ 1086294 h 1682495"/>
                <a:gd name="connsiteX396" fmla="*/ 5774705 w 8882887"/>
                <a:gd name="connsiteY396" fmla="*/ 1086294 h 1682495"/>
                <a:gd name="connsiteX397" fmla="*/ 5774705 w 8882887"/>
                <a:gd name="connsiteY397" fmla="*/ 1040897 h 1682495"/>
                <a:gd name="connsiteX398" fmla="*/ 5847667 w 8882887"/>
                <a:gd name="connsiteY398" fmla="*/ 1040897 h 1682495"/>
                <a:gd name="connsiteX399" fmla="*/ 5847667 w 8882887"/>
                <a:gd name="connsiteY399" fmla="*/ 1207631 h 1682495"/>
                <a:gd name="connsiteX400" fmla="*/ 5847667 w 8882887"/>
                <a:gd name="connsiteY400" fmla="*/ 1228299 h 1682495"/>
                <a:gd name="connsiteX401" fmla="*/ 5946479 w 8882887"/>
                <a:gd name="connsiteY401" fmla="*/ 1228299 h 1682495"/>
                <a:gd name="connsiteX402" fmla="*/ 5946479 w 8882887"/>
                <a:gd name="connsiteY402" fmla="*/ 1386957 h 1682495"/>
                <a:gd name="connsiteX403" fmla="*/ 5946479 w 8882887"/>
                <a:gd name="connsiteY403" fmla="*/ 1421828 h 1682495"/>
                <a:gd name="connsiteX404" fmla="*/ 5968919 w 8882887"/>
                <a:gd name="connsiteY404" fmla="*/ 1421828 h 1682495"/>
                <a:gd name="connsiteX405" fmla="*/ 5968919 w 8882887"/>
                <a:gd name="connsiteY405" fmla="*/ 1420085 h 1682495"/>
                <a:gd name="connsiteX406" fmla="*/ 5968919 w 8882887"/>
                <a:gd name="connsiteY406" fmla="*/ 1407881 h 1682495"/>
                <a:gd name="connsiteX407" fmla="*/ 6035789 w 8882887"/>
                <a:gd name="connsiteY407" fmla="*/ 1407881 h 1682495"/>
                <a:gd name="connsiteX408" fmla="*/ 6035789 w 8882887"/>
                <a:gd name="connsiteY408" fmla="*/ 1439262 h 1682495"/>
                <a:gd name="connsiteX409" fmla="*/ 6039131 w 8882887"/>
                <a:gd name="connsiteY409" fmla="*/ 1441007 h 1682495"/>
                <a:gd name="connsiteX410" fmla="*/ 6062537 w 8882887"/>
                <a:gd name="connsiteY410" fmla="*/ 1453211 h 1682495"/>
                <a:gd name="connsiteX411" fmla="*/ 6062537 w 8882887"/>
                <a:gd name="connsiteY411" fmla="*/ 1498541 h 1682495"/>
                <a:gd name="connsiteX412" fmla="*/ 6064627 w 8882887"/>
                <a:gd name="connsiteY412" fmla="*/ 1499414 h 1682495"/>
                <a:gd name="connsiteX413" fmla="*/ 6079255 w 8882887"/>
                <a:gd name="connsiteY413" fmla="*/ 1505516 h 1682495"/>
                <a:gd name="connsiteX414" fmla="*/ 6079255 w 8882887"/>
                <a:gd name="connsiteY414" fmla="*/ 1503773 h 1682495"/>
                <a:gd name="connsiteX415" fmla="*/ 6079255 w 8882887"/>
                <a:gd name="connsiteY415" fmla="*/ 1491567 h 1682495"/>
                <a:gd name="connsiteX416" fmla="*/ 6080927 w 8882887"/>
                <a:gd name="connsiteY416" fmla="*/ 1491567 h 1682495"/>
                <a:gd name="connsiteX417" fmla="*/ 6092629 w 8882887"/>
                <a:gd name="connsiteY417" fmla="*/ 1491567 h 1682495"/>
                <a:gd name="connsiteX418" fmla="*/ 6092629 w 8882887"/>
                <a:gd name="connsiteY418" fmla="*/ 1490259 h 1682495"/>
                <a:gd name="connsiteX419" fmla="*/ 6092629 w 8882887"/>
                <a:gd name="connsiteY419" fmla="*/ 1481106 h 1682495"/>
                <a:gd name="connsiteX420" fmla="*/ 6090957 w 8882887"/>
                <a:gd name="connsiteY420" fmla="*/ 1481106 h 1682495"/>
                <a:gd name="connsiteX421" fmla="*/ 6079255 w 8882887"/>
                <a:gd name="connsiteY421" fmla="*/ 1481106 h 1682495"/>
                <a:gd name="connsiteX422" fmla="*/ 6079255 w 8882887"/>
                <a:gd name="connsiteY422" fmla="*/ 1479363 h 1682495"/>
                <a:gd name="connsiteX423" fmla="*/ 6079255 w 8882887"/>
                <a:gd name="connsiteY423" fmla="*/ 1467159 h 1682495"/>
                <a:gd name="connsiteX424" fmla="*/ 6080927 w 8882887"/>
                <a:gd name="connsiteY424" fmla="*/ 1467159 h 1682495"/>
                <a:gd name="connsiteX425" fmla="*/ 6092629 w 8882887"/>
                <a:gd name="connsiteY425" fmla="*/ 1467159 h 1682495"/>
                <a:gd name="connsiteX426" fmla="*/ 6092629 w 8882887"/>
                <a:gd name="connsiteY426" fmla="*/ 1465415 h 1682495"/>
                <a:gd name="connsiteX427" fmla="*/ 6092629 w 8882887"/>
                <a:gd name="connsiteY427" fmla="*/ 1453211 h 1682495"/>
                <a:gd name="connsiteX428" fmla="*/ 6090957 w 8882887"/>
                <a:gd name="connsiteY428" fmla="*/ 1453211 h 1682495"/>
                <a:gd name="connsiteX429" fmla="*/ 6079255 w 8882887"/>
                <a:gd name="connsiteY429" fmla="*/ 1453211 h 1682495"/>
                <a:gd name="connsiteX430" fmla="*/ 6079255 w 8882887"/>
                <a:gd name="connsiteY430" fmla="*/ 1451468 h 1682495"/>
                <a:gd name="connsiteX431" fmla="*/ 6079255 w 8882887"/>
                <a:gd name="connsiteY431" fmla="*/ 1439262 h 1682495"/>
                <a:gd name="connsiteX432" fmla="*/ 6080927 w 8882887"/>
                <a:gd name="connsiteY432" fmla="*/ 1439262 h 1682495"/>
                <a:gd name="connsiteX433" fmla="*/ 6092629 w 8882887"/>
                <a:gd name="connsiteY433" fmla="*/ 1439262 h 1682495"/>
                <a:gd name="connsiteX434" fmla="*/ 6092629 w 8882887"/>
                <a:gd name="connsiteY434" fmla="*/ 1437956 h 1682495"/>
                <a:gd name="connsiteX435" fmla="*/ 6092629 w 8882887"/>
                <a:gd name="connsiteY435" fmla="*/ 1428803 h 1682495"/>
                <a:gd name="connsiteX436" fmla="*/ 6090957 w 8882887"/>
                <a:gd name="connsiteY436" fmla="*/ 1428803 h 1682495"/>
                <a:gd name="connsiteX437" fmla="*/ 6079255 w 8882887"/>
                <a:gd name="connsiteY437" fmla="*/ 1428803 h 1682495"/>
                <a:gd name="connsiteX438" fmla="*/ 6079255 w 8882887"/>
                <a:gd name="connsiteY438" fmla="*/ 1427058 h 1682495"/>
                <a:gd name="connsiteX439" fmla="*/ 6079255 w 8882887"/>
                <a:gd name="connsiteY439" fmla="*/ 1414854 h 1682495"/>
                <a:gd name="connsiteX440" fmla="*/ 6080927 w 8882887"/>
                <a:gd name="connsiteY440" fmla="*/ 1414854 h 1682495"/>
                <a:gd name="connsiteX441" fmla="*/ 6092629 w 8882887"/>
                <a:gd name="connsiteY441" fmla="*/ 1414854 h 1682495"/>
                <a:gd name="connsiteX442" fmla="*/ 6092629 w 8882887"/>
                <a:gd name="connsiteY442" fmla="*/ 1413111 h 1682495"/>
                <a:gd name="connsiteX443" fmla="*/ 6092629 w 8882887"/>
                <a:gd name="connsiteY443" fmla="*/ 1400906 h 1682495"/>
                <a:gd name="connsiteX444" fmla="*/ 6090957 w 8882887"/>
                <a:gd name="connsiteY444" fmla="*/ 1400906 h 1682495"/>
                <a:gd name="connsiteX445" fmla="*/ 6079255 w 8882887"/>
                <a:gd name="connsiteY445" fmla="*/ 1400906 h 1682495"/>
                <a:gd name="connsiteX446" fmla="*/ 6079255 w 8882887"/>
                <a:gd name="connsiteY446" fmla="*/ 1399599 h 1682495"/>
                <a:gd name="connsiteX447" fmla="*/ 6079255 w 8882887"/>
                <a:gd name="connsiteY447" fmla="*/ 1390445 h 1682495"/>
                <a:gd name="connsiteX448" fmla="*/ 6080927 w 8882887"/>
                <a:gd name="connsiteY448" fmla="*/ 1390445 h 1682495"/>
                <a:gd name="connsiteX449" fmla="*/ 6092629 w 8882887"/>
                <a:gd name="connsiteY449" fmla="*/ 1390445 h 1682495"/>
                <a:gd name="connsiteX450" fmla="*/ 6092629 w 8882887"/>
                <a:gd name="connsiteY450" fmla="*/ 1388702 h 1682495"/>
                <a:gd name="connsiteX451" fmla="*/ 6092629 w 8882887"/>
                <a:gd name="connsiteY451" fmla="*/ 1376498 h 1682495"/>
                <a:gd name="connsiteX452" fmla="*/ 6090957 w 8882887"/>
                <a:gd name="connsiteY452" fmla="*/ 1376498 h 1682495"/>
                <a:gd name="connsiteX453" fmla="*/ 6079255 w 8882887"/>
                <a:gd name="connsiteY453" fmla="*/ 1376498 h 1682495"/>
                <a:gd name="connsiteX454" fmla="*/ 6079255 w 8882887"/>
                <a:gd name="connsiteY454" fmla="*/ 1374755 h 1682495"/>
                <a:gd name="connsiteX455" fmla="*/ 6079255 w 8882887"/>
                <a:gd name="connsiteY455" fmla="*/ 1362549 h 1682495"/>
                <a:gd name="connsiteX456" fmla="*/ 6080927 w 8882887"/>
                <a:gd name="connsiteY456" fmla="*/ 1362549 h 1682495"/>
                <a:gd name="connsiteX457" fmla="*/ 6092629 w 8882887"/>
                <a:gd name="connsiteY457" fmla="*/ 1362549 h 1682495"/>
                <a:gd name="connsiteX458" fmla="*/ 6092629 w 8882887"/>
                <a:gd name="connsiteY458" fmla="*/ 1360806 h 1682495"/>
                <a:gd name="connsiteX459" fmla="*/ 6092629 w 8882887"/>
                <a:gd name="connsiteY459" fmla="*/ 1348602 h 1682495"/>
                <a:gd name="connsiteX460" fmla="*/ 6090957 w 8882887"/>
                <a:gd name="connsiteY460" fmla="*/ 1348602 h 1682495"/>
                <a:gd name="connsiteX461" fmla="*/ 6079255 w 8882887"/>
                <a:gd name="connsiteY461" fmla="*/ 1348602 h 1682495"/>
                <a:gd name="connsiteX462" fmla="*/ 6079255 w 8882887"/>
                <a:gd name="connsiteY462" fmla="*/ 1347294 h 1682495"/>
                <a:gd name="connsiteX463" fmla="*/ 6079255 w 8882887"/>
                <a:gd name="connsiteY463" fmla="*/ 1338141 h 1682495"/>
                <a:gd name="connsiteX464" fmla="*/ 6080927 w 8882887"/>
                <a:gd name="connsiteY464" fmla="*/ 1338141 h 1682495"/>
                <a:gd name="connsiteX465" fmla="*/ 6092629 w 8882887"/>
                <a:gd name="connsiteY465" fmla="*/ 1338141 h 1682495"/>
                <a:gd name="connsiteX466" fmla="*/ 6092629 w 8882887"/>
                <a:gd name="connsiteY466" fmla="*/ 1336397 h 1682495"/>
                <a:gd name="connsiteX467" fmla="*/ 6092629 w 8882887"/>
                <a:gd name="connsiteY467" fmla="*/ 1324193 h 1682495"/>
                <a:gd name="connsiteX468" fmla="*/ 6090957 w 8882887"/>
                <a:gd name="connsiteY468" fmla="*/ 1324193 h 1682495"/>
                <a:gd name="connsiteX469" fmla="*/ 6079255 w 8882887"/>
                <a:gd name="connsiteY469" fmla="*/ 1324193 h 1682495"/>
                <a:gd name="connsiteX470" fmla="*/ 6079255 w 8882887"/>
                <a:gd name="connsiteY470" fmla="*/ 1322450 h 1682495"/>
                <a:gd name="connsiteX471" fmla="*/ 6079255 w 8882887"/>
                <a:gd name="connsiteY471" fmla="*/ 1310244 h 1682495"/>
                <a:gd name="connsiteX472" fmla="*/ 6080927 w 8882887"/>
                <a:gd name="connsiteY472" fmla="*/ 1310244 h 1682495"/>
                <a:gd name="connsiteX473" fmla="*/ 6092629 w 8882887"/>
                <a:gd name="connsiteY473" fmla="*/ 1310244 h 1682495"/>
                <a:gd name="connsiteX474" fmla="*/ 6092629 w 8882887"/>
                <a:gd name="connsiteY474" fmla="*/ 1308938 h 1682495"/>
                <a:gd name="connsiteX475" fmla="*/ 6092629 w 8882887"/>
                <a:gd name="connsiteY475" fmla="*/ 1299785 h 1682495"/>
                <a:gd name="connsiteX476" fmla="*/ 6090957 w 8882887"/>
                <a:gd name="connsiteY476" fmla="*/ 1299785 h 1682495"/>
                <a:gd name="connsiteX477" fmla="*/ 6079255 w 8882887"/>
                <a:gd name="connsiteY477" fmla="*/ 1299785 h 1682495"/>
                <a:gd name="connsiteX478" fmla="*/ 6079255 w 8882887"/>
                <a:gd name="connsiteY478" fmla="*/ 1298040 h 1682495"/>
                <a:gd name="connsiteX479" fmla="*/ 6079255 w 8882887"/>
                <a:gd name="connsiteY479" fmla="*/ 1285836 h 1682495"/>
                <a:gd name="connsiteX480" fmla="*/ 6080927 w 8882887"/>
                <a:gd name="connsiteY480" fmla="*/ 1285836 h 1682495"/>
                <a:gd name="connsiteX481" fmla="*/ 6092629 w 8882887"/>
                <a:gd name="connsiteY481" fmla="*/ 1285836 h 1682495"/>
                <a:gd name="connsiteX482" fmla="*/ 6092629 w 8882887"/>
                <a:gd name="connsiteY482" fmla="*/ 1284093 h 1682495"/>
                <a:gd name="connsiteX483" fmla="*/ 6092629 w 8882887"/>
                <a:gd name="connsiteY483" fmla="*/ 1271888 h 1682495"/>
                <a:gd name="connsiteX484" fmla="*/ 6090957 w 8882887"/>
                <a:gd name="connsiteY484" fmla="*/ 1271888 h 1682495"/>
                <a:gd name="connsiteX485" fmla="*/ 6079255 w 8882887"/>
                <a:gd name="connsiteY485" fmla="*/ 1271888 h 1682495"/>
                <a:gd name="connsiteX486" fmla="*/ 6079255 w 8882887"/>
                <a:gd name="connsiteY486" fmla="*/ 1270145 h 1682495"/>
                <a:gd name="connsiteX487" fmla="*/ 6079255 w 8882887"/>
                <a:gd name="connsiteY487" fmla="*/ 1257941 h 1682495"/>
                <a:gd name="connsiteX488" fmla="*/ 6080927 w 8882887"/>
                <a:gd name="connsiteY488" fmla="*/ 1257941 h 1682495"/>
                <a:gd name="connsiteX489" fmla="*/ 6092629 w 8882887"/>
                <a:gd name="connsiteY489" fmla="*/ 1257941 h 1682495"/>
                <a:gd name="connsiteX490" fmla="*/ 6092629 w 8882887"/>
                <a:gd name="connsiteY490" fmla="*/ 1256633 h 1682495"/>
                <a:gd name="connsiteX491" fmla="*/ 6092629 w 8882887"/>
                <a:gd name="connsiteY491" fmla="*/ 1247480 h 1682495"/>
                <a:gd name="connsiteX492" fmla="*/ 6090957 w 8882887"/>
                <a:gd name="connsiteY492" fmla="*/ 1247480 h 1682495"/>
                <a:gd name="connsiteX493" fmla="*/ 6079255 w 8882887"/>
                <a:gd name="connsiteY493" fmla="*/ 1247480 h 1682495"/>
                <a:gd name="connsiteX494" fmla="*/ 6079255 w 8882887"/>
                <a:gd name="connsiteY494" fmla="*/ 1245737 h 1682495"/>
                <a:gd name="connsiteX495" fmla="*/ 6079255 w 8882887"/>
                <a:gd name="connsiteY495" fmla="*/ 1233531 h 1682495"/>
                <a:gd name="connsiteX496" fmla="*/ 6080927 w 8882887"/>
                <a:gd name="connsiteY496" fmla="*/ 1233531 h 1682495"/>
                <a:gd name="connsiteX497" fmla="*/ 6092629 w 8882887"/>
                <a:gd name="connsiteY497" fmla="*/ 1233531 h 1682495"/>
                <a:gd name="connsiteX498" fmla="*/ 6092629 w 8882887"/>
                <a:gd name="connsiteY498" fmla="*/ 1231788 h 1682495"/>
                <a:gd name="connsiteX499" fmla="*/ 6092629 w 8882887"/>
                <a:gd name="connsiteY499" fmla="*/ 1219584 h 1682495"/>
                <a:gd name="connsiteX500" fmla="*/ 6090957 w 8882887"/>
                <a:gd name="connsiteY500" fmla="*/ 1219584 h 1682495"/>
                <a:gd name="connsiteX501" fmla="*/ 6079255 w 8882887"/>
                <a:gd name="connsiteY501" fmla="*/ 1219584 h 1682495"/>
                <a:gd name="connsiteX502" fmla="*/ 6079255 w 8882887"/>
                <a:gd name="connsiteY502" fmla="*/ 1217840 h 1682495"/>
                <a:gd name="connsiteX503" fmla="*/ 6079255 w 8882887"/>
                <a:gd name="connsiteY503" fmla="*/ 1205636 h 1682495"/>
                <a:gd name="connsiteX504" fmla="*/ 6080927 w 8882887"/>
                <a:gd name="connsiteY504" fmla="*/ 1205636 h 1682495"/>
                <a:gd name="connsiteX505" fmla="*/ 6092629 w 8882887"/>
                <a:gd name="connsiteY505" fmla="*/ 1205636 h 1682495"/>
                <a:gd name="connsiteX506" fmla="*/ 6092629 w 8882887"/>
                <a:gd name="connsiteY506" fmla="*/ 1204328 h 1682495"/>
                <a:gd name="connsiteX507" fmla="*/ 6092629 w 8882887"/>
                <a:gd name="connsiteY507" fmla="*/ 1195175 h 1682495"/>
                <a:gd name="connsiteX508" fmla="*/ 6090957 w 8882887"/>
                <a:gd name="connsiteY508" fmla="*/ 1195175 h 1682495"/>
                <a:gd name="connsiteX509" fmla="*/ 6079255 w 8882887"/>
                <a:gd name="connsiteY509" fmla="*/ 1195175 h 1682495"/>
                <a:gd name="connsiteX510" fmla="*/ 6079255 w 8882887"/>
                <a:gd name="connsiteY510" fmla="*/ 1193432 h 1682495"/>
                <a:gd name="connsiteX511" fmla="*/ 6079255 w 8882887"/>
                <a:gd name="connsiteY511" fmla="*/ 1181226 h 1682495"/>
                <a:gd name="connsiteX512" fmla="*/ 6080927 w 8882887"/>
                <a:gd name="connsiteY512" fmla="*/ 1181226 h 1682495"/>
                <a:gd name="connsiteX513" fmla="*/ 6092629 w 8882887"/>
                <a:gd name="connsiteY513" fmla="*/ 1181226 h 1682495"/>
                <a:gd name="connsiteX514" fmla="*/ 6090957 w 8882887"/>
                <a:gd name="connsiteY514" fmla="*/ 1178612 h 1682495"/>
                <a:gd name="connsiteX515" fmla="*/ 6079255 w 8882887"/>
                <a:gd name="connsiteY515" fmla="*/ 1160306 h 1682495"/>
                <a:gd name="connsiteX516" fmla="*/ 6079255 w 8882887"/>
                <a:gd name="connsiteY516" fmla="*/ 1104513 h 1682495"/>
                <a:gd name="connsiteX517" fmla="*/ 6303271 w 8882887"/>
                <a:gd name="connsiteY517" fmla="*/ 1104513 h 1682495"/>
                <a:gd name="connsiteX518" fmla="*/ 6323331 w 8882887"/>
                <a:gd name="connsiteY518" fmla="*/ 1135896 h 1682495"/>
                <a:gd name="connsiteX519" fmla="*/ 6323331 w 8882887"/>
                <a:gd name="connsiteY519" fmla="*/ 1205636 h 1682495"/>
                <a:gd name="connsiteX520" fmla="*/ 6321659 w 8882887"/>
                <a:gd name="connsiteY520" fmla="*/ 1205636 h 1682495"/>
                <a:gd name="connsiteX521" fmla="*/ 6309957 w 8882887"/>
                <a:gd name="connsiteY521" fmla="*/ 1205636 h 1682495"/>
                <a:gd name="connsiteX522" fmla="*/ 6309957 w 8882887"/>
                <a:gd name="connsiteY522" fmla="*/ 1207379 h 1682495"/>
                <a:gd name="connsiteX523" fmla="*/ 6309957 w 8882887"/>
                <a:gd name="connsiteY523" fmla="*/ 1219584 h 1682495"/>
                <a:gd name="connsiteX524" fmla="*/ 6311629 w 8882887"/>
                <a:gd name="connsiteY524" fmla="*/ 1219584 h 1682495"/>
                <a:gd name="connsiteX525" fmla="*/ 6323331 w 8882887"/>
                <a:gd name="connsiteY525" fmla="*/ 1219584 h 1682495"/>
                <a:gd name="connsiteX526" fmla="*/ 6323331 w 8882887"/>
                <a:gd name="connsiteY526" fmla="*/ 1221327 h 1682495"/>
                <a:gd name="connsiteX527" fmla="*/ 6323331 w 8882887"/>
                <a:gd name="connsiteY527" fmla="*/ 1233531 h 1682495"/>
                <a:gd name="connsiteX528" fmla="*/ 6321659 w 8882887"/>
                <a:gd name="connsiteY528" fmla="*/ 1233531 h 1682495"/>
                <a:gd name="connsiteX529" fmla="*/ 6309957 w 8882887"/>
                <a:gd name="connsiteY529" fmla="*/ 1233531 h 1682495"/>
                <a:gd name="connsiteX530" fmla="*/ 6309957 w 8882887"/>
                <a:gd name="connsiteY530" fmla="*/ 1235274 h 1682495"/>
                <a:gd name="connsiteX531" fmla="*/ 6309957 w 8882887"/>
                <a:gd name="connsiteY531" fmla="*/ 1247480 h 1682495"/>
                <a:gd name="connsiteX532" fmla="*/ 6311629 w 8882887"/>
                <a:gd name="connsiteY532" fmla="*/ 1247480 h 1682495"/>
                <a:gd name="connsiteX533" fmla="*/ 6323331 w 8882887"/>
                <a:gd name="connsiteY533" fmla="*/ 1247480 h 1682495"/>
                <a:gd name="connsiteX534" fmla="*/ 6323331 w 8882887"/>
                <a:gd name="connsiteY534" fmla="*/ 1248788 h 1682495"/>
                <a:gd name="connsiteX535" fmla="*/ 6323331 w 8882887"/>
                <a:gd name="connsiteY535" fmla="*/ 1257941 h 1682495"/>
                <a:gd name="connsiteX536" fmla="*/ 6321659 w 8882887"/>
                <a:gd name="connsiteY536" fmla="*/ 1257941 h 1682495"/>
                <a:gd name="connsiteX537" fmla="*/ 6309957 w 8882887"/>
                <a:gd name="connsiteY537" fmla="*/ 1257941 h 1682495"/>
                <a:gd name="connsiteX538" fmla="*/ 6309957 w 8882887"/>
                <a:gd name="connsiteY538" fmla="*/ 1259684 h 1682495"/>
                <a:gd name="connsiteX539" fmla="*/ 6309957 w 8882887"/>
                <a:gd name="connsiteY539" fmla="*/ 1271888 h 1682495"/>
                <a:gd name="connsiteX540" fmla="*/ 6311629 w 8882887"/>
                <a:gd name="connsiteY540" fmla="*/ 1271888 h 1682495"/>
                <a:gd name="connsiteX541" fmla="*/ 6323331 w 8882887"/>
                <a:gd name="connsiteY541" fmla="*/ 1271888 h 1682495"/>
                <a:gd name="connsiteX542" fmla="*/ 6323331 w 8882887"/>
                <a:gd name="connsiteY542" fmla="*/ 1273632 h 1682495"/>
                <a:gd name="connsiteX543" fmla="*/ 6323331 w 8882887"/>
                <a:gd name="connsiteY543" fmla="*/ 1285836 h 1682495"/>
                <a:gd name="connsiteX544" fmla="*/ 6321659 w 8882887"/>
                <a:gd name="connsiteY544" fmla="*/ 1285836 h 1682495"/>
                <a:gd name="connsiteX545" fmla="*/ 6309957 w 8882887"/>
                <a:gd name="connsiteY545" fmla="*/ 1285836 h 1682495"/>
                <a:gd name="connsiteX546" fmla="*/ 6309957 w 8882887"/>
                <a:gd name="connsiteY546" fmla="*/ 1287579 h 1682495"/>
                <a:gd name="connsiteX547" fmla="*/ 6309957 w 8882887"/>
                <a:gd name="connsiteY547" fmla="*/ 1299785 h 1682495"/>
                <a:gd name="connsiteX548" fmla="*/ 6311629 w 8882887"/>
                <a:gd name="connsiteY548" fmla="*/ 1299785 h 1682495"/>
                <a:gd name="connsiteX549" fmla="*/ 6323331 w 8882887"/>
                <a:gd name="connsiteY549" fmla="*/ 1299785 h 1682495"/>
                <a:gd name="connsiteX550" fmla="*/ 6323331 w 8882887"/>
                <a:gd name="connsiteY550" fmla="*/ 1301091 h 1682495"/>
                <a:gd name="connsiteX551" fmla="*/ 6323331 w 8882887"/>
                <a:gd name="connsiteY551" fmla="*/ 1310244 h 1682495"/>
                <a:gd name="connsiteX552" fmla="*/ 6321659 w 8882887"/>
                <a:gd name="connsiteY552" fmla="*/ 1310244 h 1682495"/>
                <a:gd name="connsiteX553" fmla="*/ 6309957 w 8882887"/>
                <a:gd name="connsiteY553" fmla="*/ 1310244 h 1682495"/>
                <a:gd name="connsiteX554" fmla="*/ 6309957 w 8882887"/>
                <a:gd name="connsiteY554" fmla="*/ 1311989 h 1682495"/>
                <a:gd name="connsiteX555" fmla="*/ 6309957 w 8882887"/>
                <a:gd name="connsiteY555" fmla="*/ 1324193 h 1682495"/>
                <a:gd name="connsiteX556" fmla="*/ 6311629 w 8882887"/>
                <a:gd name="connsiteY556" fmla="*/ 1324193 h 1682495"/>
                <a:gd name="connsiteX557" fmla="*/ 6323331 w 8882887"/>
                <a:gd name="connsiteY557" fmla="*/ 1324193 h 1682495"/>
                <a:gd name="connsiteX558" fmla="*/ 6323331 w 8882887"/>
                <a:gd name="connsiteY558" fmla="*/ 1325936 h 1682495"/>
                <a:gd name="connsiteX559" fmla="*/ 6323331 w 8882887"/>
                <a:gd name="connsiteY559" fmla="*/ 1338141 h 1682495"/>
                <a:gd name="connsiteX560" fmla="*/ 6321659 w 8882887"/>
                <a:gd name="connsiteY560" fmla="*/ 1338141 h 1682495"/>
                <a:gd name="connsiteX561" fmla="*/ 6309957 w 8882887"/>
                <a:gd name="connsiteY561" fmla="*/ 1338141 h 1682495"/>
                <a:gd name="connsiteX562" fmla="*/ 6309957 w 8882887"/>
                <a:gd name="connsiteY562" fmla="*/ 1339448 h 1682495"/>
                <a:gd name="connsiteX563" fmla="*/ 6309957 w 8882887"/>
                <a:gd name="connsiteY563" fmla="*/ 1348602 h 1682495"/>
                <a:gd name="connsiteX564" fmla="*/ 6311629 w 8882887"/>
                <a:gd name="connsiteY564" fmla="*/ 1348602 h 1682495"/>
                <a:gd name="connsiteX565" fmla="*/ 6323331 w 8882887"/>
                <a:gd name="connsiteY565" fmla="*/ 1348602 h 1682495"/>
                <a:gd name="connsiteX566" fmla="*/ 6323331 w 8882887"/>
                <a:gd name="connsiteY566" fmla="*/ 1350345 h 1682495"/>
                <a:gd name="connsiteX567" fmla="*/ 6323331 w 8882887"/>
                <a:gd name="connsiteY567" fmla="*/ 1362549 h 1682495"/>
                <a:gd name="connsiteX568" fmla="*/ 6321659 w 8882887"/>
                <a:gd name="connsiteY568" fmla="*/ 1362549 h 1682495"/>
                <a:gd name="connsiteX569" fmla="*/ 6309957 w 8882887"/>
                <a:gd name="connsiteY569" fmla="*/ 1362549 h 1682495"/>
                <a:gd name="connsiteX570" fmla="*/ 6309957 w 8882887"/>
                <a:gd name="connsiteY570" fmla="*/ 1364292 h 1682495"/>
                <a:gd name="connsiteX571" fmla="*/ 6309957 w 8882887"/>
                <a:gd name="connsiteY571" fmla="*/ 1376498 h 1682495"/>
                <a:gd name="connsiteX572" fmla="*/ 6311629 w 8882887"/>
                <a:gd name="connsiteY572" fmla="*/ 1376498 h 1682495"/>
                <a:gd name="connsiteX573" fmla="*/ 6323331 w 8882887"/>
                <a:gd name="connsiteY573" fmla="*/ 1376498 h 1682495"/>
                <a:gd name="connsiteX574" fmla="*/ 6323331 w 8882887"/>
                <a:gd name="connsiteY574" fmla="*/ 1378241 h 1682495"/>
                <a:gd name="connsiteX575" fmla="*/ 6323331 w 8882887"/>
                <a:gd name="connsiteY575" fmla="*/ 1390445 h 1682495"/>
                <a:gd name="connsiteX576" fmla="*/ 6321659 w 8882887"/>
                <a:gd name="connsiteY576" fmla="*/ 1390445 h 1682495"/>
                <a:gd name="connsiteX577" fmla="*/ 6309957 w 8882887"/>
                <a:gd name="connsiteY577" fmla="*/ 1390445 h 1682495"/>
                <a:gd name="connsiteX578" fmla="*/ 6309957 w 8882887"/>
                <a:gd name="connsiteY578" fmla="*/ 1391753 h 1682495"/>
                <a:gd name="connsiteX579" fmla="*/ 6309957 w 8882887"/>
                <a:gd name="connsiteY579" fmla="*/ 1400906 h 1682495"/>
                <a:gd name="connsiteX580" fmla="*/ 6311629 w 8882887"/>
                <a:gd name="connsiteY580" fmla="*/ 1400906 h 1682495"/>
                <a:gd name="connsiteX581" fmla="*/ 6323331 w 8882887"/>
                <a:gd name="connsiteY581" fmla="*/ 1400906 h 1682495"/>
                <a:gd name="connsiteX582" fmla="*/ 6323331 w 8882887"/>
                <a:gd name="connsiteY582" fmla="*/ 1402650 h 1682495"/>
                <a:gd name="connsiteX583" fmla="*/ 6323331 w 8882887"/>
                <a:gd name="connsiteY583" fmla="*/ 1414854 h 1682495"/>
                <a:gd name="connsiteX584" fmla="*/ 6321659 w 8882887"/>
                <a:gd name="connsiteY584" fmla="*/ 1414854 h 1682495"/>
                <a:gd name="connsiteX585" fmla="*/ 6309957 w 8882887"/>
                <a:gd name="connsiteY585" fmla="*/ 1414854 h 1682495"/>
                <a:gd name="connsiteX586" fmla="*/ 6309957 w 8882887"/>
                <a:gd name="connsiteY586" fmla="*/ 1416597 h 1682495"/>
                <a:gd name="connsiteX587" fmla="*/ 6309957 w 8882887"/>
                <a:gd name="connsiteY587" fmla="*/ 1428803 h 1682495"/>
                <a:gd name="connsiteX588" fmla="*/ 6311629 w 8882887"/>
                <a:gd name="connsiteY588" fmla="*/ 1428803 h 1682495"/>
                <a:gd name="connsiteX589" fmla="*/ 6323331 w 8882887"/>
                <a:gd name="connsiteY589" fmla="*/ 1428803 h 1682495"/>
                <a:gd name="connsiteX590" fmla="*/ 6323331 w 8882887"/>
                <a:gd name="connsiteY590" fmla="*/ 1430109 h 1682495"/>
                <a:gd name="connsiteX591" fmla="*/ 6323331 w 8882887"/>
                <a:gd name="connsiteY591" fmla="*/ 1439262 h 1682495"/>
                <a:gd name="connsiteX592" fmla="*/ 6321659 w 8882887"/>
                <a:gd name="connsiteY592" fmla="*/ 1439262 h 1682495"/>
                <a:gd name="connsiteX593" fmla="*/ 6309957 w 8882887"/>
                <a:gd name="connsiteY593" fmla="*/ 1439262 h 1682495"/>
                <a:gd name="connsiteX594" fmla="*/ 6309957 w 8882887"/>
                <a:gd name="connsiteY594" fmla="*/ 1441007 h 1682495"/>
                <a:gd name="connsiteX595" fmla="*/ 6309957 w 8882887"/>
                <a:gd name="connsiteY595" fmla="*/ 1453211 h 1682495"/>
                <a:gd name="connsiteX596" fmla="*/ 6311629 w 8882887"/>
                <a:gd name="connsiteY596" fmla="*/ 1453211 h 1682495"/>
                <a:gd name="connsiteX597" fmla="*/ 6323331 w 8882887"/>
                <a:gd name="connsiteY597" fmla="*/ 1453211 h 1682495"/>
                <a:gd name="connsiteX598" fmla="*/ 6323331 w 8882887"/>
                <a:gd name="connsiteY598" fmla="*/ 1454954 h 1682495"/>
                <a:gd name="connsiteX599" fmla="*/ 6323331 w 8882887"/>
                <a:gd name="connsiteY599" fmla="*/ 1467159 h 1682495"/>
                <a:gd name="connsiteX600" fmla="*/ 6321659 w 8882887"/>
                <a:gd name="connsiteY600" fmla="*/ 1467159 h 1682495"/>
                <a:gd name="connsiteX601" fmla="*/ 6309957 w 8882887"/>
                <a:gd name="connsiteY601" fmla="*/ 1467159 h 1682495"/>
                <a:gd name="connsiteX602" fmla="*/ 6309957 w 8882887"/>
                <a:gd name="connsiteY602" fmla="*/ 1468902 h 1682495"/>
                <a:gd name="connsiteX603" fmla="*/ 6309957 w 8882887"/>
                <a:gd name="connsiteY603" fmla="*/ 1481106 h 1682495"/>
                <a:gd name="connsiteX604" fmla="*/ 6311629 w 8882887"/>
                <a:gd name="connsiteY604" fmla="*/ 1481106 h 1682495"/>
                <a:gd name="connsiteX605" fmla="*/ 6323331 w 8882887"/>
                <a:gd name="connsiteY605" fmla="*/ 1481106 h 1682495"/>
                <a:gd name="connsiteX606" fmla="*/ 6323331 w 8882887"/>
                <a:gd name="connsiteY606" fmla="*/ 1482414 h 1682495"/>
                <a:gd name="connsiteX607" fmla="*/ 6323331 w 8882887"/>
                <a:gd name="connsiteY607" fmla="*/ 1491567 h 1682495"/>
                <a:gd name="connsiteX608" fmla="*/ 6321659 w 8882887"/>
                <a:gd name="connsiteY608" fmla="*/ 1491567 h 1682495"/>
                <a:gd name="connsiteX609" fmla="*/ 6309957 w 8882887"/>
                <a:gd name="connsiteY609" fmla="*/ 1491567 h 1682495"/>
                <a:gd name="connsiteX610" fmla="*/ 6309957 w 8882887"/>
                <a:gd name="connsiteY610" fmla="*/ 1493310 h 1682495"/>
                <a:gd name="connsiteX611" fmla="*/ 6309957 w 8882887"/>
                <a:gd name="connsiteY611" fmla="*/ 1505516 h 1682495"/>
                <a:gd name="connsiteX612" fmla="*/ 6346735 w 8882887"/>
                <a:gd name="connsiteY612" fmla="*/ 1536899 h 1682495"/>
                <a:gd name="connsiteX613" fmla="*/ 6345065 w 8882887"/>
                <a:gd name="connsiteY613" fmla="*/ 1543872 h 1682495"/>
                <a:gd name="connsiteX614" fmla="*/ 6333361 w 8882887"/>
                <a:gd name="connsiteY614" fmla="*/ 1543872 h 1682495"/>
                <a:gd name="connsiteX615" fmla="*/ 6333361 w 8882887"/>
                <a:gd name="connsiteY615" fmla="*/ 1582229 h 1682495"/>
                <a:gd name="connsiteX616" fmla="*/ 6335035 w 8882887"/>
                <a:gd name="connsiteY616" fmla="*/ 1582229 h 1682495"/>
                <a:gd name="connsiteX617" fmla="*/ 6346735 w 8882887"/>
                <a:gd name="connsiteY617" fmla="*/ 1582229 h 1682495"/>
                <a:gd name="connsiteX618" fmla="*/ 6346735 w 8882887"/>
                <a:gd name="connsiteY618" fmla="*/ 1580049 h 1682495"/>
                <a:gd name="connsiteX619" fmla="*/ 6346735 w 8882887"/>
                <a:gd name="connsiteY619" fmla="*/ 1564794 h 1682495"/>
                <a:gd name="connsiteX620" fmla="*/ 6348407 w 8882887"/>
                <a:gd name="connsiteY620" fmla="*/ 1563923 h 1682495"/>
                <a:gd name="connsiteX621" fmla="*/ 6360109 w 8882887"/>
                <a:gd name="connsiteY621" fmla="*/ 1557821 h 1682495"/>
                <a:gd name="connsiteX622" fmla="*/ 6363035 w 8882887"/>
                <a:gd name="connsiteY622" fmla="*/ 1557821 h 1682495"/>
                <a:gd name="connsiteX623" fmla="*/ 6383515 w 8882887"/>
                <a:gd name="connsiteY623" fmla="*/ 1557821 h 1682495"/>
                <a:gd name="connsiteX624" fmla="*/ 6383515 w 8882887"/>
                <a:gd name="connsiteY624" fmla="*/ 1559564 h 1682495"/>
                <a:gd name="connsiteX625" fmla="*/ 6383515 w 8882887"/>
                <a:gd name="connsiteY625" fmla="*/ 1571768 h 1682495"/>
                <a:gd name="connsiteX626" fmla="*/ 6386023 w 8882887"/>
                <a:gd name="connsiteY626" fmla="*/ 1571768 h 1682495"/>
                <a:gd name="connsiteX627" fmla="*/ 6403577 w 8882887"/>
                <a:gd name="connsiteY627" fmla="*/ 1571768 h 1682495"/>
                <a:gd name="connsiteX628" fmla="*/ 6405247 w 8882887"/>
                <a:gd name="connsiteY628" fmla="*/ 1578741 h 1682495"/>
                <a:gd name="connsiteX629" fmla="*/ 6416951 w 8882887"/>
                <a:gd name="connsiteY629" fmla="*/ 1578741 h 1682495"/>
                <a:gd name="connsiteX630" fmla="*/ 6453729 w 8882887"/>
                <a:gd name="connsiteY630" fmla="*/ 1627559 h 1682495"/>
                <a:gd name="connsiteX631" fmla="*/ 6453729 w 8882887"/>
                <a:gd name="connsiteY631" fmla="*/ 1679864 h 1682495"/>
                <a:gd name="connsiteX632" fmla="*/ 6455399 w 8882887"/>
                <a:gd name="connsiteY632" fmla="*/ 1679864 h 1682495"/>
                <a:gd name="connsiteX633" fmla="*/ 6467103 w 8882887"/>
                <a:gd name="connsiteY633" fmla="*/ 1679864 h 1682495"/>
                <a:gd name="connsiteX634" fmla="*/ 6467103 w 8882887"/>
                <a:gd name="connsiteY634" fmla="*/ 1676813 h 1682495"/>
                <a:gd name="connsiteX635" fmla="*/ 6467103 w 8882887"/>
                <a:gd name="connsiteY635" fmla="*/ 1655456 h 1682495"/>
                <a:gd name="connsiteX636" fmla="*/ 6468357 w 8882887"/>
                <a:gd name="connsiteY636" fmla="*/ 1655456 h 1682495"/>
                <a:gd name="connsiteX637" fmla="*/ 6477133 w 8882887"/>
                <a:gd name="connsiteY637" fmla="*/ 1655456 h 1682495"/>
                <a:gd name="connsiteX638" fmla="*/ 6477133 w 8882887"/>
                <a:gd name="connsiteY638" fmla="*/ 1657199 h 1682495"/>
                <a:gd name="connsiteX639" fmla="*/ 6477133 w 8882887"/>
                <a:gd name="connsiteY639" fmla="*/ 1669403 h 1682495"/>
                <a:gd name="connsiteX640" fmla="*/ 6490507 w 8882887"/>
                <a:gd name="connsiteY640" fmla="*/ 1596177 h 1682495"/>
                <a:gd name="connsiteX641" fmla="*/ 6547347 w 8882887"/>
                <a:gd name="connsiteY641" fmla="*/ 1596177 h 1682495"/>
                <a:gd name="connsiteX642" fmla="*/ 6547347 w 8882887"/>
                <a:gd name="connsiteY642" fmla="*/ 1484594 h 1682495"/>
                <a:gd name="connsiteX643" fmla="*/ 6600843 w 8882887"/>
                <a:gd name="connsiteY643" fmla="*/ 1484594 h 1682495"/>
                <a:gd name="connsiteX644" fmla="*/ 6600843 w 8882887"/>
                <a:gd name="connsiteY644" fmla="*/ 1483286 h 1682495"/>
                <a:gd name="connsiteX645" fmla="*/ 6600843 w 8882887"/>
                <a:gd name="connsiteY645" fmla="*/ 1474133 h 1682495"/>
                <a:gd name="connsiteX646" fmla="*/ 6634279 w 8882887"/>
                <a:gd name="connsiteY646" fmla="*/ 1474133 h 1682495"/>
                <a:gd name="connsiteX647" fmla="*/ 6634279 w 8882887"/>
                <a:gd name="connsiteY647" fmla="*/ 1414854 h 1682495"/>
                <a:gd name="connsiteX648" fmla="*/ 6627591 w 8882887"/>
                <a:gd name="connsiteY648" fmla="*/ 1412238 h 1682495"/>
                <a:gd name="connsiteX649" fmla="*/ 6627591 w 8882887"/>
                <a:gd name="connsiteY649" fmla="*/ 1393932 h 1682495"/>
                <a:gd name="connsiteX650" fmla="*/ 6634279 w 8882887"/>
                <a:gd name="connsiteY650" fmla="*/ 1397420 h 1682495"/>
                <a:gd name="connsiteX651" fmla="*/ 6640967 w 8882887"/>
                <a:gd name="connsiteY651" fmla="*/ 1362549 h 1682495"/>
                <a:gd name="connsiteX652" fmla="*/ 6647653 w 8882887"/>
                <a:gd name="connsiteY652" fmla="*/ 1397420 h 1682495"/>
                <a:gd name="connsiteX653" fmla="*/ 6651415 w 8882887"/>
                <a:gd name="connsiteY653" fmla="*/ 1392624 h 1682495"/>
                <a:gd name="connsiteX654" fmla="*/ 6654341 w 8882887"/>
                <a:gd name="connsiteY654" fmla="*/ 1383471 h 1682495"/>
                <a:gd name="connsiteX655" fmla="*/ 6655175 w 8882887"/>
                <a:gd name="connsiteY655" fmla="*/ 1381728 h 1682495"/>
                <a:gd name="connsiteX656" fmla="*/ 6661027 w 8882887"/>
                <a:gd name="connsiteY656" fmla="*/ 1369523 h 1682495"/>
                <a:gd name="connsiteX657" fmla="*/ 6661863 w 8882887"/>
                <a:gd name="connsiteY657" fmla="*/ 1367780 h 1682495"/>
                <a:gd name="connsiteX658" fmla="*/ 6667715 w 8882887"/>
                <a:gd name="connsiteY658" fmla="*/ 1355576 h 1682495"/>
                <a:gd name="connsiteX659" fmla="*/ 6669803 w 8882887"/>
                <a:gd name="connsiteY659" fmla="*/ 1354268 h 1682495"/>
                <a:gd name="connsiteX660" fmla="*/ 6684431 w 8882887"/>
                <a:gd name="connsiteY660" fmla="*/ 1345115 h 1682495"/>
                <a:gd name="connsiteX661" fmla="*/ 6686939 w 8882887"/>
                <a:gd name="connsiteY661" fmla="*/ 1343372 h 1682495"/>
                <a:gd name="connsiteX662" fmla="*/ 6704493 w 8882887"/>
                <a:gd name="connsiteY662" fmla="*/ 1331166 h 1682495"/>
                <a:gd name="connsiteX663" fmla="*/ 6705747 w 8882887"/>
                <a:gd name="connsiteY663" fmla="*/ 1329423 h 1682495"/>
                <a:gd name="connsiteX664" fmla="*/ 6714523 w 8882887"/>
                <a:gd name="connsiteY664" fmla="*/ 1317219 h 1682495"/>
                <a:gd name="connsiteX665" fmla="*/ 6715359 w 8882887"/>
                <a:gd name="connsiteY665" fmla="*/ 1314168 h 1682495"/>
                <a:gd name="connsiteX666" fmla="*/ 6721211 w 8882887"/>
                <a:gd name="connsiteY666" fmla="*/ 1292810 h 1682495"/>
                <a:gd name="connsiteX667" fmla="*/ 6722047 w 8882887"/>
                <a:gd name="connsiteY667" fmla="*/ 1295861 h 1682495"/>
                <a:gd name="connsiteX668" fmla="*/ 6727897 w 8882887"/>
                <a:gd name="connsiteY668" fmla="*/ 1317219 h 1682495"/>
                <a:gd name="connsiteX669" fmla="*/ 6728733 w 8882887"/>
                <a:gd name="connsiteY669" fmla="*/ 1318526 h 1682495"/>
                <a:gd name="connsiteX670" fmla="*/ 6734585 w 8882887"/>
                <a:gd name="connsiteY670" fmla="*/ 1327680 h 1682495"/>
                <a:gd name="connsiteX671" fmla="*/ 6736675 w 8882887"/>
                <a:gd name="connsiteY671" fmla="*/ 1329423 h 1682495"/>
                <a:gd name="connsiteX672" fmla="*/ 6751303 w 8882887"/>
                <a:gd name="connsiteY672" fmla="*/ 1341627 h 1682495"/>
                <a:gd name="connsiteX673" fmla="*/ 6752975 w 8882887"/>
                <a:gd name="connsiteY673" fmla="*/ 1343372 h 1682495"/>
                <a:gd name="connsiteX674" fmla="*/ 6764675 w 8882887"/>
                <a:gd name="connsiteY674" fmla="*/ 1355576 h 1682495"/>
                <a:gd name="connsiteX675" fmla="*/ 6766349 w 8882887"/>
                <a:gd name="connsiteY675" fmla="*/ 1357319 h 1682495"/>
                <a:gd name="connsiteX676" fmla="*/ 6778051 w 8882887"/>
                <a:gd name="connsiteY676" fmla="*/ 1369523 h 1682495"/>
                <a:gd name="connsiteX677" fmla="*/ 6778469 w 8882887"/>
                <a:gd name="connsiteY677" fmla="*/ 1371267 h 1682495"/>
                <a:gd name="connsiteX678" fmla="*/ 6781393 w 8882887"/>
                <a:gd name="connsiteY678" fmla="*/ 1383471 h 1682495"/>
                <a:gd name="connsiteX679" fmla="*/ 6781811 w 8882887"/>
                <a:gd name="connsiteY679" fmla="*/ 1385214 h 1682495"/>
                <a:gd name="connsiteX680" fmla="*/ 6784737 w 8882887"/>
                <a:gd name="connsiteY680" fmla="*/ 1397420 h 1682495"/>
                <a:gd name="connsiteX681" fmla="*/ 6794767 w 8882887"/>
                <a:gd name="connsiteY681" fmla="*/ 1362549 h 1682495"/>
                <a:gd name="connsiteX682" fmla="*/ 6801455 w 8882887"/>
                <a:gd name="connsiteY682" fmla="*/ 1397420 h 1682495"/>
                <a:gd name="connsiteX683" fmla="*/ 6808141 w 8882887"/>
                <a:gd name="connsiteY683" fmla="*/ 1400034 h 1682495"/>
                <a:gd name="connsiteX684" fmla="*/ 6808141 w 8882887"/>
                <a:gd name="connsiteY684" fmla="*/ 1418342 h 1682495"/>
                <a:gd name="connsiteX685" fmla="*/ 6801455 w 8882887"/>
                <a:gd name="connsiteY685" fmla="*/ 1467159 h 1682495"/>
                <a:gd name="connsiteX686" fmla="*/ 6803127 w 8882887"/>
                <a:gd name="connsiteY686" fmla="*/ 1467159 h 1682495"/>
                <a:gd name="connsiteX687" fmla="*/ 6814829 w 8882887"/>
                <a:gd name="connsiteY687" fmla="*/ 1467159 h 1682495"/>
                <a:gd name="connsiteX688" fmla="*/ 6816083 w 8882887"/>
                <a:gd name="connsiteY688" fmla="*/ 1474133 h 1682495"/>
                <a:gd name="connsiteX689" fmla="*/ 6824859 w 8882887"/>
                <a:gd name="connsiteY689" fmla="*/ 1474133 h 1682495"/>
                <a:gd name="connsiteX690" fmla="*/ 6824859 w 8882887"/>
                <a:gd name="connsiteY690" fmla="*/ 1472390 h 1682495"/>
                <a:gd name="connsiteX691" fmla="*/ 6824859 w 8882887"/>
                <a:gd name="connsiteY691" fmla="*/ 1460184 h 1682495"/>
                <a:gd name="connsiteX692" fmla="*/ 6828203 w 8882887"/>
                <a:gd name="connsiteY692" fmla="*/ 1460184 h 1682495"/>
                <a:gd name="connsiteX693" fmla="*/ 6851607 w 8882887"/>
                <a:gd name="connsiteY693" fmla="*/ 1460184 h 1682495"/>
                <a:gd name="connsiteX694" fmla="*/ 6851607 w 8882887"/>
                <a:gd name="connsiteY694" fmla="*/ 1457133 h 1682495"/>
                <a:gd name="connsiteX695" fmla="*/ 6851607 w 8882887"/>
                <a:gd name="connsiteY695" fmla="*/ 1435776 h 1682495"/>
                <a:gd name="connsiteX696" fmla="*/ 6908447 w 8882887"/>
                <a:gd name="connsiteY696" fmla="*/ 1435776 h 1682495"/>
                <a:gd name="connsiteX697" fmla="*/ 6908447 w 8882887"/>
                <a:gd name="connsiteY697" fmla="*/ 1437956 h 1682495"/>
                <a:gd name="connsiteX698" fmla="*/ 6908447 w 8882887"/>
                <a:gd name="connsiteY698" fmla="*/ 1453211 h 1682495"/>
                <a:gd name="connsiteX699" fmla="*/ 6938539 w 8882887"/>
                <a:gd name="connsiteY699" fmla="*/ 1453211 h 1682495"/>
                <a:gd name="connsiteX700" fmla="*/ 6938539 w 8882887"/>
                <a:gd name="connsiteY700" fmla="*/ 1456698 h 1682495"/>
                <a:gd name="connsiteX701" fmla="*/ 6938539 w 8882887"/>
                <a:gd name="connsiteY701" fmla="*/ 1481106 h 1682495"/>
                <a:gd name="connsiteX702" fmla="*/ 6931853 w 8882887"/>
                <a:gd name="connsiteY702" fmla="*/ 1482414 h 1682495"/>
                <a:gd name="connsiteX703" fmla="*/ 6931853 w 8882887"/>
                <a:gd name="connsiteY703" fmla="*/ 1491567 h 1682495"/>
                <a:gd name="connsiteX704" fmla="*/ 6938539 w 8882887"/>
                <a:gd name="connsiteY704" fmla="*/ 1494183 h 1682495"/>
                <a:gd name="connsiteX705" fmla="*/ 6938539 w 8882887"/>
                <a:gd name="connsiteY705" fmla="*/ 1512489 h 1682495"/>
                <a:gd name="connsiteX706" fmla="*/ 6931853 w 8882887"/>
                <a:gd name="connsiteY706" fmla="*/ 1519463 h 1682495"/>
                <a:gd name="connsiteX707" fmla="*/ 6931853 w 8882887"/>
                <a:gd name="connsiteY707" fmla="*/ 1603151 h 1682495"/>
                <a:gd name="connsiteX708" fmla="*/ 6934777 w 8882887"/>
                <a:gd name="connsiteY708" fmla="*/ 1603151 h 1682495"/>
                <a:gd name="connsiteX709" fmla="*/ 6955257 w 8882887"/>
                <a:gd name="connsiteY709" fmla="*/ 1603151 h 1682495"/>
                <a:gd name="connsiteX710" fmla="*/ 6957763 w 8882887"/>
                <a:gd name="connsiteY710" fmla="*/ 1610124 h 1682495"/>
                <a:gd name="connsiteX711" fmla="*/ 6975319 w 8882887"/>
                <a:gd name="connsiteY711" fmla="*/ 1610124 h 1682495"/>
                <a:gd name="connsiteX712" fmla="*/ 6975319 w 8882887"/>
                <a:gd name="connsiteY712" fmla="*/ 1613175 h 1682495"/>
                <a:gd name="connsiteX713" fmla="*/ 6975319 w 8882887"/>
                <a:gd name="connsiteY713" fmla="*/ 1634534 h 1682495"/>
                <a:gd name="connsiteX714" fmla="*/ 6977827 w 8882887"/>
                <a:gd name="connsiteY714" fmla="*/ 1634534 h 1682495"/>
                <a:gd name="connsiteX715" fmla="*/ 6995379 w 8882887"/>
                <a:gd name="connsiteY715" fmla="*/ 1634534 h 1682495"/>
                <a:gd name="connsiteX716" fmla="*/ 6995379 w 8882887"/>
                <a:gd name="connsiteY716" fmla="*/ 1631483 h 1682495"/>
                <a:gd name="connsiteX717" fmla="*/ 6995379 w 8882887"/>
                <a:gd name="connsiteY717" fmla="*/ 1610124 h 1682495"/>
                <a:gd name="connsiteX718" fmla="*/ 6998303 w 8882887"/>
                <a:gd name="connsiteY718" fmla="*/ 1608381 h 1682495"/>
                <a:gd name="connsiteX719" fmla="*/ 7018783 w 8882887"/>
                <a:gd name="connsiteY719" fmla="*/ 1596177 h 1682495"/>
                <a:gd name="connsiteX720" fmla="*/ 7018783 w 8882887"/>
                <a:gd name="connsiteY720" fmla="*/ 1564794 h 1682495"/>
                <a:gd name="connsiteX721" fmla="*/ 7012097 w 8882887"/>
                <a:gd name="connsiteY721" fmla="*/ 1529924 h 1682495"/>
                <a:gd name="connsiteX722" fmla="*/ 7013767 w 8882887"/>
                <a:gd name="connsiteY722" fmla="*/ 1529924 h 1682495"/>
                <a:gd name="connsiteX723" fmla="*/ 7025471 w 8882887"/>
                <a:gd name="connsiteY723" fmla="*/ 1529924 h 1682495"/>
                <a:gd name="connsiteX724" fmla="*/ 7055563 w 8882887"/>
                <a:gd name="connsiteY724" fmla="*/ 1526438 h 1682495"/>
                <a:gd name="connsiteX725" fmla="*/ 7055563 w 8882887"/>
                <a:gd name="connsiteY725" fmla="*/ 1524693 h 1682495"/>
                <a:gd name="connsiteX726" fmla="*/ 7055563 w 8882887"/>
                <a:gd name="connsiteY726" fmla="*/ 1512489 h 1682495"/>
                <a:gd name="connsiteX727" fmla="*/ 7058071 w 8882887"/>
                <a:gd name="connsiteY727" fmla="*/ 1512489 h 1682495"/>
                <a:gd name="connsiteX728" fmla="*/ 7075623 w 8882887"/>
                <a:gd name="connsiteY728" fmla="*/ 1512489 h 1682495"/>
                <a:gd name="connsiteX729" fmla="*/ 7075623 w 8882887"/>
                <a:gd name="connsiteY729" fmla="*/ 1338141 h 1682495"/>
                <a:gd name="connsiteX730" fmla="*/ 7077295 w 8882887"/>
                <a:gd name="connsiteY730" fmla="*/ 1338141 h 1682495"/>
                <a:gd name="connsiteX731" fmla="*/ 7088997 w 8882887"/>
                <a:gd name="connsiteY731" fmla="*/ 1338141 h 1682495"/>
                <a:gd name="connsiteX732" fmla="*/ 7088997 w 8882887"/>
                <a:gd name="connsiteY732" fmla="*/ 1334654 h 1682495"/>
                <a:gd name="connsiteX733" fmla="*/ 7088997 w 8882887"/>
                <a:gd name="connsiteY733" fmla="*/ 1310244 h 1682495"/>
                <a:gd name="connsiteX734" fmla="*/ 7092341 w 8882887"/>
                <a:gd name="connsiteY734" fmla="*/ 1240505 h 1682495"/>
                <a:gd name="connsiteX735" fmla="*/ 7094013 w 8882887"/>
                <a:gd name="connsiteY735" fmla="*/ 1240505 h 1682495"/>
                <a:gd name="connsiteX736" fmla="*/ 7105715 w 8882887"/>
                <a:gd name="connsiteY736" fmla="*/ 1240505 h 1682495"/>
                <a:gd name="connsiteX737" fmla="*/ 7105715 w 8882887"/>
                <a:gd name="connsiteY737" fmla="*/ 1242249 h 1682495"/>
                <a:gd name="connsiteX738" fmla="*/ 7105715 w 8882887"/>
                <a:gd name="connsiteY738" fmla="*/ 1254453 h 1682495"/>
                <a:gd name="connsiteX739" fmla="*/ 7112401 w 8882887"/>
                <a:gd name="connsiteY739" fmla="*/ 1250966 h 1682495"/>
                <a:gd name="connsiteX740" fmla="*/ 7112401 w 8882887"/>
                <a:gd name="connsiteY740" fmla="*/ 1226558 h 1682495"/>
                <a:gd name="connsiteX741" fmla="*/ 7114491 w 8882887"/>
                <a:gd name="connsiteY741" fmla="*/ 1225686 h 1682495"/>
                <a:gd name="connsiteX742" fmla="*/ 7129119 w 8882887"/>
                <a:gd name="connsiteY742" fmla="*/ 1219584 h 1682495"/>
                <a:gd name="connsiteX743" fmla="*/ 7130791 w 8882887"/>
                <a:gd name="connsiteY743" fmla="*/ 1220456 h 1682495"/>
                <a:gd name="connsiteX744" fmla="*/ 7142493 w 8882887"/>
                <a:gd name="connsiteY744" fmla="*/ 1226558 h 1682495"/>
                <a:gd name="connsiteX745" fmla="*/ 7145001 w 8882887"/>
                <a:gd name="connsiteY745" fmla="*/ 1226558 h 1682495"/>
                <a:gd name="connsiteX746" fmla="*/ 7162555 w 8882887"/>
                <a:gd name="connsiteY746" fmla="*/ 1226558 h 1682495"/>
                <a:gd name="connsiteX747" fmla="*/ 7162555 w 8882887"/>
                <a:gd name="connsiteY747" fmla="*/ 1181226 h 1682495"/>
                <a:gd name="connsiteX748" fmla="*/ 7164227 w 8882887"/>
                <a:gd name="connsiteY748" fmla="*/ 1181226 h 1682495"/>
                <a:gd name="connsiteX749" fmla="*/ 7175927 w 8882887"/>
                <a:gd name="connsiteY749" fmla="*/ 1181226 h 1682495"/>
                <a:gd name="connsiteX750" fmla="*/ 7178017 w 8882887"/>
                <a:gd name="connsiteY750" fmla="*/ 1188201 h 1682495"/>
                <a:gd name="connsiteX751" fmla="*/ 7192647 w 8882887"/>
                <a:gd name="connsiteY751" fmla="*/ 1188201 h 1682495"/>
                <a:gd name="connsiteX752" fmla="*/ 7194319 w 8882887"/>
                <a:gd name="connsiteY752" fmla="*/ 1181226 h 1682495"/>
                <a:gd name="connsiteX753" fmla="*/ 7206021 w 8882887"/>
                <a:gd name="connsiteY753" fmla="*/ 1181226 h 1682495"/>
                <a:gd name="connsiteX754" fmla="*/ 7206021 w 8882887"/>
                <a:gd name="connsiteY754" fmla="*/ 1233531 h 1682495"/>
                <a:gd name="connsiteX755" fmla="*/ 7208111 w 8882887"/>
                <a:gd name="connsiteY755" fmla="*/ 1235274 h 1682495"/>
                <a:gd name="connsiteX756" fmla="*/ 7222739 w 8882887"/>
                <a:gd name="connsiteY756" fmla="*/ 1247480 h 1682495"/>
                <a:gd name="connsiteX757" fmla="*/ 7256173 w 8882887"/>
                <a:gd name="connsiteY757" fmla="*/ 1257941 h 1682495"/>
                <a:gd name="connsiteX758" fmla="*/ 7256173 w 8882887"/>
                <a:gd name="connsiteY758" fmla="*/ 1255761 h 1682495"/>
                <a:gd name="connsiteX759" fmla="*/ 7256173 w 8882887"/>
                <a:gd name="connsiteY759" fmla="*/ 1240505 h 1682495"/>
                <a:gd name="connsiteX760" fmla="*/ 7299639 w 8882887"/>
                <a:gd name="connsiteY760" fmla="*/ 1226558 h 1682495"/>
                <a:gd name="connsiteX761" fmla="*/ 7299639 w 8882887"/>
                <a:gd name="connsiteY761" fmla="*/ 1224815 h 1682495"/>
                <a:gd name="connsiteX762" fmla="*/ 7299639 w 8882887"/>
                <a:gd name="connsiteY762" fmla="*/ 1212609 h 1682495"/>
                <a:gd name="connsiteX763" fmla="*/ 7300893 w 8882887"/>
                <a:gd name="connsiteY763" fmla="*/ 1212609 h 1682495"/>
                <a:gd name="connsiteX764" fmla="*/ 7309669 w 8882887"/>
                <a:gd name="connsiteY764" fmla="*/ 1212609 h 1682495"/>
                <a:gd name="connsiteX765" fmla="*/ 7309669 w 8882887"/>
                <a:gd name="connsiteY765" fmla="*/ 1211303 h 1682495"/>
                <a:gd name="connsiteX766" fmla="*/ 7309669 w 8882887"/>
                <a:gd name="connsiteY766" fmla="*/ 1202148 h 1682495"/>
                <a:gd name="connsiteX767" fmla="*/ 7313013 w 8882887"/>
                <a:gd name="connsiteY767" fmla="*/ 1202148 h 1682495"/>
                <a:gd name="connsiteX768" fmla="*/ 7336417 w 8882887"/>
                <a:gd name="connsiteY768" fmla="*/ 1202148 h 1682495"/>
                <a:gd name="connsiteX769" fmla="*/ 7336417 w 8882887"/>
                <a:gd name="connsiteY769" fmla="*/ 1203456 h 1682495"/>
                <a:gd name="connsiteX770" fmla="*/ 7336417 w 8882887"/>
                <a:gd name="connsiteY770" fmla="*/ 1212609 h 1682495"/>
                <a:gd name="connsiteX771" fmla="*/ 7338925 w 8882887"/>
                <a:gd name="connsiteY771" fmla="*/ 1212609 h 1682495"/>
                <a:gd name="connsiteX772" fmla="*/ 7356479 w 8882887"/>
                <a:gd name="connsiteY772" fmla="*/ 1212609 h 1682495"/>
                <a:gd name="connsiteX773" fmla="*/ 7356479 w 8882887"/>
                <a:gd name="connsiteY773" fmla="*/ 1215225 h 1682495"/>
                <a:gd name="connsiteX774" fmla="*/ 7356479 w 8882887"/>
                <a:gd name="connsiteY774" fmla="*/ 1233531 h 1682495"/>
                <a:gd name="connsiteX775" fmla="*/ 7393257 w 8882887"/>
                <a:gd name="connsiteY775" fmla="*/ 1233531 h 1682495"/>
                <a:gd name="connsiteX776" fmla="*/ 7393257 w 8882887"/>
                <a:gd name="connsiteY776" fmla="*/ 1231788 h 1682495"/>
                <a:gd name="connsiteX777" fmla="*/ 7393257 w 8882887"/>
                <a:gd name="connsiteY777" fmla="*/ 1219584 h 1682495"/>
                <a:gd name="connsiteX778" fmla="*/ 7395347 w 8882887"/>
                <a:gd name="connsiteY778" fmla="*/ 1219584 h 1682495"/>
                <a:gd name="connsiteX779" fmla="*/ 7409975 w 8882887"/>
                <a:gd name="connsiteY779" fmla="*/ 1219584 h 1682495"/>
                <a:gd name="connsiteX780" fmla="*/ 7409975 w 8882887"/>
                <a:gd name="connsiteY780" fmla="*/ 1217840 h 1682495"/>
                <a:gd name="connsiteX781" fmla="*/ 7409975 w 8882887"/>
                <a:gd name="connsiteY781" fmla="*/ 1205636 h 1682495"/>
                <a:gd name="connsiteX782" fmla="*/ 7412483 w 8882887"/>
                <a:gd name="connsiteY782" fmla="*/ 1205636 h 1682495"/>
                <a:gd name="connsiteX783" fmla="*/ 7430035 w 8882887"/>
                <a:gd name="connsiteY783" fmla="*/ 1205636 h 1682495"/>
                <a:gd name="connsiteX784" fmla="*/ 7430035 w 8882887"/>
                <a:gd name="connsiteY784" fmla="*/ 1207379 h 1682495"/>
                <a:gd name="connsiteX785" fmla="*/ 7430035 w 8882887"/>
                <a:gd name="connsiteY785" fmla="*/ 1219584 h 1682495"/>
                <a:gd name="connsiteX786" fmla="*/ 7436723 w 8882887"/>
                <a:gd name="connsiteY786" fmla="*/ 1135896 h 1682495"/>
                <a:gd name="connsiteX787" fmla="*/ 7587181 w 8882887"/>
                <a:gd name="connsiteY787" fmla="*/ 1135896 h 1682495"/>
                <a:gd name="connsiteX788" fmla="*/ 7587181 w 8882887"/>
                <a:gd name="connsiteY788" fmla="*/ 1247480 h 1682495"/>
                <a:gd name="connsiteX789" fmla="*/ 7590525 w 8882887"/>
                <a:gd name="connsiteY789" fmla="*/ 1247480 h 1682495"/>
                <a:gd name="connsiteX790" fmla="*/ 7613929 w 8882887"/>
                <a:gd name="connsiteY790" fmla="*/ 1247480 h 1682495"/>
                <a:gd name="connsiteX791" fmla="*/ 7613929 w 8882887"/>
                <a:gd name="connsiteY791" fmla="*/ 1121948 h 1682495"/>
                <a:gd name="connsiteX792" fmla="*/ 7647365 w 8882887"/>
                <a:gd name="connsiteY792" fmla="*/ 1104513 h 1682495"/>
                <a:gd name="connsiteX793" fmla="*/ 7690831 w 8882887"/>
                <a:gd name="connsiteY793" fmla="*/ 1104513 h 1682495"/>
                <a:gd name="connsiteX794" fmla="*/ 7693757 w 8882887"/>
                <a:gd name="connsiteY794" fmla="*/ 1101899 h 1682495"/>
                <a:gd name="connsiteX795" fmla="*/ 7714235 w 8882887"/>
                <a:gd name="connsiteY795" fmla="*/ 1083591 h 1682495"/>
                <a:gd name="connsiteX796" fmla="*/ 7771075 w 8882887"/>
                <a:gd name="connsiteY796" fmla="*/ 1083591 h 1682495"/>
                <a:gd name="connsiteX797" fmla="*/ 7771075 w 8882887"/>
                <a:gd name="connsiteY797" fmla="*/ 1086207 h 1682495"/>
                <a:gd name="connsiteX798" fmla="*/ 7771075 w 8882887"/>
                <a:gd name="connsiteY798" fmla="*/ 1104513 h 1682495"/>
                <a:gd name="connsiteX799" fmla="*/ 7827915 w 8882887"/>
                <a:gd name="connsiteY799" fmla="*/ 1104513 h 1682495"/>
                <a:gd name="connsiteX800" fmla="*/ 7827915 w 8882887"/>
                <a:gd name="connsiteY800" fmla="*/ 1240505 h 1682495"/>
                <a:gd name="connsiteX801" fmla="*/ 7830005 w 8882887"/>
                <a:gd name="connsiteY801" fmla="*/ 1240505 h 1682495"/>
                <a:gd name="connsiteX802" fmla="*/ 7844633 w 8882887"/>
                <a:gd name="connsiteY802" fmla="*/ 1240505 h 1682495"/>
                <a:gd name="connsiteX803" fmla="*/ 7844633 w 8882887"/>
                <a:gd name="connsiteY803" fmla="*/ 1439262 h 1682495"/>
                <a:gd name="connsiteX804" fmla="*/ 7847975 w 8882887"/>
                <a:gd name="connsiteY804" fmla="*/ 1439262 h 1682495"/>
                <a:gd name="connsiteX805" fmla="*/ 7871381 w 8882887"/>
                <a:gd name="connsiteY805" fmla="*/ 1439262 h 1682495"/>
                <a:gd name="connsiteX806" fmla="*/ 7871381 w 8882887"/>
                <a:gd name="connsiteY806" fmla="*/ 1310244 h 1682495"/>
                <a:gd name="connsiteX807" fmla="*/ 7872635 w 8882887"/>
                <a:gd name="connsiteY807" fmla="*/ 1309373 h 1682495"/>
                <a:gd name="connsiteX808" fmla="*/ 7881411 w 8882887"/>
                <a:gd name="connsiteY808" fmla="*/ 1303271 h 1682495"/>
                <a:gd name="connsiteX809" fmla="*/ 7888099 w 8882887"/>
                <a:gd name="connsiteY809" fmla="*/ 1305014 h 1682495"/>
                <a:gd name="connsiteX810" fmla="*/ 7888099 w 8882887"/>
                <a:gd name="connsiteY810" fmla="*/ 1317219 h 1682495"/>
                <a:gd name="connsiteX811" fmla="*/ 7891441 w 8882887"/>
                <a:gd name="connsiteY811" fmla="*/ 1315475 h 1682495"/>
                <a:gd name="connsiteX812" fmla="*/ 7914847 w 8882887"/>
                <a:gd name="connsiteY812" fmla="*/ 1303271 h 1682495"/>
                <a:gd name="connsiteX813" fmla="*/ 7917773 w 8882887"/>
                <a:gd name="connsiteY813" fmla="*/ 1303271 h 1682495"/>
                <a:gd name="connsiteX814" fmla="*/ 7938251 w 8882887"/>
                <a:gd name="connsiteY814" fmla="*/ 1303271 h 1682495"/>
                <a:gd name="connsiteX815" fmla="*/ 7938251 w 8882887"/>
                <a:gd name="connsiteY815" fmla="*/ 1540385 h 1682495"/>
                <a:gd name="connsiteX816" fmla="*/ 7985061 w 8882887"/>
                <a:gd name="connsiteY816" fmla="*/ 1547360 h 1682495"/>
                <a:gd name="connsiteX817" fmla="*/ 7985061 w 8882887"/>
                <a:gd name="connsiteY817" fmla="*/ 1536899 h 1682495"/>
                <a:gd name="connsiteX818" fmla="*/ 8035213 w 8882887"/>
                <a:gd name="connsiteY818" fmla="*/ 1536899 h 1682495"/>
                <a:gd name="connsiteX819" fmla="*/ 8035213 w 8882887"/>
                <a:gd name="connsiteY819" fmla="*/ 1491567 h 1682495"/>
                <a:gd name="connsiteX820" fmla="*/ 8048587 w 8882887"/>
                <a:gd name="connsiteY820" fmla="*/ 1491567 h 1682495"/>
                <a:gd name="connsiteX821" fmla="*/ 8048587 w 8882887"/>
                <a:gd name="connsiteY821" fmla="*/ 1432289 h 1682495"/>
                <a:gd name="connsiteX822" fmla="*/ 8058619 w 8882887"/>
                <a:gd name="connsiteY822" fmla="*/ 1432289 h 1682495"/>
                <a:gd name="connsiteX823" fmla="*/ 8058619 w 8882887"/>
                <a:gd name="connsiteY823" fmla="*/ 1373010 h 1682495"/>
                <a:gd name="connsiteX824" fmla="*/ 8082023 w 8882887"/>
                <a:gd name="connsiteY824" fmla="*/ 1373010 h 1682495"/>
                <a:gd name="connsiteX825" fmla="*/ 8155579 w 8882887"/>
                <a:gd name="connsiteY825" fmla="*/ 1341627 h 1682495"/>
                <a:gd name="connsiteX826" fmla="*/ 8158923 w 8882887"/>
                <a:gd name="connsiteY826" fmla="*/ 1310244 h 1682495"/>
                <a:gd name="connsiteX827" fmla="*/ 8165611 w 8882887"/>
                <a:gd name="connsiteY827" fmla="*/ 1341627 h 1682495"/>
                <a:gd name="connsiteX828" fmla="*/ 8242511 w 8882887"/>
                <a:gd name="connsiteY828" fmla="*/ 1383471 h 1682495"/>
                <a:gd name="connsiteX829" fmla="*/ 8242511 w 8882887"/>
                <a:gd name="connsiteY829" fmla="*/ 1376498 h 1682495"/>
                <a:gd name="connsiteX830" fmla="*/ 8262573 w 8882887"/>
                <a:gd name="connsiteY830" fmla="*/ 1376498 h 1682495"/>
                <a:gd name="connsiteX831" fmla="*/ 8262573 w 8882887"/>
                <a:gd name="connsiteY831" fmla="*/ 1432289 h 1682495"/>
                <a:gd name="connsiteX832" fmla="*/ 8272603 w 8882887"/>
                <a:gd name="connsiteY832" fmla="*/ 1432289 h 1682495"/>
                <a:gd name="connsiteX833" fmla="*/ 8272603 w 8882887"/>
                <a:gd name="connsiteY833" fmla="*/ 1498541 h 1682495"/>
                <a:gd name="connsiteX834" fmla="*/ 8282635 w 8882887"/>
                <a:gd name="connsiteY834" fmla="*/ 1498541 h 1682495"/>
                <a:gd name="connsiteX835" fmla="*/ 8282635 w 8882887"/>
                <a:gd name="connsiteY835" fmla="*/ 1529924 h 1682495"/>
                <a:gd name="connsiteX836" fmla="*/ 8302695 w 8882887"/>
                <a:gd name="connsiteY836" fmla="*/ 1529924 h 1682495"/>
                <a:gd name="connsiteX837" fmla="*/ 8302695 w 8882887"/>
                <a:gd name="connsiteY837" fmla="*/ 1578741 h 1682495"/>
                <a:gd name="connsiteX838" fmla="*/ 8429747 w 8882887"/>
                <a:gd name="connsiteY838" fmla="*/ 1568280 h 1682495"/>
                <a:gd name="connsiteX839" fmla="*/ 8429747 w 8882887"/>
                <a:gd name="connsiteY839" fmla="*/ 1519463 h 1682495"/>
                <a:gd name="connsiteX840" fmla="*/ 8496619 w 8882887"/>
                <a:gd name="connsiteY840" fmla="*/ 1519463 h 1682495"/>
                <a:gd name="connsiteX841" fmla="*/ 8496619 w 8882887"/>
                <a:gd name="connsiteY841" fmla="*/ 1491567 h 1682495"/>
                <a:gd name="connsiteX842" fmla="*/ 8637047 w 8882887"/>
                <a:gd name="connsiteY842" fmla="*/ 1491567 h 1682495"/>
                <a:gd name="connsiteX843" fmla="*/ 8637047 w 8882887"/>
                <a:gd name="connsiteY843" fmla="*/ 1509002 h 1682495"/>
                <a:gd name="connsiteX844" fmla="*/ 8727321 w 8882887"/>
                <a:gd name="connsiteY844" fmla="*/ 1509002 h 1682495"/>
                <a:gd name="connsiteX845" fmla="*/ 8727321 w 8882887"/>
                <a:gd name="connsiteY845" fmla="*/ 1519463 h 1682495"/>
                <a:gd name="connsiteX846" fmla="*/ 8754069 w 8882887"/>
                <a:gd name="connsiteY846" fmla="*/ 1519463 h 1682495"/>
                <a:gd name="connsiteX847" fmla="*/ 8754069 w 8882887"/>
                <a:gd name="connsiteY847" fmla="*/ 1529924 h 1682495"/>
                <a:gd name="connsiteX848" fmla="*/ 8777473 w 8882887"/>
                <a:gd name="connsiteY848" fmla="*/ 1529924 h 1682495"/>
                <a:gd name="connsiteX849" fmla="*/ 8777473 w 8882887"/>
                <a:gd name="connsiteY849" fmla="*/ 1499913 h 1682495"/>
                <a:gd name="connsiteX850" fmla="*/ 8882887 w 8882887"/>
                <a:gd name="connsiteY850" fmla="*/ 1682495 h 1682495"/>
                <a:gd name="connsiteX851" fmla="*/ 0 w 8882887"/>
                <a:gd name="connsiteY851" fmla="*/ 1682495 h 1682495"/>
                <a:gd name="connsiteX852" fmla="*/ 63077 w 8882887"/>
                <a:gd name="connsiteY852" fmla="*/ 1573241 h 1682495"/>
                <a:gd name="connsiteX853" fmla="*/ 123345 w 8882887"/>
                <a:gd name="connsiteY853" fmla="*/ 1568279 h 1682495"/>
                <a:gd name="connsiteX854" fmla="*/ 123345 w 8882887"/>
                <a:gd name="connsiteY854" fmla="*/ 1519461 h 1682495"/>
                <a:gd name="connsiteX855" fmla="*/ 190215 w 8882887"/>
                <a:gd name="connsiteY855" fmla="*/ 1519461 h 1682495"/>
                <a:gd name="connsiteX856" fmla="*/ 190215 w 8882887"/>
                <a:gd name="connsiteY856" fmla="*/ 1491566 h 1682495"/>
                <a:gd name="connsiteX857" fmla="*/ 330643 w 8882887"/>
                <a:gd name="connsiteY857" fmla="*/ 1491566 h 1682495"/>
                <a:gd name="connsiteX858" fmla="*/ 330643 w 8882887"/>
                <a:gd name="connsiteY858" fmla="*/ 1509000 h 1682495"/>
                <a:gd name="connsiteX859" fmla="*/ 420917 w 8882887"/>
                <a:gd name="connsiteY859" fmla="*/ 1509000 h 1682495"/>
                <a:gd name="connsiteX860" fmla="*/ 420917 w 8882887"/>
                <a:gd name="connsiteY860" fmla="*/ 1519461 h 1682495"/>
                <a:gd name="connsiteX861" fmla="*/ 447665 w 8882887"/>
                <a:gd name="connsiteY861" fmla="*/ 1519461 h 1682495"/>
                <a:gd name="connsiteX862" fmla="*/ 447665 w 8882887"/>
                <a:gd name="connsiteY862" fmla="*/ 1529922 h 1682495"/>
                <a:gd name="connsiteX863" fmla="*/ 471070 w 8882887"/>
                <a:gd name="connsiteY863" fmla="*/ 1529922 h 1682495"/>
                <a:gd name="connsiteX864" fmla="*/ 471070 w 8882887"/>
                <a:gd name="connsiteY864" fmla="*/ 1373009 h 1682495"/>
                <a:gd name="connsiteX865" fmla="*/ 541285 w 8882887"/>
                <a:gd name="connsiteY865" fmla="*/ 1352087 h 1682495"/>
                <a:gd name="connsiteX866" fmla="*/ 671681 w 8882887"/>
                <a:gd name="connsiteY866" fmla="*/ 1352087 h 1682495"/>
                <a:gd name="connsiteX867" fmla="*/ 671681 w 8882887"/>
                <a:gd name="connsiteY867" fmla="*/ 1101026 h 1682495"/>
                <a:gd name="connsiteX868" fmla="*/ 708460 w 8882887"/>
                <a:gd name="connsiteY868" fmla="*/ 1083590 h 1682495"/>
                <a:gd name="connsiteX869" fmla="*/ 868949 w 8882887"/>
                <a:gd name="connsiteY869" fmla="*/ 1055694 h 1682495"/>
                <a:gd name="connsiteX870" fmla="*/ 925789 w 8882887"/>
                <a:gd name="connsiteY870" fmla="*/ 1073129 h 1682495"/>
                <a:gd name="connsiteX871" fmla="*/ 935819 w 8882887"/>
                <a:gd name="connsiteY871" fmla="*/ 1083590 h 1682495"/>
                <a:gd name="connsiteX872" fmla="*/ 935819 w 8882887"/>
                <a:gd name="connsiteY872" fmla="*/ 1550844 h 1682495"/>
                <a:gd name="connsiteX873" fmla="*/ 959224 w 8882887"/>
                <a:gd name="connsiteY873" fmla="*/ 1550844 h 1682495"/>
                <a:gd name="connsiteX874" fmla="*/ 959224 w 8882887"/>
                <a:gd name="connsiteY874" fmla="*/ 1362548 h 1682495"/>
                <a:gd name="connsiteX875" fmla="*/ 979285 w 8882887"/>
                <a:gd name="connsiteY875" fmla="*/ 1362548 h 1682495"/>
                <a:gd name="connsiteX876" fmla="*/ 979285 w 8882887"/>
                <a:gd name="connsiteY876" fmla="*/ 1345113 h 1682495"/>
                <a:gd name="connsiteX877" fmla="*/ 999346 w 8882887"/>
                <a:gd name="connsiteY877" fmla="*/ 1334652 h 1682495"/>
                <a:gd name="connsiteX878" fmla="*/ 1016063 w 8882887"/>
                <a:gd name="connsiteY878" fmla="*/ 1334652 h 1682495"/>
                <a:gd name="connsiteX879" fmla="*/ 1016063 w 8882887"/>
                <a:gd name="connsiteY879" fmla="*/ 1317218 h 1682495"/>
                <a:gd name="connsiteX880" fmla="*/ 1029437 w 8882887"/>
                <a:gd name="connsiteY880" fmla="*/ 1306757 h 1682495"/>
                <a:gd name="connsiteX881" fmla="*/ 1062874 w 8882887"/>
                <a:gd name="connsiteY881" fmla="*/ 1306757 h 1682495"/>
                <a:gd name="connsiteX882" fmla="*/ 1062874 w 8882887"/>
                <a:gd name="connsiteY882" fmla="*/ 1362548 h 1682495"/>
                <a:gd name="connsiteX883" fmla="*/ 1133087 w 8882887"/>
                <a:gd name="connsiteY883" fmla="*/ 1362548 h 1682495"/>
                <a:gd name="connsiteX884" fmla="*/ 1133087 w 8882887"/>
                <a:gd name="connsiteY884" fmla="*/ 1557819 h 1682495"/>
                <a:gd name="connsiteX885" fmla="*/ 1159835 w 8882887"/>
                <a:gd name="connsiteY885" fmla="*/ 1557819 h 1682495"/>
                <a:gd name="connsiteX886" fmla="*/ 1186583 w 8882887"/>
                <a:gd name="connsiteY886" fmla="*/ 1547358 h 1682495"/>
                <a:gd name="connsiteX887" fmla="*/ 1186583 w 8882887"/>
                <a:gd name="connsiteY887" fmla="*/ 1533410 h 1682495"/>
                <a:gd name="connsiteX888" fmla="*/ 1176553 w 8882887"/>
                <a:gd name="connsiteY888" fmla="*/ 1529922 h 1682495"/>
                <a:gd name="connsiteX889" fmla="*/ 1176553 w 8882887"/>
                <a:gd name="connsiteY889" fmla="*/ 1519461 h 1682495"/>
                <a:gd name="connsiteX890" fmla="*/ 1186583 w 8882887"/>
                <a:gd name="connsiteY890" fmla="*/ 1512488 h 1682495"/>
                <a:gd name="connsiteX891" fmla="*/ 1186583 w 8882887"/>
                <a:gd name="connsiteY891" fmla="*/ 1435775 h 1682495"/>
                <a:gd name="connsiteX892" fmla="*/ 1176553 w 8882887"/>
                <a:gd name="connsiteY892" fmla="*/ 1432287 h 1682495"/>
                <a:gd name="connsiteX893" fmla="*/ 1176553 w 8882887"/>
                <a:gd name="connsiteY893" fmla="*/ 1421826 h 1682495"/>
                <a:gd name="connsiteX894" fmla="*/ 1186583 w 8882887"/>
                <a:gd name="connsiteY894" fmla="*/ 1414853 h 1682495"/>
                <a:gd name="connsiteX895" fmla="*/ 1193271 w 8882887"/>
                <a:gd name="connsiteY895" fmla="*/ 1407879 h 1682495"/>
                <a:gd name="connsiteX896" fmla="*/ 1193271 w 8882887"/>
                <a:gd name="connsiteY896" fmla="*/ 1393931 h 1682495"/>
                <a:gd name="connsiteX897" fmla="*/ 1186583 w 8882887"/>
                <a:gd name="connsiteY897" fmla="*/ 1393931 h 1682495"/>
                <a:gd name="connsiteX898" fmla="*/ 1186583 w 8882887"/>
                <a:gd name="connsiteY898" fmla="*/ 1383470 h 1682495"/>
                <a:gd name="connsiteX899" fmla="*/ 1196614 w 8882887"/>
                <a:gd name="connsiteY899" fmla="*/ 1376496 h 1682495"/>
                <a:gd name="connsiteX900" fmla="*/ 1250110 w 8882887"/>
                <a:gd name="connsiteY900" fmla="*/ 1278861 h 1682495"/>
                <a:gd name="connsiteX901" fmla="*/ 1243423 w 8882887"/>
                <a:gd name="connsiteY901" fmla="*/ 1275374 h 1682495"/>
                <a:gd name="connsiteX902" fmla="*/ 1243423 w 8882887"/>
                <a:gd name="connsiteY902" fmla="*/ 1264913 h 1682495"/>
                <a:gd name="connsiteX903" fmla="*/ 1253453 w 8882887"/>
                <a:gd name="connsiteY903" fmla="*/ 1261425 h 1682495"/>
                <a:gd name="connsiteX904" fmla="*/ 1253453 w 8882887"/>
                <a:gd name="connsiteY904" fmla="*/ 1247478 h 1682495"/>
                <a:gd name="connsiteX905" fmla="*/ 1260141 w 8882887"/>
                <a:gd name="connsiteY905" fmla="*/ 1247478 h 1682495"/>
                <a:gd name="connsiteX906" fmla="*/ 1260141 w 8882887"/>
                <a:gd name="connsiteY906" fmla="*/ 1216095 h 1682495"/>
                <a:gd name="connsiteX907" fmla="*/ 1253453 w 8882887"/>
                <a:gd name="connsiteY907" fmla="*/ 1216095 h 1682495"/>
                <a:gd name="connsiteX908" fmla="*/ 1253453 w 8882887"/>
                <a:gd name="connsiteY908" fmla="*/ 1209122 h 1682495"/>
                <a:gd name="connsiteX909" fmla="*/ 1260141 w 8882887"/>
                <a:gd name="connsiteY909" fmla="*/ 1205634 h 1682495"/>
                <a:gd name="connsiteX910" fmla="*/ 1276858 w 8882887"/>
                <a:gd name="connsiteY910" fmla="*/ 1181225 h 1682495"/>
                <a:gd name="connsiteX911" fmla="*/ 1280201 w 8882887"/>
                <a:gd name="connsiteY911" fmla="*/ 1167278 h 1682495"/>
                <a:gd name="connsiteX912" fmla="*/ 1280201 w 8882887"/>
                <a:gd name="connsiteY912" fmla="*/ 1128921 h 1682495"/>
                <a:gd name="connsiteX913" fmla="*/ 1280620 w 8882887"/>
                <a:gd name="connsiteY913" fmla="*/ 1127613 h 1682495"/>
                <a:gd name="connsiteX914" fmla="*/ 1283545 w 8882887"/>
                <a:gd name="connsiteY914" fmla="*/ 1118460 h 1682495"/>
                <a:gd name="connsiteX915" fmla="*/ 1283963 w 8882887"/>
                <a:gd name="connsiteY915" fmla="*/ 1119768 h 1682495"/>
                <a:gd name="connsiteX916" fmla="*/ 1286889 w 8882887"/>
                <a:gd name="connsiteY916" fmla="*/ 1128921 h 1682495"/>
                <a:gd name="connsiteX917" fmla="*/ 1290232 w 8882887"/>
                <a:gd name="connsiteY917" fmla="*/ 1167278 h 1682495"/>
                <a:gd name="connsiteX918" fmla="*/ 1290232 w 8882887"/>
                <a:gd name="connsiteY918" fmla="*/ 1177739 h 1682495"/>
                <a:gd name="connsiteX919" fmla="*/ 1306951 w 8882887"/>
                <a:gd name="connsiteY919" fmla="*/ 1205634 h 1682495"/>
                <a:gd name="connsiteX920" fmla="*/ 1313638 w 8882887"/>
                <a:gd name="connsiteY920" fmla="*/ 1209122 h 1682495"/>
                <a:gd name="connsiteX921" fmla="*/ 1313638 w 8882887"/>
                <a:gd name="connsiteY921" fmla="*/ 1216095 h 1682495"/>
                <a:gd name="connsiteX922" fmla="*/ 1310295 w 8882887"/>
                <a:gd name="connsiteY922" fmla="*/ 1247478 h 1682495"/>
                <a:gd name="connsiteX923" fmla="*/ 1316981 w 8882887"/>
                <a:gd name="connsiteY923" fmla="*/ 1261425 h 1682495"/>
                <a:gd name="connsiteX924" fmla="*/ 1323669 w 8882887"/>
                <a:gd name="connsiteY924" fmla="*/ 1264913 h 1682495"/>
                <a:gd name="connsiteX925" fmla="*/ 1323669 w 8882887"/>
                <a:gd name="connsiteY925" fmla="*/ 1275374 h 1682495"/>
                <a:gd name="connsiteX926" fmla="*/ 1316981 w 8882887"/>
                <a:gd name="connsiteY926" fmla="*/ 1278861 h 1682495"/>
                <a:gd name="connsiteX927" fmla="*/ 1356268 w 8882887"/>
                <a:gd name="connsiteY927" fmla="*/ 1319833 h 1682495"/>
                <a:gd name="connsiteX928" fmla="*/ 1369603 w 8882887"/>
                <a:gd name="connsiteY928" fmla="*/ 1373009 h 1682495"/>
                <a:gd name="connsiteX929" fmla="*/ 1417287 w 8882887"/>
                <a:gd name="connsiteY929" fmla="*/ 1373009 h 1682495"/>
                <a:gd name="connsiteX930" fmla="*/ 1417287 w 8882887"/>
                <a:gd name="connsiteY930" fmla="*/ 1329494 h 1682495"/>
                <a:gd name="connsiteX931" fmla="*/ 1409211 w 8882887"/>
                <a:gd name="connsiteY931" fmla="*/ 1329494 h 1682495"/>
                <a:gd name="connsiteX932" fmla="*/ 1409211 w 8882887"/>
                <a:gd name="connsiteY932" fmla="*/ 1086294 h 1682495"/>
                <a:gd name="connsiteX933" fmla="*/ 1439612 w 8882887"/>
                <a:gd name="connsiteY933" fmla="*/ 1086294 h 1682495"/>
                <a:gd name="connsiteX934" fmla="*/ 1440372 w 8882887"/>
                <a:gd name="connsiteY934" fmla="*/ 1084673 h 1682495"/>
                <a:gd name="connsiteX935" fmla="*/ 1445691 w 8882887"/>
                <a:gd name="connsiteY935" fmla="*/ 1073324 h 1682495"/>
                <a:gd name="connsiteX936" fmla="*/ 1448352 w 8882887"/>
                <a:gd name="connsiteY936" fmla="*/ 1073729 h 1682495"/>
                <a:gd name="connsiteX937" fmla="*/ 1466972 w 8882887"/>
                <a:gd name="connsiteY937" fmla="*/ 1076565 h 1682495"/>
                <a:gd name="connsiteX938" fmla="*/ 1467732 w 8882887"/>
                <a:gd name="connsiteY938" fmla="*/ 1078593 h 1682495"/>
                <a:gd name="connsiteX939" fmla="*/ 1473051 w 8882887"/>
                <a:gd name="connsiteY939" fmla="*/ 1092779 h 1682495"/>
                <a:gd name="connsiteX940" fmla="*/ 1512572 w 8882887"/>
                <a:gd name="connsiteY940" fmla="*/ 1096022 h 1682495"/>
                <a:gd name="connsiteX941" fmla="*/ 1512572 w 8882887"/>
                <a:gd name="connsiteY941" fmla="*/ 911190 h 1682495"/>
                <a:gd name="connsiteX942" fmla="*/ 1515612 w 8882887"/>
                <a:gd name="connsiteY942" fmla="*/ 911190 h 1682495"/>
                <a:gd name="connsiteX943" fmla="*/ 1536893 w 8882887"/>
                <a:gd name="connsiteY943" fmla="*/ 911190 h 1682495"/>
                <a:gd name="connsiteX944" fmla="*/ 1536893 w 8882887"/>
                <a:gd name="connsiteY944" fmla="*/ 706902 h 1682495"/>
                <a:gd name="connsiteX945" fmla="*/ 1539552 w 8882887"/>
                <a:gd name="connsiteY945" fmla="*/ 706902 h 1682495"/>
                <a:gd name="connsiteX946" fmla="*/ 1558173 w 8882887"/>
                <a:gd name="connsiteY946" fmla="*/ 706902 h 1682495"/>
                <a:gd name="connsiteX947" fmla="*/ 1558173 w 8882887"/>
                <a:gd name="connsiteY947" fmla="*/ 535041 h 1682495"/>
                <a:gd name="connsiteX948" fmla="*/ 1564253 w 8882887"/>
                <a:gd name="connsiteY948" fmla="*/ 492885 h 1682495"/>
                <a:gd name="connsiteX949" fmla="*/ 1567293 w 8882887"/>
                <a:gd name="connsiteY949" fmla="*/ 492885 h 1682495"/>
                <a:gd name="connsiteX950" fmla="*/ 1588574 w 8882887"/>
                <a:gd name="connsiteY950" fmla="*/ 492885 h 1682495"/>
                <a:gd name="connsiteX951" fmla="*/ 1643294 w 8882887"/>
                <a:gd name="connsiteY951" fmla="*/ 369665 h 1682495"/>
                <a:gd name="connsiteX952" fmla="*/ 1649375 w 8882887"/>
                <a:gd name="connsiteY952" fmla="*/ 0 h 168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</a:cxnLst>
              <a:rect l="l" t="t" r="r" b="b"/>
              <a:pathLst>
                <a:path w="8882887" h="1682495">
                  <a:moveTo>
                    <a:pt x="1649375" y="0"/>
                  </a:moveTo>
                  <a:cubicBezTo>
                    <a:pt x="1649375" y="27"/>
                    <a:pt x="1649399" y="3060"/>
                    <a:pt x="1652414" y="369665"/>
                  </a:cubicBezTo>
                  <a:cubicBezTo>
                    <a:pt x="1652432" y="369701"/>
                    <a:pt x="1653399" y="371712"/>
                    <a:pt x="1710174" y="489644"/>
                  </a:cubicBezTo>
                  <a:cubicBezTo>
                    <a:pt x="1710186" y="489644"/>
                    <a:pt x="1710353" y="489644"/>
                    <a:pt x="1713215" y="489644"/>
                  </a:cubicBezTo>
                  <a:lnTo>
                    <a:pt x="1734495" y="489644"/>
                  </a:lnTo>
                  <a:cubicBezTo>
                    <a:pt x="1734495" y="489665"/>
                    <a:pt x="1734495" y="490508"/>
                    <a:pt x="1734495" y="525312"/>
                  </a:cubicBezTo>
                  <a:cubicBezTo>
                    <a:pt x="1734498" y="525321"/>
                    <a:pt x="1734555" y="525408"/>
                    <a:pt x="1735256" y="526529"/>
                  </a:cubicBezTo>
                  <a:lnTo>
                    <a:pt x="1740575" y="535041"/>
                  </a:lnTo>
                  <a:cubicBezTo>
                    <a:pt x="1740575" y="535071"/>
                    <a:pt x="1740575" y="537344"/>
                    <a:pt x="1740575" y="706902"/>
                  </a:cubicBezTo>
                  <a:cubicBezTo>
                    <a:pt x="1740588" y="706902"/>
                    <a:pt x="1740798" y="706902"/>
                    <a:pt x="1743995" y="706902"/>
                  </a:cubicBezTo>
                  <a:lnTo>
                    <a:pt x="1767936" y="706902"/>
                  </a:lnTo>
                  <a:cubicBezTo>
                    <a:pt x="1767936" y="706932"/>
                    <a:pt x="1767936" y="709385"/>
                    <a:pt x="1767936" y="917675"/>
                  </a:cubicBezTo>
                  <a:cubicBezTo>
                    <a:pt x="1767951" y="917673"/>
                    <a:pt x="1768119" y="917642"/>
                    <a:pt x="1770216" y="917270"/>
                  </a:cubicBezTo>
                  <a:lnTo>
                    <a:pt x="1786176" y="914433"/>
                  </a:lnTo>
                  <a:cubicBezTo>
                    <a:pt x="1786176" y="914466"/>
                    <a:pt x="1786131" y="916467"/>
                    <a:pt x="1783136" y="1047381"/>
                  </a:cubicBezTo>
                  <a:cubicBezTo>
                    <a:pt x="1783151" y="1047384"/>
                    <a:pt x="1783317" y="1047414"/>
                    <a:pt x="1785416" y="1047788"/>
                  </a:cubicBezTo>
                  <a:lnTo>
                    <a:pt x="1801376" y="1050624"/>
                  </a:lnTo>
                  <a:cubicBezTo>
                    <a:pt x="1801379" y="1050635"/>
                    <a:pt x="1801409" y="1050731"/>
                    <a:pt x="1801755" y="1051841"/>
                  </a:cubicBezTo>
                  <a:lnTo>
                    <a:pt x="1804416" y="1060353"/>
                  </a:lnTo>
                  <a:cubicBezTo>
                    <a:pt x="1804419" y="1060340"/>
                    <a:pt x="1804487" y="1060125"/>
                    <a:pt x="1805556" y="1056705"/>
                  </a:cubicBezTo>
                  <a:lnTo>
                    <a:pt x="1813536" y="1031169"/>
                  </a:lnTo>
                  <a:cubicBezTo>
                    <a:pt x="1813547" y="1031169"/>
                    <a:pt x="1813697" y="1031169"/>
                    <a:pt x="1816196" y="1031169"/>
                  </a:cubicBezTo>
                  <a:lnTo>
                    <a:pt x="1834817" y="1031169"/>
                  </a:lnTo>
                  <a:cubicBezTo>
                    <a:pt x="1834817" y="1031195"/>
                    <a:pt x="1834817" y="1032234"/>
                    <a:pt x="1834817" y="1079808"/>
                  </a:cubicBezTo>
                  <a:cubicBezTo>
                    <a:pt x="1834826" y="1079816"/>
                    <a:pt x="1834941" y="1079876"/>
                    <a:pt x="1836336" y="1080620"/>
                  </a:cubicBezTo>
                  <a:lnTo>
                    <a:pt x="1846977" y="1086294"/>
                  </a:lnTo>
                  <a:cubicBezTo>
                    <a:pt x="1846977" y="1086308"/>
                    <a:pt x="1846977" y="1086459"/>
                    <a:pt x="1846977" y="1088321"/>
                  </a:cubicBezTo>
                  <a:lnTo>
                    <a:pt x="1846977" y="1102508"/>
                  </a:lnTo>
                  <a:cubicBezTo>
                    <a:pt x="1847007" y="1102508"/>
                    <a:pt x="1848369" y="1102508"/>
                    <a:pt x="1913858" y="1102508"/>
                  </a:cubicBezTo>
                  <a:cubicBezTo>
                    <a:pt x="1913858" y="1102520"/>
                    <a:pt x="1913858" y="1102644"/>
                    <a:pt x="1913858" y="1104129"/>
                  </a:cubicBezTo>
                  <a:lnTo>
                    <a:pt x="1913858" y="1115478"/>
                  </a:lnTo>
                  <a:cubicBezTo>
                    <a:pt x="1913871" y="1115478"/>
                    <a:pt x="1914053" y="1115478"/>
                    <a:pt x="1916897" y="1115478"/>
                  </a:cubicBezTo>
                  <a:lnTo>
                    <a:pt x="1938177" y="1115478"/>
                  </a:lnTo>
                  <a:cubicBezTo>
                    <a:pt x="1938177" y="1115451"/>
                    <a:pt x="1938177" y="1114358"/>
                    <a:pt x="1938177" y="1070081"/>
                  </a:cubicBezTo>
                  <a:cubicBezTo>
                    <a:pt x="1938209" y="1070081"/>
                    <a:pt x="1939604" y="1070081"/>
                    <a:pt x="2005058" y="1070081"/>
                  </a:cubicBezTo>
                  <a:cubicBezTo>
                    <a:pt x="2005058" y="1070069"/>
                    <a:pt x="2005058" y="1069923"/>
                    <a:pt x="2005058" y="1068054"/>
                  </a:cubicBezTo>
                  <a:lnTo>
                    <a:pt x="2005058" y="1053867"/>
                  </a:lnTo>
                  <a:cubicBezTo>
                    <a:pt x="2005067" y="1053867"/>
                    <a:pt x="2005178" y="1053867"/>
                    <a:pt x="2006579" y="1053867"/>
                  </a:cubicBezTo>
                  <a:lnTo>
                    <a:pt x="2017218" y="1053867"/>
                  </a:lnTo>
                  <a:cubicBezTo>
                    <a:pt x="2017218" y="1053857"/>
                    <a:pt x="2017218" y="1053687"/>
                    <a:pt x="2017218" y="1051031"/>
                  </a:cubicBezTo>
                  <a:lnTo>
                    <a:pt x="2017218" y="1031169"/>
                  </a:lnTo>
                  <a:cubicBezTo>
                    <a:pt x="2017232" y="1031169"/>
                    <a:pt x="2017340" y="1031169"/>
                    <a:pt x="2018358" y="1031169"/>
                  </a:cubicBezTo>
                  <a:lnTo>
                    <a:pt x="2026338" y="1031169"/>
                  </a:lnTo>
                  <a:cubicBezTo>
                    <a:pt x="2026338" y="1031159"/>
                    <a:pt x="2026338" y="1031031"/>
                    <a:pt x="2026338" y="1029548"/>
                  </a:cubicBezTo>
                  <a:lnTo>
                    <a:pt x="2026338" y="1018197"/>
                  </a:lnTo>
                  <a:cubicBezTo>
                    <a:pt x="2026350" y="1018197"/>
                    <a:pt x="2026536" y="1018197"/>
                    <a:pt x="2029379" y="1018197"/>
                  </a:cubicBezTo>
                  <a:lnTo>
                    <a:pt x="2050659" y="1018197"/>
                  </a:lnTo>
                  <a:cubicBezTo>
                    <a:pt x="2050659" y="1018208"/>
                    <a:pt x="2050659" y="1018323"/>
                    <a:pt x="2050659" y="1019819"/>
                  </a:cubicBezTo>
                  <a:lnTo>
                    <a:pt x="2050659" y="1031169"/>
                  </a:lnTo>
                  <a:cubicBezTo>
                    <a:pt x="2050676" y="1031169"/>
                    <a:pt x="2051427" y="1031169"/>
                    <a:pt x="2084099" y="1031169"/>
                  </a:cubicBezTo>
                  <a:cubicBezTo>
                    <a:pt x="2084099" y="1031157"/>
                    <a:pt x="2084099" y="1030986"/>
                    <a:pt x="2084099" y="1028331"/>
                  </a:cubicBezTo>
                  <a:lnTo>
                    <a:pt x="2084099" y="1008470"/>
                  </a:lnTo>
                  <a:cubicBezTo>
                    <a:pt x="2084108" y="1008470"/>
                    <a:pt x="2084253" y="1008470"/>
                    <a:pt x="2086760" y="1008470"/>
                  </a:cubicBezTo>
                  <a:lnTo>
                    <a:pt x="2105379" y="1008470"/>
                  </a:lnTo>
                  <a:cubicBezTo>
                    <a:pt x="2105379" y="1008488"/>
                    <a:pt x="2105379" y="1009259"/>
                    <a:pt x="2105379" y="1044140"/>
                  </a:cubicBezTo>
                  <a:cubicBezTo>
                    <a:pt x="2105390" y="1044140"/>
                    <a:pt x="2105510" y="1044140"/>
                    <a:pt x="2106900" y="1044140"/>
                  </a:cubicBezTo>
                  <a:lnTo>
                    <a:pt x="2117540" y="1044140"/>
                  </a:lnTo>
                  <a:cubicBezTo>
                    <a:pt x="2117540" y="1044131"/>
                    <a:pt x="2117540" y="1044009"/>
                    <a:pt x="2117540" y="1042518"/>
                  </a:cubicBezTo>
                  <a:lnTo>
                    <a:pt x="2117540" y="1031169"/>
                  </a:lnTo>
                  <a:cubicBezTo>
                    <a:pt x="2117553" y="1031169"/>
                    <a:pt x="2117730" y="1031169"/>
                    <a:pt x="2120199" y="1031169"/>
                  </a:cubicBezTo>
                  <a:lnTo>
                    <a:pt x="2138820" y="1031169"/>
                  </a:lnTo>
                  <a:cubicBezTo>
                    <a:pt x="2138820" y="1031189"/>
                    <a:pt x="2138820" y="1032027"/>
                    <a:pt x="2138820" y="1070081"/>
                  </a:cubicBezTo>
                  <a:cubicBezTo>
                    <a:pt x="2138832" y="1070081"/>
                    <a:pt x="2139009" y="1070081"/>
                    <a:pt x="2141861" y="1070081"/>
                  </a:cubicBezTo>
                  <a:lnTo>
                    <a:pt x="2163140" y="1070081"/>
                  </a:lnTo>
                  <a:cubicBezTo>
                    <a:pt x="2163140" y="1070097"/>
                    <a:pt x="2163140" y="1070270"/>
                    <a:pt x="2163140" y="1072512"/>
                  </a:cubicBezTo>
                  <a:lnTo>
                    <a:pt x="2163140" y="1089537"/>
                  </a:lnTo>
                  <a:cubicBezTo>
                    <a:pt x="2163152" y="1089537"/>
                    <a:pt x="2163258" y="1089537"/>
                    <a:pt x="2164280" y="1089537"/>
                  </a:cubicBezTo>
                  <a:lnTo>
                    <a:pt x="2172261" y="1089537"/>
                  </a:lnTo>
                  <a:cubicBezTo>
                    <a:pt x="2172261" y="1089525"/>
                    <a:pt x="2172261" y="1089411"/>
                    <a:pt x="2172261" y="1088321"/>
                  </a:cubicBezTo>
                  <a:lnTo>
                    <a:pt x="2172261" y="1079808"/>
                  </a:lnTo>
                  <a:cubicBezTo>
                    <a:pt x="2172287" y="1079808"/>
                    <a:pt x="2173365" y="1079808"/>
                    <a:pt x="2217861" y="1079808"/>
                  </a:cubicBezTo>
                  <a:cubicBezTo>
                    <a:pt x="2217861" y="1079829"/>
                    <a:pt x="2217861" y="1080674"/>
                    <a:pt x="2217861" y="1115478"/>
                  </a:cubicBezTo>
                  <a:cubicBezTo>
                    <a:pt x="2217872" y="1115478"/>
                    <a:pt x="2217990" y="1115478"/>
                    <a:pt x="2219381" y="1115478"/>
                  </a:cubicBezTo>
                  <a:lnTo>
                    <a:pt x="2230022" y="1115478"/>
                  </a:lnTo>
                  <a:cubicBezTo>
                    <a:pt x="2230022" y="1115489"/>
                    <a:pt x="2230022" y="1115598"/>
                    <a:pt x="2230022" y="1117100"/>
                  </a:cubicBezTo>
                  <a:lnTo>
                    <a:pt x="2230022" y="1128449"/>
                  </a:lnTo>
                  <a:cubicBezTo>
                    <a:pt x="2230035" y="1128449"/>
                    <a:pt x="2230145" y="1128449"/>
                    <a:pt x="2231162" y="1128449"/>
                  </a:cubicBezTo>
                  <a:lnTo>
                    <a:pt x="2239142" y="1128449"/>
                  </a:lnTo>
                  <a:cubicBezTo>
                    <a:pt x="2239142" y="1128438"/>
                    <a:pt x="2239142" y="1128258"/>
                    <a:pt x="2239142" y="1125206"/>
                  </a:cubicBezTo>
                  <a:lnTo>
                    <a:pt x="2239142" y="1102508"/>
                  </a:lnTo>
                  <a:cubicBezTo>
                    <a:pt x="2239152" y="1102508"/>
                    <a:pt x="2239269" y="1102508"/>
                    <a:pt x="2240661" y="1102508"/>
                  </a:cubicBezTo>
                  <a:lnTo>
                    <a:pt x="2251302" y="1102508"/>
                  </a:lnTo>
                  <a:cubicBezTo>
                    <a:pt x="2251302" y="1102520"/>
                    <a:pt x="2251302" y="1102644"/>
                    <a:pt x="2251302" y="1104129"/>
                  </a:cubicBezTo>
                  <a:lnTo>
                    <a:pt x="2251302" y="1115478"/>
                  </a:lnTo>
                  <a:lnTo>
                    <a:pt x="2259282" y="1112489"/>
                  </a:lnTo>
                  <a:cubicBezTo>
                    <a:pt x="2260422" y="1111931"/>
                    <a:pt x="2260422" y="1111628"/>
                    <a:pt x="2260422" y="1111019"/>
                  </a:cubicBezTo>
                  <a:lnTo>
                    <a:pt x="2260422" y="1102508"/>
                  </a:lnTo>
                  <a:cubicBezTo>
                    <a:pt x="2260448" y="1102508"/>
                    <a:pt x="2261649" y="1102508"/>
                    <a:pt x="2318183" y="1102508"/>
                  </a:cubicBezTo>
                  <a:cubicBezTo>
                    <a:pt x="2318183" y="1102529"/>
                    <a:pt x="2318183" y="1103349"/>
                    <a:pt x="2318183" y="1138176"/>
                  </a:cubicBezTo>
                  <a:cubicBezTo>
                    <a:pt x="2318195" y="1138176"/>
                    <a:pt x="2318372" y="1138176"/>
                    <a:pt x="2321222" y="1138176"/>
                  </a:cubicBezTo>
                  <a:lnTo>
                    <a:pt x="2342502" y="1138176"/>
                  </a:lnTo>
                  <a:cubicBezTo>
                    <a:pt x="2342502" y="1138188"/>
                    <a:pt x="2342502" y="1138311"/>
                    <a:pt x="2342502" y="1139798"/>
                  </a:cubicBezTo>
                  <a:lnTo>
                    <a:pt x="2342502" y="1151147"/>
                  </a:lnTo>
                  <a:cubicBezTo>
                    <a:pt x="2342516" y="1151147"/>
                    <a:pt x="2342700" y="1151147"/>
                    <a:pt x="2345163" y="1151147"/>
                  </a:cubicBezTo>
                  <a:lnTo>
                    <a:pt x="2363783" y="1151147"/>
                  </a:lnTo>
                  <a:cubicBezTo>
                    <a:pt x="2363783" y="1151129"/>
                    <a:pt x="2363783" y="1150362"/>
                    <a:pt x="2363783" y="1115478"/>
                  </a:cubicBezTo>
                  <a:cubicBezTo>
                    <a:pt x="2363793" y="1115478"/>
                    <a:pt x="2363910" y="1115478"/>
                    <a:pt x="2365302" y="1115478"/>
                  </a:cubicBezTo>
                  <a:lnTo>
                    <a:pt x="2375943" y="1115478"/>
                  </a:lnTo>
                  <a:cubicBezTo>
                    <a:pt x="2375943" y="1115450"/>
                    <a:pt x="2375943" y="1114293"/>
                    <a:pt x="2375943" y="1066838"/>
                  </a:cubicBezTo>
                  <a:cubicBezTo>
                    <a:pt x="2375954" y="1066838"/>
                    <a:pt x="2376069" y="1066838"/>
                    <a:pt x="2377463" y="1066838"/>
                  </a:cubicBezTo>
                  <a:lnTo>
                    <a:pt x="2388104" y="1066838"/>
                  </a:lnTo>
                  <a:cubicBezTo>
                    <a:pt x="2388104" y="1066829"/>
                    <a:pt x="2388104" y="1066665"/>
                    <a:pt x="2388104" y="1064001"/>
                  </a:cubicBezTo>
                  <a:lnTo>
                    <a:pt x="2388104" y="1044140"/>
                  </a:lnTo>
                  <a:cubicBezTo>
                    <a:pt x="2385063" y="1044140"/>
                    <a:pt x="2385063" y="1044140"/>
                    <a:pt x="2386203" y="1041707"/>
                  </a:cubicBezTo>
                  <a:lnTo>
                    <a:pt x="2394183" y="1024683"/>
                  </a:lnTo>
                  <a:cubicBezTo>
                    <a:pt x="2394191" y="1024709"/>
                    <a:pt x="2394483" y="1025720"/>
                    <a:pt x="2406344" y="1066838"/>
                  </a:cubicBezTo>
                  <a:cubicBezTo>
                    <a:pt x="2406356" y="1066838"/>
                    <a:pt x="2406465" y="1066838"/>
                    <a:pt x="2407484" y="1066838"/>
                  </a:cubicBezTo>
                  <a:lnTo>
                    <a:pt x="2415464" y="1066838"/>
                  </a:lnTo>
                  <a:cubicBezTo>
                    <a:pt x="2415464" y="1066818"/>
                    <a:pt x="2415464" y="1065050"/>
                    <a:pt x="2415464" y="907947"/>
                  </a:cubicBezTo>
                  <a:cubicBezTo>
                    <a:pt x="2415479" y="907947"/>
                    <a:pt x="2415650" y="907947"/>
                    <a:pt x="2417744" y="907947"/>
                  </a:cubicBezTo>
                  <a:lnTo>
                    <a:pt x="2433704" y="907947"/>
                  </a:lnTo>
                  <a:cubicBezTo>
                    <a:pt x="2433704" y="907914"/>
                    <a:pt x="2433704" y="906399"/>
                    <a:pt x="2433704" y="836609"/>
                  </a:cubicBezTo>
                  <a:cubicBezTo>
                    <a:pt x="2433729" y="836609"/>
                    <a:pt x="2434667" y="836609"/>
                    <a:pt x="2473224" y="836609"/>
                  </a:cubicBezTo>
                  <a:cubicBezTo>
                    <a:pt x="2473224" y="836591"/>
                    <a:pt x="2473224" y="835826"/>
                    <a:pt x="2473224" y="804182"/>
                  </a:cubicBezTo>
                  <a:cubicBezTo>
                    <a:pt x="2473253" y="804182"/>
                    <a:pt x="2474436" y="804182"/>
                    <a:pt x="2524905" y="804182"/>
                  </a:cubicBezTo>
                  <a:cubicBezTo>
                    <a:pt x="2524905" y="804194"/>
                    <a:pt x="2524905" y="804389"/>
                    <a:pt x="2524905" y="807830"/>
                  </a:cubicBezTo>
                  <a:lnTo>
                    <a:pt x="2524905" y="833366"/>
                  </a:lnTo>
                  <a:cubicBezTo>
                    <a:pt x="2524919" y="833366"/>
                    <a:pt x="2525115" y="833366"/>
                    <a:pt x="2528325" y="833366"/>
                  </a:cubicBezTo>
                  <a:lnTo>
                    <a:pt x="2552265" y="833366"/>
                  </a:lnTo>
                  <a:cubicBezTo>
                    <a:pt x="2552265" y="833393"/>
                    <a:pt x="2552265" y="834734"/>
                    <a:pt x="2552265" y="904704"/>
                  </a:cubicBezTo>
                  <a:cubicBezTo>
                    <a:pt x="2552274" y="904704"/>
                    <a:pt x="2552388" y="904704"/>
                    <a:pt x="2553785" y="904704"/>
                  </a:cubicBezTo>
                  <a:lnTo>
                    <a:pt x="2564426" y="904704"/>
                  </a:lnTo>
                  <a:lnTo>
                    <a:pt x="2585706" y="911190"/>
                  </a:lnTo>
                  <a:cubicBezTo>
                    <a:pt x="2585706" y="911205"/>
                    <a:pt x="2585706" y="912180"/>
                    <a:pt x="2585706" y="969558"/>
                  </a:cubicBezTo>
                  <a:cubicBezTo>
                    <a:pt x="2585715" y="969558"/>
                    <a:pt x="2585828" y="969558"/>
                    <a:pt x="2587226" y="969558"/>
                  </a:cubicBezTo>
                  <a:lnTo>
                    <a:pt x="2597865" y="969558"/>
                  </a:lnTo>
                  <a:cubicBezTo>
                    <a:pt x="2597865" y="969573"/>
                    <a:pt x="2597865" y="969732"/>
                    <a:pt x="2597865" y="971990"/>
                  </a:cubicBezTo>
                  <a:lnTo>
                    <a:pt x="2597865" y="989013"/>
                  </a:lnTo>
                  <a:cubicBezTo>
                    <a:pt x="2597877" y="989013"/>
                    <a:pt x="2598063" y="989013"/>
                    <a:pt x="2600906" y="989013"/>
                  </a:cubicBezTo>
                  <a:lnTo>
                    <a:pt x="2622186" y="989013"/>
                  </a:lnTo>
                  <a:lnTo>
                    <a:pt x="2631306" y="998742"/>
                  </a:lnTo>
                  <a:cubicBezTo>
                    <a:pt x="2631306" y="998760"/>
                    <a:pt x="2631306" y="999489"/>
                    <a:pt x="2631306" y="1031169"/>
                  </a:cubicBezTo>
                  <a:cubicBezTo>
                    <a:pt x="2631320" y="1031169"/>
                    <a:pt x="2631516" y="1031169"/>
                    <a:pt x="2634726" y="1031169"/>
                  </a:cubicBezTo>
                  <a:lnTo>
                    <a:pt x="2658666" y="1031169"/>
                  </a:lnTo>
                  <a:cubicBezTo>
                    <a:pt x="2658666" y="1031180"/>
                    <a:pt x="2658666" y="1031300"/>
                    <a:pt x="2658666" y="1032789"/>
                  </a:cubicBezTo>
                  <a:lnTo>
                    <a:pt x="2658666" y="1044140"/>
                  </a:lnTo>
                  <a:cubicBezTo>
                    <a:pt x="2658680" y="1044140"/>
                    <a:pt x="2658828" y="1044140"/>
                    <a:pt x="2660567" y="1044140"/>
                  </a:cubicBezTo>
                  <a:lnTo>
                    <a:pt x="2673867" y="1044140"/>
                  </a:lnTo>
                  <a:cubicBezTo>
                    <a:pt x="2673867" y="1044153"/>
                    <a:pt x="2673867" y="1044347"/>
                    <a:pt x="2673867" y="1047381"/>
                  </a:cubicBezTo>
                  <a:lnTo>
                    <a:pt x="2673867" y="1070081"/>
                  </a:lnTo>
                  <a:cubicBezTo>
                    <a:pt x="2679947" y="1070081"/>
                    <a:pt x="2679947" y="1070081"/>
                    <a:pt x="2679947" y="1067243"/>
                  </a:cubicBezTo>
                  <a:lnTo>
                    <a:pt x="2679947" y="1047381"/>
                  </a:lnTo>
                  <a:cubicBezTo>
                    <a:pt x="2679956" y="1047381"/>
                    <a:pt x="2680073" y="1047381"/>
                    <a:pt x="2681466" y="1047381"/>
                  </a:cubicBezTo>
                  <a:lnTo>
                    <a:pt x="2692107" y="1047381"/>
                  </a:lnTo>
                  <a:cubicBezTo>
                    <a:pt x="2692107" y="1047398"/>
                    <a:pt x="2692107" y="1047576"/>
                    <a:pt x="2692107" y="1049814"/>
                  </a:cubicBezTo>
                  <a:lnTo>
                    <a:pt x="2692107" y="1066838"/>
                  </a:lnTo>
                  <a:cubicBezTo>
                    <a:pt x="2692121" y="1066838"/>
                    <a:pt x="2692230" y="1066838"/>
                    <a:pt x="2693247" y="1066838"/>
                  </a:cubicBezTo>
                  <a:lnTo>
                    <a:pt x="2701227" y="1066838"/>
                  </a:lnTo>
                  <a:cubicBezTo>
                    <a:pt x="2701227" y="1060353"/>
                    <a:pt x="2701227" y="1060353"/>
                    <a:pt x="2774187" y="1060353"/>
                  </a:cubicBezTo>
                  <a:cubicBezTo>
                    <a:pt x="2774187" y="1060367"/>
                    <a:pt x="2774187" y="1060518"/>
                    <a:pt x="2774187" y="1062380"/>
                  </a:cubicBezTo>
                  <a:lnTo>
                    <a:pt x="2774187" y="1076565"/>
                  </a:lnTo>
                  <a:cubicBezTo>
                    <a:pt x="2774199" y="1076565"/>
                    <a:pt x="2774312" y="1076565"/>
                    <a:pt x="2775327" y="1076565"/>
                  </a:cubicBezTo>
                  <a:lnTo>
                    <a:pt x="2783309" y="1076565"/>
                  </a:lnTo>
                  <a:cubicBezTo>
                    <a:pt x="2783309" y="1076579"/>
                    <a:pt x="2783309" y="1076762"/>
                    <a:pt x="2783309" y="1079808"/>
                  </a:cubicBezTo>
                  <a:lnTo>
                    <a:pt x="2783309" y="1102508"/>
                  </a:lnTo>
                  <a:cubicBezTo>
                    <a:pt x="2783321" y="1102502"/>
                    <a:pt x="2783495" y="1102385"/>
                    <a:pt x="2786348" y="1100481"/>
                  </a:cubicBezTo>
                  <a:lnTo>
                    <a:pt x="2807628" y="1086294"/>
                  </a:lnTo>
                  <a:cubicBezTo>
                    <a:pt x="2807631" y="1086266"/>
                    <a:pt x="2807828" y="1084953"/>
                    <a:pt x="2816748" y="1024683"/>
                  </a:cubicBezTo>
                  <a:cubicBezTo>
                    <a:pt x="2816762" y="1024680"/>
                    <a:pt x="2816865" y="1024641"/>
                    <a:pt x="2817888" y="1024278"/>
                  </a:cubicBezTo>
                  <a:lnTo>
                    <a:pt x="2825868" y="1021440"/>
                  </a:lnTo>
                  <a:cubicBezTo>
                    <a:pt x="2825868" y="1021416"/>
                    <a:pt x="2825918" y="1019825"/>
                    <a:pt x="2828909" y="917675"/>
                  </a:cubicBezTo>
                  <a:cubicBezTo>
                    <a:pt x="2828909" y="917702"/>
                    <a:pt x="2828958" y="919338"/>
                    <a:pt x="2831949" y="1021440"/>
                  </a:cubicBezTo>
                  <a:cubicBezTo>
                    <a:pt x="2831963" y="1021445"/>
                    <a:pt x="2832069" y="1021482"/>
                    <a:pt x="2833089" y="1021845"/>
                  </a:cubicBezTo>
                  <a:lnTo>
                    <a:pt x="2841069" y="1024683"/>
                  </a:lnTo>
                  <a:cubicBezTo>
                    <a:pt x="2841069" y="1024653"/>
                    <a:pt x="2841069" y="1022654"/>
                    <a:pt x="2841069" y="894977"/>
                  </a:cubicBezTo>
                  <a:cubicBezTo>
                    <a:pt x="2847149" y="894977"/>
                    <a:pt x="2847149" y="894977"/>
                    <a:pt x="2847149" y="846336"/>
                  </a:cubicBezTo>
                  <a:cubicBezTo>
                    <a:pt x="2847167" y="846336"/>
                    <a:pt x="2848196" y="846336"/>
                    <a:pt x="2904909" y="846336"/>
                  </a:cubicBezTo>
                  <a:cubicBezTo>
                    <a:pt x="2904909" y="846362"/>
                    <a:pt x="2904909" y="847439"/>
                    <a:pt x="2904909" y="894977"/>
                  </a:cubicBezTo>
                  <a:cubicBezTo>
                    <a:pt x="2904923" y="894977"/>
                    <a:pt x="2905031" y="894977"/>
                    <a:pt x="2906049" y="894977"/>
                  </a:cubicBezTo>
                  <a:lnTo>
                    <a:pt x="2914029" y="894977"/>
                  </a:lnTo>
                  <a:cubicBezTo>
                    <a:pt x="2914029" y="894945"/>
                    <a:pt x="2914029" y="892986"/>
                    <a:pt x="2914029" y="771755"/>
                  </a:cubicBezTo>
                  <a:cubicBezTo>
                    <a:pt x="2914038" y="771755"/>
                    <a:pt x="2914187" y="771755"/>
                    <a:pt x="2916690" y="771755"/>
                  </a:cubicBezTo>
                  <a:lnTo>
                    <a:pt x="2935310" y="771755"/>
                  </a:lnTo>
                  <a:cubicBezTo>
                    <a:pt x="2935310" y="771744"/>
                    <a:pt x="2935310" y="771578"/>
                    <a:pt x="2935310" y="768918"/>
                  </a:cubicBezTo>
                  <a:lnTo>
                    <a:pt x="2935310" y="749057"/>
                  </a:lnTo>
                  <a:cubicBezTo>
                    <a:pt x="2935326" y="749057"/>
                    <a:pt x="2936073" y="749057"/>
                    <a:pt x="2968751" y="749057"/>
                  </a:cubicBezTo>
                  <a:cubicBezTo>
                    <a:pt x="2968751" y="749046"/>
                    <a:pt x="2968751" y="748925"/>
                    <a:pt x="2968751" y="747435"/>
                  </a:cubicBezTo>
                  <a:lnTo>
                    <a:pt x="2968751" y="736086"/>
                  </a:lnTo>
                  <a:cubicBezTo>
                    <a:pt x="2968761" y="736086"/>
                    <a:pt x="2968926" y="736086"/>
                    <a:pt x="2971410" y="736086"/>
                  </a:cubicBezTo>
                  <a:lnTo>
                    <a:pt x="2990031" y="736086"/>
                  </a:lnTo>
                  <a:cubicBezTo>
                    <a:pt x="2990031" y="736098"/>
                    <a:pt x="2990031" y="736217"/>
                    <a:pt x="2990031" y="737708"/>
                  </a:cubicBezTo>
                  <a:lnTo>
                    <a:pt x="2990031" y="749057"/>
                  </a:lnTo>
                  <a:cubicBezTo>
                    <a:pt x="2990045" y="749057"/>
                    <a:pt x="2990154" y="749057"/>
                    <a:pt x="2991171" y="749057"/>
                  </a:cubicBezTo>
                  <a:lnTo>
                    <a:pt x="2999151" y="749057"/>
                  </a:lnTo>
                  <a:lnTo>
                    <a:pt x="3014351" y="742571"/>
                  </a:lnTo>
                  <a:lnTo>
                    <a:pt x="3020430" y="747435"/>
                  </a:lnTo>
                  <a:lnTo>
                    <a:pt x="3020430" y="736086"/>
                  </a:lnTo>
                  <a:cubicBezTo>
                    <a:pt x="3020444" y="736086"/>
                    <a:pt x="3020649" y="736086"/>
                    <a:pt x="3023850" y="736086"/>
                  </a:cubicBezTo>
                  <a:lnTo>
                    <a:pt x="3047792" y="736086"/>
                  </a:lnTo>
                  <a:cubicBezTo>
                    <a:pt x="3047792" y="736098"/>
                    <a:pt x="3047792" y="736217"/>
                    <a:pt x="3047792" y="737708"/>
                  </a:cubicBezTo>
                  <a:lnTo>
                    <a:pt x="3047792" y="749057"/>
                  </a:lnTo>
                  <a:cubicBezTo>
                    <a:pt x="3047820" y="749057"/>
                    <a:pt x="3048924" y="749057"/>
                    <a:pt x="3093392" y="749057"/>
                  </a:cubicBezTo>
                  <a:cubicBezTo>
                    <a:pt x="3093392" y="749072"/>
                    <a:pt x="3093392" y="749235"/>
                    <a:pt x="3093392" y="751488"/>
                  </a:cubicBezTo>
                  <a:lnTo>
                    <a:pt x="3093392" y="768513"/>
                  </a:lnTo>
                  <a:cubicBezTo>
                    <a:pt x="3093417" y="768513"/>
                    <a:pt x="3094377" y="768513"/>
                    <a:pt x="3132912" y="768513"/>
                  </a:cubicBezTo>
                  <a:cubicBezTo>
                    <a:pt x="3132912" y="768537"/>
                    <a:pt x="3132912" y="769557"/>
                    <a:pt x="3132912" y="813909"/>
                  </a:cubicBezTo>
                  <a:cubicBezTo>
                    <a:pt x="3132926" y="813909"/>
                    <a:pt x="3133035" y="813909"/>
                    <a:pt x="3134052" y="813909"/>
                  </a:cubicBezTo>
                  <a:lnTo>
                    <a:pt x="3142032" y="813909"/>
                  </a:lnTo>
                  <a:cubicBezTo>
                    <a:pt x="3142032" y="813920"/>
                    <a:pt x="3142032" y="814049"/>
                    <a:pt x="3142032" y="815531"/>
                  </a:cubicBezTo>
                  <a:lnTo>
                    <a:pt x="3142032" y="826881"/>
                  </a:lnTo>
                  <a:cubicBezTo>
                    <a:pt x="3148113" y="826881"/>
                    <a:pt x="3148113" y="826881"/>
                    <a:pt x="3148113" y="872277"/>
                  </a:cubicBezTo>
                  <a:cubicBezTo>
                    <a:pt x="3148127" y="872277"/>
                    <a:pt x="3148238" y="872277"/>
                    <a:pt x="3149253" y="872277"/>
                  </a:cubicBezTo>
                  <a:lnTo>
                    <a:pt x="3157233" y="872277"/>
                  </a:lnTo>
                  <a:cubicBezTo>
                    <a:pt x="3157233" y="872291"/>
                    <a:pt x="3157233" y="872391"/>
                    <a:pt x="3157233" y="873494"/>
                  </a:cubicBezTo>
                  <a:lnTo>
                    <a:pt x="3157233" y="882006"/>
                  </a:lnTo>
                  <a:cubicBezTo>
                    <a:pt x="3157242" y="882006"/>
                    <a:pt x="3157359" y="882006"/>
                    <a:pt x="3158753" y="882006"/>
                  </a:cubicBezTo>
                  <a:lnTo>
                    <a:pt x="3169392" y="882006"/>
                  </a:lnTo>
                  <a:cubicBezTo>
                    <a:pt x="3169392" y="882032"/>
                    <a:pt x="3169392" y="883101"/>
                    <a:pt x="3169392" y="927404"/>
                  </a:cubicBezTo>
                  <a:cubicBezTo>
                    <a:pt x="3169404" y="927404"/>
                    <a:pt x="3169584" y="927404"/>
                    <a:pt x="3172433" y="927404"/>
                  </a:cubicBezTo>
                  <a:lnTo>
                    <a:pt x="3193713" y="927404"/>
                  </a:lnTo>
                  <a:cubicBezTo>
                    <a:pt x="3193713" y="927428"/>
                    <a:pt x="3193713" y="928298"/>
                    <a:pt x="3193713" y="963072"/>
                  </a:cubicBezTo>
                  <a:cubicBezTo>
                    <a:pt x="3196754" y="963072"/>
                    <a:pt x="3196754" y="963072"/>
                    <a:pt x="3196754" y="965504"/>
                  </a:cubicBezTo>
                  <a:lnTo>
                    <a:pt x="3196754" y="982529"/>
                  </a:lnTo>
                  <a:cubicBezTo>
                    <a:pt x="3196767" y="982529"/>
                    <a:pt x="3196872" y="982529"/>
                    <a:pt x="3197894" y="982529"/>
                  </a:cubicBezTo>
                  <a:lnTo>
                    <a:pt x="3205874" y="982529"/>
                  </a:lnTo>
                  <a:cubicBezTo>
                    <a:pt x="3205874" y="982550"/>
                    <a:pt x="3205874" y="983394"/>
                    <a:pt x="3205874" y="1018197"/>
                  </a:cubicBezTo>
                  <a:cubicBezTo>
                    <a:pt x="3205886" y="1018197"/>
                    <a:pt x="3206034" y="1018197"/>
                    <a:pt x="3207773" y="1018197"/>
                  </a:cubicBezTo>
                  <a:lnTo>
                    <a:pt x="3221073" y="1018197"/>
                  </a:lnTo>
                  <a:cubicBezTo>
                    <a:pt x="3224114" y="1021440"/>
                    <a:pt x="3224114" y="1021440"/>
                    <a:pt x="3224114" y="1024278"/>
                  </a:cubicBezTo>
                  <a:lnTo>
                    <a:pt x="3224114" y="1044140"/>
                  </a:lnTo>
                  <a:cubicBezTo>
                    <a:pt x="3224121" y="1044129"/>
                    <a:pt x="3224252" y="1043969"/>
                    <a:pt x="3226394" y="1041302"/>
                  </a:cubicBezTo>
                  <a:lnTo>
                    <a:pt x="3242354" y="1021440"/>
                  </a:lnTo>
                  <a:cubicBezTo>
                    <a:pt x="3242376" y="1021440"/>
                    <a:pt x="3243335" y="1021440"/>
                    <a:pt x="3284915" y="1021440"/>
                  </a:cubicBezTo>
                  <a:cubicBezTo>
                    <a:pt x="3284915" y="1021478"/>
                    <a:pt x="3284915" y="1023579"/>
                    <a:pt x="3284915" y="1151147"/>
                  </a:cubicBezTo>
                  <a:cubicBezTo>
                    <a:pt x="3284927" y="1151147"/>
                    <a:pt x="3285041" y="1151147"/>
                    <a:pt x="3286055" y="1151147"/>
                  </a:cubicBezTo>
                  <a:lnTo>
                    <a:pt x="3294035" y="1151147"/>
                  </a:lnTo>
                  <a:cubicBezTo>
                    <a:pt x="3294041" y="1151135"/>
                    <a:pt x="3294129" y="1150985"/>
                    <a:pt x="3295175" y="1149120"/>
                  </a:cubicBezTo>
                  <a:lnTo>
                    <a:pt x="3303155" y="1134933"/>
                  </a:lnTo>
                  <a:cubicBezTo>
                    <a:pt x="3303155" y="1134944"/>
                    <a:pt x="3303155" y="1135092"/>
                    <a:pt x="3303155" y="1137771"/>
                  </a:cubicBezTo>
                  <a:lnTo>
                    <a:pt x="3303155" y="1157633"/>
                  </a:lnTo>
                  <a:cubicBezTo>
                    <a:pt x="3309234" y="1157633"/>
                    <a:pt x="3309234" y="1157633"/>
                    <a:pt x="3309234" y="1089537"/>
                  </a:cubicBezTo>
                  <a:cubicBezTo>
                    <a:pt x="3309248" y="1089537"/>
                    <a:pt x="3309353" y="1089537"/>
                    <a:pt x="3310374" y="1089537"/>
                  </a:cubicBezTo>
                  <a:lnTo>
                    <a:pt x="3318354" y="1089537"/>
                  </a:lnTo>
                  <a:cubicBezTo>
                    <a:pt x="3318354" y="1089515"/>
                    <a:pt x="3318354" y="1088015"/>
                    <a:pt x="3318354" y="992256"/>
                  </a:cubicBezTo>
                  <a:cubicBezTo>
                    <a:pt x="3318365" y="992256"/>
                    <a:pt x="3318486" y="992256"/>
                    <a:pt x="3319875" y="992256"/>
                  </a:cubicBezTo>
                  <a:lnTo>
                    <a:pt x="3330515" y="992256"/>
                  </a:lnTo>
                  <a:cubicBezTo>
                    <a:pt x="3330524" y="992225"/>
                    <a:pt x="3330920" y="990815"/>
                    <a:pt x="3348755" y="927404"/>
                  </a:cubicBezTo>
                  <a:cubicBezTo>
                    <a:pt x="3348768" y="927404"/>
                    <a:pt x="3348914" y="927404"/>
                    <a:pt x="3350655" y="927404"/>
                  </a:cubicBezTo>
                  <a:lnTo>
                    <a:pt x="3363956" y="927404"/>
                  </a:lnTo>
                  <a:cubicBezTo>
                    <a:pt x="3363963" y="927438"/>
                    <a:pt x="3364302" y="928887"/>
                    <a:pt x="3379155" y="992256"/>
                  </a:cubicBezTo>
                  <a:cubicBezTo>
                    <a:pt x="3379164" y="992256"/>
                    <a:pt x="3379275" y="992256"/>
                    <a:pt x="3380675" y="992256"/>
                  </a:cubicBezTo>
                  <a:lnTo>
                    <a:pt x="3391316" y="992256"/>
                  </a:lnTo>
                  <a:cubicBezTo>
                    <a:pt x="3391316" y="992273"/>
                    <a:pt x="3391316" y="993273"/>
                    <a:pt x="3391316" y="1050624"/>
                  </a:cubicBezTo>
                  <a:cubicBezTo>
                    <a:pt x="3391326" y="1050624"/>
                    <a:pt x="3391475" y="1050624"/>
                    <a:pt x="3393975" y="1050624"/>
                  </a:cubicBezTo>
                  <a:lnTo>
                    <a:pt x="3412596" y="1050624"/>
                  </a:lnTo>
                  <a:cubicBezTo>
                    <a:pt x="3412596" y="1050636"/>
                    <a:pt x="3412596" y="1050819"/>
                    <a:pt x="3412596" y="1053867"/>
                  </a:cubicBezTo>
                  <a:lnTo>
                    <a:pt x="3412596" y="1076565"/>
                  </a:lnTo>
                  <a:cubicBezTo>
                    <a:pt x="3418676" y="1076565"/>
                    <a:pt x="3418676" y="1076565"/>
                    <a:pt x="3418676" y="1073324"/>
                  </a:cubicBezTo>
                  <a:lnTo>
                    <a:pt x="3418676" y="1050624"/>
                  </a:lnTo>
                  <a:cubicBezTo>
                    <a:pt x="3418691" y="1050624"/>
                    <a:pt x="3418859" y="1050624"/>
                    <a:pt x="3420956" y="1050624"/>
                  </a:cubicBezTo>
                  <a:lnTo>
                    <a:pt x="3436916" y="1050624"/>
                  </a:lnTo>
                  <a:cubicBezTo>
                    <a:pt x="3436916" y="1050639"/>
                    <a:pt x="3436916" y="1050815"/>
                    <a:pt x="3436916" y="1053056"/>
                  </a:cubicBezTo>
                  <a:lnTo>
                    <a:pt x="3436916" y="1070081"/>
                  </a:lnTo>
                  <a:cubicBezTo>
                    <a:pt x="3436940" y="1070081"/>
                    <a:pt x="3438003" y="1070081"/>
                    <a:pt x="3482517" y="1070081"/>
                  </a:cubicBezTo>
                  <a:cubicBezTo>
                    <a:pt x="3482517" y="1070055"/>
                    <a:pt x="3482517" y="1068899"/>
                    <a:pt x="3482517" y="1014956"/>
                  </a:cubicBezTo>
                  <a:cubicBezTo>
                    <a:pt x="3482529" y="1014956"/>
                    <a:pt x="3482669" y="1014956"/>
                    <a:pt x="3484416" y="1014956"/>
                  </a:cubicBezTo>
                  <a:lnTo>
                    <a:pt x="3497717" y="1014956"/>
                  </a:lnTo>
                  <a:cubicBezTo>
                    <a:pt x="3497717" y="1014972"/>
                    <a:pt x="3497717" y="1015713"/>
                    <a:pt x="3497717" y="1047381"/>
                  </a:cubicBezTo>
                  <a:cubicBezTo>
                    <a:pt x="3500757" y="1047381"/>
                    <a:pt x="3500757" y="1047381"/>
                    <a:pt x="3500757" y="998742"/>
                  </a:cubicBezTo>
                  <a:cubicBezTo>
                    <a:pt x="3500778" y="998742"/>
                    <a:pt x="3501590" y="998742"/>
                    <a:pt x="3534197" y="998742"/>
                  </a:cubicBezTo>
                  <a:cubicBezTo>
                    <a:pt x="3534197" y="998727"/>
                    <a:pt x="3534197" y="998547"/>
                    <a:pt x="3534197" y="996309"/>
                  </a:cubicBezTo>
                  <a:lnTo>
                    <a:pt x="3534197" y="979286"/>
                  </a:lnTo>
                  <a:cubicBezTo>
                    <a:pt x="3534209" y="979286"/>
                    <a:pt x="3534321" y="979286"/>
                    <a:pt x="3535337" y="979286"/>
                  </a:cubicBezTo>
                  <a:lnTo>
                    <a:pt x="3543317" y="979286"/>
                  </a:lnTo>
                  <a:cubicBezTo>
                    <a:pt x="3543317" y="979277"/>
                    <a:pt x="3543317" y="979107"/>
                    <a:pt x="3543317" y="976449"/>
                  </a:cubicBezTo>
                  <a:lnTo>
                    <a:pt x="3543317" y="956588"/>
                  </a:lnTo>
                  <a:lnTo>
                    <a:pt x="3549398" y="966315"/>
                  </a:lnTo>
                  <a:cubicBezTo>
                    <a:pt x="3549410" y="966315"/>
                    <a:pt x="3549603" y="966315"/>
                    <a:pt x="3552818" y="966315"/>
                  </a:cubicBezTo>
                  <a:lnTo>
                    <a:pt x="3576758" y="966315"/>
                  </a:lnTo>
                  <a:cubicBezTo>
                    <a:pt x="3576758" y="966303"/>
                    <a:pt x="3576758" y="966201"/>
                    <a:pt x="3576758" y="965099"/>
                  </a:cubicBezTo>
                  <a:lnTo>
                    <a:pt x="3576758" y="956588"/>
                  </a:lnTo>
                  <a:cubicBezTo>
                    <a:pt x="3576771" y="956588"/>
                    <a:pt x="3576882" y="956588"/>
                    <a:pt x="3577898" y="956588"/>
                  </a:cubicBezTo>
                  <a:lnTo>
                    <a:pt x="3585878" y="956588"/>
                  </a:lnTo>
                  <a:cubicBezTo>
                    <a:pt x="3585878" y="956601"/>
                    <a:pt x="3585878" y="956751"/>
                    <a:pt x="3585878" y="958614"/>
                  </a:cubicBezTo>
                  <a:lnTo>
                    <a:pt x="3585878" y="972801"/>
                  </a:lnTo>
                  <a:cubicBezTo>
                    <a:pt x="3585900" y="972801"/>
                    <a:pt x="3587000" y="972801"/>
                    <a:pt x="3643638" y="972801"/>
                  </a:cubicBezTo>
                  <a:cubicBezTo>
                    <a:pt x="3643638" y="972828"/>
                    <a:pt x="3643638" y="975093"/>
                    <a:pt x="3643638" y="1180331"/>
                  </a:cubicBezTo>
                  <a:cubicBezTo>
                    <a:pt x="3643653" y="1180331"/>
                    <a:pt x="3643826" y="1180331"/>
                    <a:pt x="3645918" y="1180331"/>
                  </a:cubicBezTo>
                  <a:lnTo>
                    <a:pt x="3661878" y="1180331"/>
                  </a:lnTo>
                  <a:cubicBezTo>
                    <a:pt x="3661878" y="1173846"/>
                    <a:pt x="3661878" y="1167360"/>
                    <a:pt x="3661878" y="1160876"/>
                  </a:cubicBezTo>
                  <a:cubicBezTo>
                    <a:pt x="3664919" y="1160876"/>
                    <a:pt x="3664919" y="1160876"/>
                    <a:pt x="3667959" y="1160876"/>
                  </a:cubicBezTo>
                  <a:cubicBezTo>
                    <a:pt x="3667959" y="1167360"/>
                    <a:pt x="3667959" y="1173846"/>
                    <a:pt x="3667959" y="1180331"/>
                  </a:cubicBezTo>
                  <a:cubicBezTo>
                    <a:pt x="3683159" y="1180331"/>
                    <a:pt x="3698360" y="1180331"/>
                    <a:pt x="3713559" y="1180331"/>
                  </a:cubicBezTo>
                  <a:cubicBezTo>
                    <a:pt x="3713559" y="1164117"/>
                    <a:pt x="3713559" y="1151147"/>
                    <a:pt x="3713559" y="1134933"/>
                  </a:cubicBezTo>
                  <a:cubicBezTo>
                    <a:pt x="3719640" y="1134933"/>
                    <a:pt x="3725720" y="1134933"/>
                    <a:pt x="3731799" y="1134933"/>
                  </a:cubicBezTo>
                  <a:lnTo>
                    <a:pt x="3750039" y="1131692"/>
                  </a:lnTo>
                  <a:cubicBezTo>
                    <a:pt x="3753080" y="1131692"/>
                    <a:pt x="3753080" y="1134933"/>
                    <a:pt x="3756120" y="1134933"/>
                  </a:cubicBezTo>
                  <a:lnTo>
                    <a:pt x="3771320" y="1134933"/>
                  </a:lnTo>
                  <a:cubicBezTo>
                    <a:pt x="3771320" y="1151147"/>
                    <a:pt x="3771320" y="1167360"/>
                    <a:pt x="3771320" y="1180331"/>
                  </a:cubicBezTo>
                  <a:cubicBezTo>
                    <a:pt x="3774360" y="1180331"/>
                    <a:pt x="3777401" y="1180331"/>
                    <a:pt x="3783480" y="1180331"/>
                  </a:cubicBezTo>
                  <a:cubicBezTo>
                    <a:pt x="3783480" y="1190060"/>
                    <a:pt x="3783480" y="1199787"/>
                    <a:pt x="3783480" y="1206273"/>
                  </a:cubicBezTo>
                  <a:lnTo>
                    <a:pt x="3797484" y="1207631"/>
                  </a:lnTo>
                  <a:lnTo>
                    <a:pt x="3816921" y="1207631"/>
                  </a:lnTo>
                  <a:cubicBezTo>
                    <a:pt x="3816921" y="1198917"/>
                    <a:pt x="3816921" y="1192659"/>
                    <a:pt x="3816921" y="1183574"/>
                  </a:cubicBezTo>
                  <a:lnTo>
                    <a:pt x="3918855" y="1183574"/>
                  </a:lnTo>
                  <a:lnTo>
                    <a:pt x="3918855" y="1055694"/>
                  </a:lnTo>
                  <a:lnTo>
                    <a:pt x="4026867" y="1055694"/>
                  </a:lnTo>
                  <a:lnTo>
                    <a:pt x="4026867" y="1173846"/>
                  </a:lnTo>
                  <a:cubicBezTo>
                    <a:pt x="4027820" y="1173846"/>
                    <a:pt x="4028772" y="1173846"/>
                    <a:pt x="4029723" y="1173846"/>
                  </a:cubicBezTo>
                  <a:lnTo>
                    <a:pt x="4031586" y="1207631"/>
                  </a:lnTo>
                  <a:lnTo>
                    <a:pt x="4046100" y="1207631"/>
                  </a:lnTo>
                  <a:cubicBezTo>
                    <a:pt x="4046904" y="1196810"/>
                    <a:pt x="4047963" y="1185329"/>
                    <a:pt x="4047963" y="1173846"/>
                  </a:cubicBezTo>
                  <a:cubicBezTo>
                    <a:pt x="4051004" y="1173846"/>
                    <a:pt x="4054044" y="1173846"/>
                    <a:pt x="4057083" y="1173846"/>
                  </a:cubicBezTo>
                  <a:lnTo>
                    <a:pt x="4058946" y="1207631"/>
                  </a:lnTo>
                  <a:lnTo>
                    <a:pt x="4134879" y="1207631"/>
                  </a:lnTo>
                  <a:lnTo>
                    <a:pt x="4134879" y="963089"/>
                  </a:lnTo>
                  <a:lnTo>
                    <a:pt x="4430870" y="963089"/>
                  </a:lnTo>
                  <a:lnTo>
                    <a:pt x="4430870" y="1207631"/>
                  </a:lnTo>
                  <a:lnTo>
                    <a:pt x="4458915" y="1207631"/>
                  </a:lnTo>
                  <a:lnTo>
                    <a:pt x="4458915" y="1083591"/>
                  </a:lnTo>
                  <a:lnTo>
                    <a:pt x="4601595" y="1083591"/>
                  </a:lnTo>
                  <a:cubicBezTo>
                    <a:pt x="4607707" y="924560"/>
                    <a:pt x="4612775" y="766349"/>
                    <a:pt x="4619491" y="606380"/>
                  </a:cubicBezTo>
                  <a:cubicBezTo>
                    <a:pt x="4604291" y="606380"/>
                    <a:pt x="4567811" y="586923"/>
                    <a:pt x="4601251" y="573953"/>
                  </a:cubicBezTo>
                  <a:cubicBezTo>
                    <a:pt x="4598209" y="570710"/>
                    <a:pt x="4595171" y="567467"/>
                    <a:pt x="4592131" y="567467"/>
                  </a:cubicBezTo>
                  <a:cubicBezTo>
                    <a:pt x="4592131" y="548012"/>
                    <a:pt x="4589089" y="544769"/>
                    <a:pt x="4604291" y="531798"/>
                  </a:cubicBezTo>
                  <a:cubicBezTo>
                    <a:pt x="4604291" y="525312"/>
                    <a:pt x="4604291" y="515585"/>
                    <a:pt x="4604291" y="505857"/>
                  </a:cubicBezTo>
                  <a:cubicBezTo>
                    <a:pt x="4610371" y="505857"/>
                    <a:pt x="4616451" y="505857"/>
                    <a:pt x="4625571" y="505857"/>
                  </a:cubicBezTo>
                  <a:cubicBezTo>
                    <a:pt x="4625571" y="492885"/>
                    <a:pt x="4625571" y="483158"/>
                    <a:pt x="4625571" y="473430"/>
                  </a:cubicBezTo>
                  <a:cubicBezTo>
                    <a:pt x="4625571" y="470187"/>
                    <a:pt x="4628611" y="470187"/>
                    <a:pt x="4628611" y="466944"/>
                  </a:cubicBezTo>
                  <a:cubicBezTo>
                    <a:pt x="4628611" y="428033"/>
                    <a:pt x="4628611" y="389121"/>
                    <a:pt x="4628611" y="350208"/>
                  </a:cubicBezTo>
                  <a:cubicBezTo>
                    <a:pt x="4628611" y="346965"/>
                    <a:pt x="4625571" y="343724"/>
                    <a:pt x="4625571" y="340481"/>
                  </a:cubicBezTo>
                  <a:cubicBezTo>
                    <a:pt x="4628611" y="337238"/>
                    <a:pt x="4631651" y="333995"/>
                    <a:pt x="4634691" y="330752"/>
                  </a:cubicBezTo>
                  <a:cubicBezTo>
                    <a:pt x="4634691" y="301568"/>
                    <a:pt x="4634691" y="272384"/>
                    <a:pt x="4634691" y="243200"/>
                  </a:cubicBezTo>
                  <a:cubicBezTo>
                    <a:pt x="4634691" y="239958"/>
                    <a:pt x="4634691" y="239958"/>
                    <a:pt x="4637731" y="236715"/>
                  </a:cubicBezTo>
                  <a:cubicBezTo>
                    <a:pt x="4637731" y="210774"/>
                    <a:pt x="4637731" y="181590"/>
                    <a:pt x="4637731" y="152406"/>
                  </a:cubicBezTo>
                  <a:cubicBezTo>
                    <a:pt x="4640771" y="139436"/>
                    <a:pt x="4640771" y="132950"/>
                    <a:pt x="4640771" y="123222"/>
                  </a:cubicBezTo>
                  <a:cubicBezTo>
                    <a:pt x="4646851" y="132950"/>
                    <a:pt x="4646851" y="139436"/>
                    <a:pt x="4646851" y="149163"/>
                  </a:cubicBezTo>
                  <a:cubicBezTo>
                    <a:pt x="4649891" y="181590"/>
                    <a:pt x="4649891" y="210774"/>
                    <a:pt x="4649891" y="236715"/>
                  </a:cubicBezTo>
                  <a:cubicBezTo>
                    <a:pt x="4652931" y="272384"/>
                    <a:pt x="4652931" y="301568"/>
                    <a:pt x="4652931" y="330752"/>
                  </a:cubicBezTo>
                  <a:cubicBezTo>
                    <a:pt x="4655971" y="333995"/>
                    <a:pt x="4659011" y="337238"/>
                    <a:pt x="4662051" y="340481"/>
                  </a:cubicBezTo>
                  <a:cubicBezTo>
                    <a:pt x="4662051" y="343724"/>
                    <a:pt x="4659011" y="346965"/>
                    <a:pt x="4659011" y="350208"/>
                  </a:cubicBezTo>
                  <a:cubicBezTo>
                    <a:pt x="4659011" y="389121"/>
                    <a:pt x="4659011" y="428033"/>
                    <a:pt x="4659011" y="466944"/>
                  </a:cubicBezTo>
                  <a:cubicBezTo>
                    <a:pt x="4659011" y="470187"/>
                    <a:pt x="4662051" y="470187"/>
                    <a:pt x="4662051" y="473430"/>
                  </a:cubicBezTo>
                  <a:cubicBezTo>
                    <a:pt x="4662051" y="483158"/>
                    <a:pt x="4662051" y="492885"/>
                    <a:pt x="4662051" y="505857"/>
                  </a:cubicBezTo>
                  <a:cubicBezTo>
                    <a:pt x="4668131" y="505857"/>
                    <a:pt x="4677251" y="505857"/>
                    <a:pt x="4683331" y="505857"/>
                  </a:cubicBezTo>
                  <a:cubicBezTo>
                    <a:pt x="4683331" y="515585"/>
                    <a:pt x="4683331" y="525312"/>
                    <a:pt x="4683331" y="531798"/>
                  </a:cubicBezTo>
                  <a:cubicBezTo>
                    <a:pt x="4695493" y="544769"/>
                    <a:pt x="4695493" y="544769"/>
                    <a:pt x="4695493" y="567467"/>
                  </a:cubicBezTo>
                  <a:cubicBezTo>
                    <a:pt x="4692451" y="567467"/>
                    <a:pt x="4689411" y="570710"/>
                    <a:pt x="4686373" y="573953"/>
                  </a:cubicBezTo>
                  <a:cubicBezTo>
                    <a:pt x="4716771" y="590166"/>
                    <a:pt x="4680291" y="603137"/>
                    <a:pt x="4668131" y="606380"/>
                  </a:cubicBezTo>
                  <a:cubicBezTo>
                    <a:pt x="4671171" y="732843"/>
                    <a:pt x="4677251" y="859307"/>
                    <a:pt x="4680291" y="985772"/>
                  </a:cubicBezTo>
                  <a:cubicBezTo>
                    <a:pt x="4713733" y="985772"/>
                    <a:pt x="4747171" y="985772"/>
                    <a:pt x="4777573" y="985772"/>
                  </a:cubicBezTo>
                  <a:cubicBezTo>
                    <a:pt x="4777573" y="1024683"/>
                    <a:pt x="4777573" y="1063595"/>
                    <a:pt x="4777573" y="1099265"/>
                  </a:cubicBezTo>
                  <a:cubicBezTo>
                    <a:pt x="4783653" y="1099265"/>
                    <a:pt x="4786693" y="1099265"/>
                    <a:pt x="4789733" y="1099265"/>
                  </a:cubicBezTo>
                  <a:cubicBezTo>
                    <a:pt x="4789733" y="1096022"/>
                    <a:pt x="4792773" y="1092779"/>
                    <a:pt x="4792773" y="1089537"/>
                  </a:cubicBezTo>
                  <a:cubicBezTo>
                    <a:pt x="4795813" y="1089537"/>
                    <a:pt x="4798853" y="1089537"/>
                    <a:pt x="4801893" y="1089537"/>
                  </a:cubicBezTo>
                  <a:cubicBezTo>
                    <a:pt x="4801893" y="1092779"/>
                    <a:pt x="4801893" y="1096022"/>
                    <a:pt x="4804935" y="1102508"/>
                  </a:cubicBezTo>
                  <a:cubicBezTo>
                    <a:pt x="4811013" y="1102508"/>
                    <a:pt x="4817093" y="1102508"/>
                    <a:pt x="4823175" y="1102508"/>
                  </a:cubicBezTo>
                  <a:cubicBezTo>
                    <a:pt x="4823175" y="1099265"/>
                    <a:pt x="4823175" y="1096022"/>
                    <a:pt x="4823175" y="1092779"/>
                  </a:cubicBezTo>
                  <a:cubicBezTo>
                    <a:pt x="4835333" y="1092779"/>
                    <a:pt x="4844453" y="1092779"/>
                    <a:pt x="4856613" y="1092779"/>
                  </a:cubicBezTo>
                  <a:cubicBezTo>
                    <a:pt x="4856613" y="1096022"/>
                    <a:pt x="4856613" y="1099265"/>
                    <a:pt x="4856613" y="1102508"/>
                  </a:cubicBezTo>
                  <a:cubicBezTo>
                    <a:pt x="4865733" y="1102508"/>
                    <a:pt x="4877895" y="1102508"/>
                    <a:pt x="4887015" y="1102508"/>
                  </a:cubicBezTo>
                  <a:cubicBezTo>
                    <a:pt x="4887015" y="1125206"/>
                    <a:pt x="4887015" y="1147905"/>
                    <a:pt x="4887015" y="1170603"/>
                  </a:cubicBezTo>
                  <a:cubicBezTo>
                    <a:pt x="4893095" y="1170603"/>
                    <a:pt x="4902215" y="1170603"/>
                    <a:pt x="4908295" y="1170603"/>
                  </a:cubicBezTo>
                  <a:cubicBezTo>
                    <a:pt x="4908295" y="1164117"/>
                    <a:pt x="4908295" y="1157633"/>
                    <a:pt x="4908295" y="1151147"/>
                  </a:cubicBezTo>
                  <a:cubicBezTo>
                    <a:pt x="4917415" y="1151147"/>
                    <a:pt x="4926535" y="1151147"/>
                    <a:pt x="4932615" y="1151147"/>
                  </a:cubicBezTo>
                  <a:cubicBezTo>
                    <a:pt x="4932615" y="1060353"/>
                    <a:pt x="4932615" y="972801"/>
                    <a:pt x="4932615" y="882006"/>
                  </a:cubicBezTo>
                  <a:cubicBezTo>
                    <a:pt x="4935655" y="878763"/>
                    <a:pt x="4938695" y="875520"/>
                    <a:pt x="4941735" y="872277"/>
                  </a:cubicBezTo>
                  <a:cubicBezTo>
                    <a:pt x="4978215" y="872277"/>
                    <a:pt x="5014695" y="872277"/>
                    <a:pt x="5051177" y="872277"/>
                  </a:cubicBezTo>
                  <a:lnTo>
                    <a:pt x="5051177" y="885249"/>
                  </a:lnTo>
                  <a:lnTo>
                    <a:pt x="5066377" y="885249"/>
                  </a:lnTo>
                  <a:cubicBezTo>
                    <a:pt x="5066377" y="943617"/>
                    <a:pt x="5066377" y="1001985"/>
                    <a:pt x="5066377" y="1057110"/>
                  </a:cubicBezTo>
                  <a:cubicBezTo>
                    <a:pt x="5078537" y="1057110"/>
                    <a:pt x="5087657" y="1057110"/>
                    <a:pt x="5099817" y="1057110"/>
                  </a:cubicBezTo>
                  <a:cubicBezTo>
                    <a:pt x="5099817" y="1024683"/>
                    <a:pt x="5099817" y="992256"/>
                    <a:pt x="5099817" y="956588"/>
                  </a:cubicBezTo>
                  <a:cubicBezTo>
                    <a:pt x="5111977" y="956588"/>
                    <a:pt x="5127177" y="956588"/>
                    <a:pt x="5139339" y="956588"/>
                  </a:cubicBezTo>
                  <a:cubicBezTo>
                    <a:pt x="5142377" y="956588"/>
                    <a:pt x="5142377" y="953345"/>
                    <a:pt x="5145417" y="950102"/>
                  </a:cubicBezTo>
                  <a:lnTo>
                    <a:pt x="5157579" y="950102"/>
                  </a:lnTo>
                  <a:cubicBezTo>
                    <a:pt x="5160617" y="953345"/>
                    <a:pt x="5160617" y="956588"/>
                    <a:pt x="5163657" y="956588"/>
                  </a:cubicBezTo>
                  <a:cubicBezTo>
                    <a:pt x="5172777" y="956588"/>
                    <a:pt x="5184939" y="956588"/>
                    <a:pt x="5197099" y="956588"/>
                  </a:cubicBezTo>
                  <a:cubicBezTo>
                    <a:pt x="5197099" y="898220"/>
                    <a:pt x="5197099" y="839852"/>
                    <a:pt x="5197099" y="781484"/>
                  </a:cubicBezTo>
                  <a:cubicBezTo>
                    <a:pt x="5197119" y="781479"/>
                    <a:pt x="5198419" y="781233"/>
                    <a:pt x="5282219" y="765270"/>
                  </a:cubicBezTo>
                  <a:cubicBezTo>
                    <a:pt x="5282219" y="765281"/>
                    <a:pt x="5282219" y="765392"/>
                    <a:pt x="5282219" y="766892"/>
                  </a:cubicBezTo>
                  <a:lnTo>
                    <a:pt x="5282219" y="778241"/>
                  </a:lnTo>
                  <a:cubicBezTo>
                    <a:pt x="5282245" y="778241"/>
                    <a:pt x="5283211" y="778241"/>
                    <a:pt x="5321739" y="778241"/>
                  </a:cubicBezTo>
                  <a:cubicBezTo>
                    <a:pt x="5321739" y="778274"/>
                    <a:pt x="5321739" y="781830"/>
                    <a:pt x="5321739" y="1160876"/>
                  </a:cubicBezTo>
                  <a:cubicBezTo>
                    <a:pt x="5330859" y="1160876"/>
                    <a:pt x="5343019" y="1160876"/>
                    <a:pt x="5355181" y="1160876"/>
                  </a:cubicBezTo>
                  <a:cubicBezTo>
                    <a:pt x="5355181" y="1157633"/>
                    <a:pt x="5355181" y="1157633"/>
                    <a:pt x="5355181" y="1154390"/>
                  </a:cubicBezTo>
                  <a:cubicBezTo>
                    <a:pt x="5361259" y="1154390"/>
                    <a:pt x="5367339" y="1154390"/>
                    <a:pt x="5373421" y="1154390"/>
                  </a:cubicBezTo>
                  <a:cubicBezTo>
                    <a:pt x="5373421" y="1157633"/>
                    <a:pt x="5373421" y="1157633"/>
                    <a:pt x="5373421" y="1160876"/>
                  </a:cubicBezTo>
                  <a:cubicBezTo>
                    <a:pt x="5385581" y="1160876"/>
                    <a:pt x="5397739" y="1160876"/>
                    <a:pt x="5409901" y="1160876"/>
                  </a:cubicBezTo>
                  <a:cubicBezTo>
                    <a:pt x="5409901" y="1154390"/>
                    <a:pt x="5409901" y="1147905"/>
                    <a:pt x="5409901" y="1141419"/>
                  </a:cubicBezTo>
                  <a:cubicBezTo>
                    <a:pt x="5425101" y="1141419"/>
                    <a:pt x="5440301" y="1141419"/>
                    <a:pt x="5452461" y="1141419"/>
                  </a:cubicBezTo>
                  <a:cubicBezTo>
                    <a:pt x="5458541" y="1134933"/>
                    <a:pt x="5464623" y="1134933"/>
                    <a:pt x="5470701" y="1134933"/>
                  </a:cubicBezTo>
                  <a:cubicBezTo>
                    <a:pt x="5479821" y="1141419"/>
                    <a:pt x="5491983" y="1141419"/>
                    <a:pt x="5501103" y="1141419"/>
                  </a:cubicBezTo>
                  <a:cubicBezTo>
                    <a:pt x="5501103" y="1131692"/>
                    <a:pt x="5501103" y="1125206"/>
                    <a:pt x="5501103" y="1115478"/>
                  </a:cubicBezTo>
                  <a:lnTo>
                    <a:pt x="5513263" y="1115478"/>
                  </a:lnTo>
                  <a:cubicBezTo>
                    <a:pt x="5513263" y="1108992"/>
                    <a:pt x="5513263" y="1102508"/>
                    <a:pt x="5513263" y="1096022"/>
                  </a:cubicBezTo>
                  <a:cubicBezTo>
                    <a:pt x="5540623" y="1096022"/>
                    <a:pt x="5571023" y="1096022"/>
                    <a:pt x="5598383" y="1096022"/>
                  </a:cubicBezTo>
                  <a:cubicBezTo>
                    <a:pt x="5598383" y="1079808"/>
                    <a:pt x="5598383" y="1066838"/>
                    <a:pt x="5598383" y="1050624"/>
                  </a:cubicBezTo>
                  <a:cubicBezTo>
                    <a:pt x="5607503" y="1050624"/>
                    <a:pt x="5616623" y="1050624"/>
                    <a:pt x="5625743" y="1050624"/>
                  </a:cubicBezTo>
                  <a:cubicBezTo>
                    <a:pt x="5625743" y="1047381"/>
                    <a:pt x="5625743" y="1044140"/>
                    <a:pt x="5625743" y="1040897"/>
                  </a:cubicBezTo>
                  <a:cubicBezTo>
                    <a:pt x="5631823" y="1040897"/>
                    <a:pt x="5637903" y="1040897"/>
                    <a:pt x="5643983" y="1040897"/>
                  </a:cubicBezTo>
                  <a:cubicBezTo>
                    <a:pt x="5643983" y="1044140"/>
                    <a:pt x="5643983" y="1047381"/>
                    <a:pt x="5643983" y="1050624"/>
                  </a:cubicBezTo>
                  <a:cubicBezTo>
                    <a:pt x="5653103" y="1050624"/>
                    <a:pt x="5659183" y="1050624"/>
                    <a:pt x="5668303" y="1050624"/>
                  </a:cubicBezTo>
                  <a:cubicBezTo>
                    <a:pt x="5668303" y="1073324"/>
                    <a:pt x="5668303" y="1099265"/>
                    <a:pt x="5668303" y="1125206"/>
                  </a:cubicBezTo>
                  <a:cubicBezTo>
                    <a:pt x="5683503" y="1125206"/>
                    <a:pt x="5701745" y="1125206"/>
                    <a:pt x="5716945" y="1125206"/>
                  </a:cubicBezTo>
                  <a:cubicBezTo>
                    <a:pt x="5716945" y="1112235"/>
                    <a:pt x="5716945" y="1099265"/>
                    <a:pt x="5716945" y="1086294"/>
                  </a:cubicBezTo>
                  <a:cubicBezTo>
                    <a:pt x="5735185" y="1086294"/>
                    <a:pt x="5756465" y="1086294"/>
                    <a:pt x="5774705" y="1086294"/>
                  </a:cubicBezTo>
                  <a:cubicBezTo>
                    <a:pt x="5774705" y="1070081"/>
                    <a:pt x="5774705" y="1057110"/>
                    <a:pt x="5774705" y="1040897"/>
                  </a:cubicBezTo>
                  <a:cubicBezTo>
                    <a:pt x="5799027" y="1040897"/>
                    <a:pt x="5823345" y="1040897"/>
                    <a:pt x="5847667" y="1040897"/>
                  </a:cubicBezTo>
                  <a:cubicBezTo>
                    <a:pt x="5847667" y="1040940"/>
                    <a:pt x="5847667" y="1043603"/>
                    <a:pt x="5847667" y="1207631"/>
                  </a:cubicBezTo>
                  <a:lnTo>
                    <a:pt x="5847667" y="1228299"/>
                  </a:lnTo>
                  <a:lnTo>
                    <a:pt x="5946479" y="1228299"/>
                  </a:lnTo>
                  <a:lnTo>
                    <a:pt x="5946479" y="1386957"/>
                  </a:lnTo>
                  <a:lnTo>
                    <a:pt x="5946479" y="1421828"/>
                  </a:lnTo>
                  <a:lnTo>
                    <a:pt x="5968919" y="1421828"/>
                  </a:lnTo>
                  <a:cubicBezTo>
                    <a:pt x="5968919" y="1421828"/>
                    <a:pt x="5968919" y="1421828"/>
                    <a:pt x="5968919" y="1420085"/>
                  </a:cubicBezTo>
                  <a:lnTo>
                    <a:pt x="5968919" y="1407881"/>
                  </a:lnTo>
                  <a:cubicBezTo>
                    <a:pt x="5968919" y="1407881"/>
                    <a:pt x="5968919" y="1407881"/>
                    <a:pt x="6035789" y="1407881"/>
                  </a:cubicBezTo>
                  <a:cubicBezTo>
                    <a:pt x="6035789" y="1407881"/>
                    <a:pt x="6035789" y="1407881"/>
                    <a:pt x="6035789" y="1439262"/>
                  </a:cubicBezTo>
                  <a:cubicBezTo>
                    <a:pt x="6035789" y="1439262"/>
                    <a:pt x="6035789" y="1439262"/>
                    <a:pt x="6039131" y="1441007"/>
                  </a:cubicBezTo>
                  <a:lnTo>
                    <a:pt x="6062537" y="1453211"/>
                  </a:lnTo>
                  <a:cubicBezTo>
                    <a:pt x="6062537" y="1453211"/>
                    <a:pt x="6062537" y="1453211"/>
                    <a:pt x="6062537" y="1498541"/>
                  </a:cubicBezTo>
                  <a:cubicBezTo>
                    <a:pt x="6062537" y="1498541"/>
                    <a:pt x="6062537" y="1498541"/>
                    <a:pt x="6064627" y="1499414"/>
                  </a:cubicBezTo>
                  <a:lnTo>
                    <a:pt x="6079255" y="1505516"/>
                  </a:lnTo>
                  <a:cubicBezTo>
                    <a:pt x="6079255" y="1505516"/>
                    <a:pt x="6079255" y="1505516"/>
                    <a:pt x="6079255" y="1503773"/>
                  </a:cubicBezTo>
                  <a:lnTo>
                    <a:pt x="6079255" y="1491567"/>
                  </a:lnTo>
                  <a:cubicBezTo>
                    <a:pt x="6079255" y="1491567"/>
                    <a:pt x="6079255" y="1491567"/>
                    <a:pt x="6080927" y="1491567"/>
                  </a:cubicBezTo>
                  <a:lnTo>
                    <a:pt x="6092629" y="1491567"/>
                  </a:lnTo>
                  <a:cubicBezTo>
                    <a:pt x="6092629" y="1491567"/>
                    <a:pt x="6092629" y="1491567"/>
                    <a:pt x="6092629" y="1490259"/>
                  </a:cubicBezTo>
                  <a:lnTo>
                    <a:pt x="6092629" y="1481106"/>
                  </a:lnTo>
                  <a:cubicBezTo>
                    <a:pt x="6092629" y="1481106"/>
                    <a:pt x="6092629" y="1481106"/>
                    <a:pt x="6090957" y="1481106"/>
                  </a:cubicBezTo>
                  <a:lnTo>
                    <a:pt x="6079255" y="1481106"/>
                  </a:lnTo>
                  <a:cubicBezTo>
                    <a:pt x="6079255" y="1481106"/>
                    <a:pt x="6079255" y="1481106"/>
                    <a:pt x="6079255" y="1479363"/>
                  </a:cubicBezTo>
                  <a:lnTo>
                    <a:pt x="6079255" y="1467159"/>
                  </a:lnTo>
                  <a:cubicBezTo>
                    <a:pt x="6079255" y="1467159"/>
                    <a:pt x="6079255" y="1467159"/>
                    <a:pt x="6080927" y="1467159"/>
                  </a:cubicBezTo>
                  <a:lnTo>
                    <a:pt x="6092629" y="1467159"/>
                  </a:lnTo>
                  <a:cubicBezTo>
                    <a:pt x="6092629" y="1467159"/>
                    <a:pt x="6092629" y="1467159"/>
                    <a:pt x="6092629" y="1465415"/>
                  </a:cubicBezTo>
                  <a:lnTo>
                    <a:pt x="6092629" y="1453211"/>
                  </a:lnTo>
                  <a:cubicBezTo>
                    <a:pt x="6092629" y="1453211"/>
                    <a:pt x="6092629" y="1453211"/>
                    <a:pt x="6090957" y="1453211"/>
                  </a:cubicBezTo>
                  <a:lnTo>
                    <a:pt x="6079255" y="1453211"/>
                  </a:lnTo>
                  <a:cubicBezTo>
                    <a:pt x="6079255" y="1453211"/>
                    <a:pt x="6079255" y="1453211"/>
                    <a:pt x="6079255" y="1451468"/>
                  </a:cubicBezTo>
                  <a:lnTo>
                    <a:pt x="6079255" y="1439262"/>
                  </a:lnTo>
                  <a:cubicBezTo>
                    <a:pt x="6079255" y="1439262"/>
                    <a:pt x="6079255" y="1439262"/>
                    <a:pt x="6080927" y="1439262"/>
                  </a:cubicBezTo>
                  <a:lnTo>
                    <a:pt x="6092629" y="1439262"/>
                  </a:lnTo>
                  <a:cubicBezTo>
                    <a:pt x="6092629" y="1439262"/>
                    <a:pt x="6092629" y="1439262"/>
                    <a:pt x="6092629" y="1437956"/>
                  </a:cubicBezTo>
                  <a:lnTo>
                    <a:pt x="6092629" y="1428803"/>
                  </a:lnTo>
                  <a:cubicBezTo>
                    <a:pt x="6092629" y="1428803"/>
                    <a:pt x="6092629" y="1428803"/>
                    <a:pt x="6090957" y="1428803"/>
                  </a:cubicBezTo>
                  <a:lnTo>
                    <a:pt x="6079255" y="1428803"/>
                  </a:lnTo>
                  <a:cubicBezTo>
                    <a:pt x="6079255" y="1428803"/>
                    <a:pt x="6079255" y="1428803"/>
                    <a:pt x="6079255" y="1427058"/>
                  </a:cubicBezTo>
                  <a:lnTo>
                    <a:pt x="6079255" y="1414854"/>
                  </a:lnTo>
                  <a:cubicBezTo>
                    <a:pt x="6079255" y="1414854"/>
                    <a:pt x="6079255" y="1414854"/>
                    <a:pt x="6080927" y="1414854"/>
                  </a:cubicBezTo>
                  <a:lnTo>
                    <a:pt x="6092629" y="1414854"/>
                  </a:lnTo>
                  <a:cubicBezTo>
                    <a:pt x="6092629" y="1414854"/>
                    <a:pt x="6092629" y="1414854"/>
                    <a:pt x="6092629" y="1413111"/>
                  </a:cubicBezTo>
                  <a:lnTo>
                    <a:pt x="6092629" y="1400906"/>
                  </a:lnTo>
                  <a:cubicBezTo>
                    <a:pt x="6092629" y="1400906"/>
                    <a:pt x="6092629" y="1400906"/>
                    <a:pt x="6090957" y="1400906"/>
                  </a:cubicBezTo>
                  <a:lnTo>
                    <a:pt x="6079255" y="1400906"/>
                  </a:lnTo>
                  <a:cubicBezTo>
                    <a:pt x="6079255" y="1400906"/>
                    <a:pt x="6079255" y="1400906"/>
                    <a:pt x="6079255" y="1399599"/>
                  </a:cubicBezTo>
                  <a:lnTo>
                    <a:pt x="6079255" y="1390445"/>
                  </a:lnTo>
                  <a:cubicBezTo>
                    <a:pt x="6079255" y="1390445"/>
                    <a:pt x="6079255" y="1390445"/>
                    <a:pt x="6080927" y="1390445"/>
                  </a:cubicBezTo>
                  <a:lnTo>
                    <a:pt x="6092629" y="1390445"/>
                  </a:lnTo>
                  <a:cubicBezTo>
                    <a:pt x="6092629" y="1390445"/>
                    <a:pt x="6092629" y="1390445"/>
                    <a:pt x="6092629" y="1388702"/>
                  </a:cubicBezTo>
                  <a:lnTo>
                    <a:pt x="6092629" y="1376498"/>
                  </a:lnTo>
                  <a:cubicBezTo>
                    <a:pt x="6092629" y="1376498"/>
                    <a:pt x="6092629" y="1376498"/>
                    <a:pt x="6090957" y="1376498"/>
                  </a:cubicBezTo>
                  <a:lnTo>
                    <a:pt x="6079255" y="1376498"/>
                  </a:lnTo>
                  <a:cubicBezTo>
                    <a:pt x="6079255" y="1376498"/>
                    <a:pt x="6079255" y="1376498"/>
                    <a:pt x="6079255" y="1374755"/>
                  </a:cubicBezTo>
                  <a:lnTo>
                    <a:pt x="6079255" y="1362549"/>
                  </a:lnTo>
                  <a:cubicBezTo>
                    <a:pt x="6079255" y="1362549"/>
                    <a:pt x="6079255" y="1362549"/>
                    <a:pt x="6080927" y="1362549"/>
                  </a:cubicBezTo>
                  <a:lnTo>
                    <a:pt x="6092629" y="1362549"/>
                  </a:lnTo>
                  <a:cubicBezTo>
                    <a:pt x="6092629" y="1362549"/>
                    <a:pt x="6092629" y="1362549"/>
                    <a:pt x="6092629" y="1360806"/>
                  </a:cubicBezTo>
                  <a:lnTo>
                    <a:pt x="6092629" y="1348602"/>
                  </a:lnTo>
                  <a:cubicBezTo>
                    <a:pt x="6092629" y="1348602"/>
                    <a:pt x="6092629" y="1348602"/>
                    <a:pt x="6090957" y="1348602"/>
                  </a:cubicBezTo>
                  <a:lnTo>
                    <a:pt x="6079255" y="1348602"/>
                  </a:lnTo>
                  <a:cubicBezTo>
                    <a:pt x="6079255" y="1348602"/>
                    <a:pt x="6079255" y="1348602"/>
                    <a:pt x="6079255" y="1347294"/>
                  </a:cubicBezTo>
                  <a:lnTo>
                    <a:pt x="6079255" y="1338141"/>
                  </a:lnTo>
                  <a:cubicBezTo>
                    <a:pt x="6079255" y="1338141"/>
                    <a:pt x="6079255" y="1338141"/>
                    <a:pt x="6080927" y="1338141"/>
                  </a:cubicBezTo>
                  <a:lnTo>
                    <a:pt x="6092629" y="1338141"/>
                  </a:lnTo>
                  <a:cubicBezTo>
                    <a:pt x="6092629" y="1338141"/>
                    <a:pt x="6092629" y="1338141"/>
                    <a:pt x="6092629" y="1336397"/>
                  </a:cubicBezTo>
                  <a:lnTo>
                    <a:pt x="6092629" y="1324193"/>
                  </a:lnTo>
                  <a:cubicBezTo>
                    <a:pt x="6092629" y="1324193"/>
                    <a:pt x="6092629" y="1324193"/>
                    <a:pt x="6090957" y="1324193"/>
                  </a:cubicBezTo>
                  <a:lnTo>
                    <a:pt x="6079255" y="1324193"/>
                  </a:lnTo>
                  <a:cubicBezTo>
                    <a:pt x="6079255" y="1324193"/>
                    <a:pt x="6079255" y="1324193"/>
                    <a:pt x="6079255" y="1322450"/>
                  </a:cubicBezTo>
                  <a:lnTo>
                    <a:pt x="6079255" y="1310244"/>
                  </a:lnTo>
                  <a:cubicBezTo>
                    <a:pt x="6079255" y="1310244"/>
                    <a:pt x="6079255" y="1310244"/>
                    <a:pt x="6080927" y="1310244"/>
                  </a:cubicBezTo>
                  <a:lnTo>
                    <a:pt x="6092629" y="1310244"/>
                  </a:lnTo>
                  <a:cubicBezTo>
                    <a:pt x="6092629" y="1310244"/>
                    <a:pt x="6092629" y="1310244"/>
                    <a:pt x="6092629" y="1308938"/>
                  </a:cubicBezTo>
                  <a:lnTo>
                    <a:pt x="6092629" y="1299785"/>
                  </a:lnTo>
                  <a:cubicBezTo>
                    <a:pt x="6092629" y="1299785"/>
                    <a:pt x="6092629" y="1299785"/>
                    <a:pt x="6090957" y="1299785"/>
                  </a:cubicBezTo>
                  <a:lnTo>
                    <a:pt x="6079255" y="1299785"/>
                  </a:lnTo>
                  <a:cubicBezTo>
                    <a:pt x="6079255" y="1299785"/>
                    <a:pt x="6079255" y="1299785"/>
                    <a:pt x="6079255" y="1298040"/>
                  </a:cubicBezTo>
                  <a:lnTo>
                    <a:pt x="6079255" y="1285836"/>
                  </a:lnTo>
                  <a:cubicBezTo>
                    <a:pt x="6079255" y="1285836"/>
                    <a:pt x="6079255" y="1285836"/>
                    <a:pt x="6080927" y="1285836"/>
                  </a:cubicBezTo>
                  <a:lnTo>
                    <a:pt x="6092629" y="1285836"/>
                  </a:lnTo>
                  <a:cubicBezTo>
                    <a:pt x="6092629" y="1285836"/>
                    <a:pt x="6092629" y="1285836"/>
                    <a:pt x="6092629" y="1284093"/>
                  </a:cubicBezTo>
                  <a:lnTo>
                    <a:pt x="6092629" y="1271888"/>
                  </a:lnTo>
                  <a:cubicBezTo>
                    <a:pt x="6092629" y="1271888"/>
                    <a:pt x="6092629" y="1271888"/>
                    <a:pt x="6090957" y="1271888"/>
                  </a:cubicBezTo>
                  <a:lnTo>
                    <a:pt x="6079255" y="1271888"/>
                  </a:lnTo>
                  <a:cubicBezTo>
                    <a:pt x="6079255" y="1271888"/>
                    <a:pt x="6079255" y="1271888"/>
                    <a:pt x="6079255" y="1270145"/>
                  </a:cubicBezTo>
                  <a:lnTo>
                    <a:pt x="6079255" y="1257941"/>
                  </a:lnTo>
                  <a:cubicBezTo>
                    <a:pt x="6079255" y="1257941"/>
                    <a:pt x="6079255" y="1257941"/>
                    <a:pt x="6080927" y="1257941"/>
                  </a:cubicBezTo>
                  <a:lnTo>
                    <a:pt x="6092629" y="1257941"/>
                  </a:lnTo>
                  <a:cubicBezTo>
                    <a:pt x="6092629" y="1257941"/>
                    <a:pt x="6092629" y="1257941"/>
                    <a:pt x="6092629" y="1256633"/>
                  </a:cubicBezTo>
                  <a:lnTo>
                    <a:pt x="6092629" y="1247480"/>
                  </a:lnTo>
                  <a:cubicBezTo>
                    <a:pt x="6092629" y="1247480"/>
                    <a:pt x="6092629" y="1247480"/>
                    <a:pt x="6090957" y="1247480"/>
                  </a:cubicBezTo>
                  <a:lnTo>
                    <a:pt x="6079255" y="1247480"/>
                  </a:lnTo>
                  <a:cubicBezTo>
                    <a:pt x="6079255" y="1247480"/>
                    <a:pt x="6079255" y="1247480"/>
                    <a:pt x="6079255" y="1245737"/>
                  </a:cubicBezTo>
                  <a:lnTo>
                    <a:pt x="6079255" y="1233531"/>
                  </a:lnTo>
                  <a:cubicBezTo>
                    <a:pt x="6079255" y="1233531"/>
                    <a:pt x="6079255" y="1233531"/>
                    <a:pt x="6080927" y="1233531"/>
                  </a:cubicBezTo>
                  <a:lnTo>
                    <a:pt x="6092629" y="1233531"/>
                  </a:lnTo>
                  <a:cubicBezTo>
                    <a:pt x="6092629" y="1233531"/>
                    <a:pt x="6092629" y="1233531"/>
                    <a:pt x="6092629" y="1231788"/>
                  </a:cubicBezTo>
                  <a:lnTo>
                    <a:pt x="6092629" y="1219584"/>
                  </a:lnTo>
                  <a:cubicBezTo>
                    <a:pt x="6092629" y="1219584"/>
                    <a:pt x="6092629" y="1219584"/>
                    <a:pt x="6090957" y="1219584"/>
                  </a:cubicBezTo>
                  <a:lnTo>
                    <a:pt x="6079255" y="1219584"/>
                  </a:lnTo>
                  <a:cubicBezTo>
                    <a:pt x="6079255" y="1219584"/>
                    <a:pt x="6079255" y="1219584"/>
                    <a:pt x="6079255" y="1217840"/>
                  </a:cubicBezTo>
                  <a:lnTo>
                    <a:pt x="6079255" y="1205636"/>
                  </a:lnTo>
                  <a:cubicBezTo>
                    <a:pt x="6079255" y="1205636"/>
                    <a:pt x="6079255" y="1205636"/>
                    <a:pt x="6080927" y="1205636"/>
                  </a:cubicBezTo>
                  <a:lnTo>
                    <a:pt x="6092629" y="1205636"/>
                  </a:lnTo>
                  <a:cubicBezTo>
                    <a:pt x="6092629" y="1205636"/>
                    <a:pt x="6092629" y="1205636"/>
                    <a:pt x="6092629" y="1204328"/>
                  </a:cubicBezTo>
                  <a:lnTo>
                    <a:pt x="6092629" y="1195175"/>
                  </a:lnTo>
                  <a:cubicBezTo>
                    <a:pt x="6092629" y="1195175"/>
                    <a:pt x="6092629" y="1195175"/>
                    <a:pt x="6090957" y="1195175"/>
                  </a:cubicBezTo>
                  <a:lnTo>
                    <a:pt x="6079255" y="1195175"/>
                  </a:lnTo>
                  <a:cubicBezTo>
                    <a:pt x="6079255" y="1195175"/>
                    <a:pt x="6079255" y="1195175"/>
                    <a:pt x="6079255" y="1193432"/>
                  </a:cubicBezTo>
                  <a:lnTo>
                    <a:pt x="6079255" y="1181226"/>
                  </a:lnTo>
                  <a:cubicBezTo>
                    <a:pt x="6079255" y="1181226"/>
                    <a:pt x="6079255" y="1181226"/>
                    <a:pt x="6080927" y="1181226"/>
                  </a:cubicBezTo>
                  <a:lnTo>
                    <a:pt x="6092629" y="1181226"/>
                  </a:lnTo>
                  <a:cubicBezTo>
                    <a:pt x="6092629" y="1181226"/>
                    <a:pt x="6092629" y="1181226"/>
                    <a:pt x="6090957" y="1178612"/>
                  </a:cubicBezTo>
                  <a:lnTo>
                    <a:pt x="6079255" y="1160306"/>
                  </a:lnTo>
                  <a:cubicBezTo>
                    <a:pt x="6079255" y="1160306"/>
                    <a:pt x="6079255" y="1160306"/>
                    <a:pt x="6079255" y="1104513"/>
                  </a:cubicBezTo>
                  <a:cubicBezTo>
                    <a:pt x="6079255" y="1104513"/>
                    <a:pt x="6079255" y="1104513"/>
                    <a:pt x="6303271" y="1104513"/>
                  </a:cubicBezTo>
                  <a:cubicBezTo>
                    <a:pt x="6303271" y="1104513"/>
                    <a:pt x="6303271" y="1104513"/>
                    <a:pt x="6323331" y="1135896"/>
                  </a:cubicBezTo>
                  <a:cubicBezTo>
                    <a:pt x="6323331" y="1135896"/>
                    <a:pt x="6323331" y="1135896"/>
                    <a:pt x="6323331" y="1205636"/>
                  </a:cubicBezTo>
                  <a:cubicBezTo>
                    <a:pt x="6323331" y="1205636"/>
                    <a:pt x="6323331" y="1205636"/>
                    <a:pt x="6321659" y="1205636"/>
                  </a:cubicBezTo>
                  <a:lnTo>
                    <a:pt x="6309957" y="1205636"/>
                  </a:lnTo>
                  <a:cubicBezTo>
                    <a:pt x="6309957" y="1205636"/>
                    <a:pt x="6309957" y="1205636"/>
                    <a:pt x="6309957" y="1207379"/>
                  </a:cubicBezTo>
                  <a:lnTo>
                    <a:pt x="6309957" y="1219584"/>
                  </a:lnTo>
                  <a:cubicBezTo>
                    <a:pt x="6309957" y="1219584"/>
                    <a:pt x="6309957" y="1219584"/>
                    <a:pt x="6311629" y="1219584"/>
                  </a:cubicBezTo>
                  <a:lnTo>
                    <a:pt x="6323331" y="1219584"/>
                  </a:lnTo>
                  <a:cubicBezTo>
                    <a:pt x="6323331" y="1219584"/>
                    <a:pt x="6323331" y="1219584"/>
                    <a:pt x="6323331" y="1221327"/>
                  </a:cubicBezTo>
                  <a:lnTo>
                    <a:pt x="6323331" y="1233531"/>
                  </a:lnTo>
                  <a:cubicBezTo>
                    <a:pt x="6323331" y="1233531"/>
                    <a:pt x="6323331" y="1233531"/>
                    <a:pt x="6321659" y="1233531"/>
                  </a:cubicBezTo>
                  <a:lnTo>
                    <a:pt x="6309957" y="1233531"/>
                  </a:lnTo>
                  <a:cubicBezTo>
                    <a:pt x="6309957" y="1233531"/>
                    <a:pt x="6309957" y="1233531"/>
                    <a:pt x="6309957" y="1235274"/>
                  </a:cubicBezTo>
                  <a:lnTo>
                    <a:pt x="6309957" y="1247480"/>
                  </a:lnTo>
                  <a:cubicBezTo>
                    <a:pt x="6309957" y="1247480"/>
                    <a:pt x="6309957" y="1247480"/>
                    <a:pt x="6311629" y="1247480"/>
                  </a:cubicBezTo>
                  <a:lnTo>
                    <a:pt x="6323331" y="1247480"/>
                  </a:lnTo>
                  <a:cubicBezTo>
                    <a:pt x="6323331" y="1247480"/>
                    <a:pt x="6323331" y="1247480"/>
                    <a:pt x="6323331" y="1248788"/>
                  </a:cubicBezTo>
                  <a:lnTo>
                    <a:pt x="6323331" y="1257941"/>
                  </a:lnTo>
                  <a:cubicBezTo>
                    <a:pt x="6323331" y="1257941"/>
                    <a:pt x="6323331" y="1257941"/>
                    <a:pt x="6321659" y="1257941"/>
                  </a:cubicBezTo>
                  <a:lnTo>
                    <a:pt x="6309957" y="1257941"/>
                  </a:lnTo>
                  <a:cubicBezTo>
                    <a:pt x="6309957" y="1257941"/>
                    <a:pt x="6309957" y="1257941"/>
                    <a:pt x="6309957" y="1259684"/>
                  </a:cubicBezTo>
                  <a:lnTo>
                    <a:pt x="6309957" y="1271888"/>
                  </a:lnTo>
                  <a:cubicBezTo>
                    <a:pt x="6309957" y="1271888"/>
                    <a:pt x="6309957" y="1271888"/>
                    <a:pt x="6311629" y="1271888"/>
                  </a:cubicBezTo>
                  <a:lnTo>
                    <a:pt x="6323331" y="1271888"/>
                  </a:lnTo>
                  <a:cubicBezTo>
                    <a:pt x="6323331" y="1271888"/>
                    <a:pt x="6323331" y="1271888"/>
                    <a:pt x="6323331" y="1273632"/>
                  </a:cubicBezTo>
                  <a:lnTo>
                    <a:pt x="6323331" y="1285836"/>
                  </a:lnTo>
                  <a:cubicBezTo>
                    <a:pt x="6323331" y="1285836"/>
                    <a:pt x="6323331" y="1285836"/>
                    <a:pt x="6321659" y="1285836"/>
                  </a:cubicBezTo>
                  <a:lnTo>
                    <a:pt x="6309957" y="1285836"/>
                  </a:lnTo>
                  <a:cubicBezTo>
                    <a:pt x="6309957" y="1285836"/>
                    <a:pt x="6309957" y="1285836"/>
                    <a:pt x="6309957" y="1287579"/>
                  </a:cubicBezTo>
                  <a:lnTo>
                    <a:pt x="6309957" y="1299785"/>
                  </a:lnTo>
                  <a:cubicBezTo>
                    <a:pt x="6309957" y="1299785"/>
                    <a:pt x="6309957" y="1299785"/>
                    <a:pt x="6311629" y="1299785"/>
                  </a:cubicBezTo>
                  <a:lnTo>
                    <a:pt x="6323331" y="1299785"/>
                  </a:lnTo>
                  <a:cubicBezTo>
                    <a:pt x="6323331" y="1299785"/>
                    <a:pt x="6323331" y="1299785"/>
                    <a:pt x="6323331" y="1301091"/>
                  </a:cubicBezTo>
                  <a:lnTo>
                    <a:pt x="6323331" y="1310244"/>
                  </a:lnTo>
                  <a:cubicBezTo>
                    <a:pt x="6323331" y="1310244"/>
                    <a:pt x="6323331" y="1310244"/>
                    <a:pt x="6321659" y="1310244"/>
                  </a:cubicBezTo>
                  <a:lnTo>
                    <a:pt x="6309957" y="1310244"/>
                  </a:lnTo>
                  <a:cubicBezTo>
                    <a:pt x="6309957" y="1310244"/>
                    <a:pt x="6309957" y="1310244"/>
                    <a:pt x="6309957" y="1311989"/>
                  </a:cubicBezTo>
                  <a:lnTo>
                    <a:pt x="6309957" y="1324193"/>
                  </a:lnTo>
                  <a:cubicBezTo>
                    <a:pt x="6309957" y="1324193"/>
                    <a:pt x="6309957" y="1324193"/>
                    <a:pt x="6311629" y="1324193"/>
                  </a:cubicBezTo>
                  <a:lnTo>
                    <a:pt x="6323331" y="1324193"/>
                  </a:lnTo>
                  <a:cubicBezTo>
                    <a:pt x="6323331" y="1324193"/>
                    <a:pt x="6323331" y="1324193"/>
                    <a:pt x="6323331" y="1325936"/>
                  </a:cubicBezTo>
                  <a:lnTo>
                    <a:pt x="6323331" y="1338141"/>
                  </a:lnTo>
                  <a:cubicBezTo>
                    <a:pt x="6323331" y="1338141"/>
                    <a:pt x="6323331" y="1338141"/>
                    <a:pt x="6321659" y="1338141"/>
                  </a:cubicBezTo>
                  <a:lnTo>
                    <a:pt x="6309957" y="1338141"/>
                  </a:lnTo>
                  <a:cubicBezTo>
                    <a:pt x="6309957" y="1338141"/>
                    <a:pt x="6309957" y="1338141"/>
                    <a:pt x="6309957" y="1339448"/>
                  </a:cubicBezTo>
                  <a:lnTo>
                    <a:pt x="6309957" y="1348602"/>
                  </a:lnTo>
                  <a:cubicBezTo>
                    <a:pt x="6309957" y="1348602"/>
                    <a:pt x="6309957" y="1348602"/>
                    <a:pt x="6311629" y="1348602"/>
                  </a:cubicBezTo>
                  <a:lnTo>
                    <a:pt x="6323331" y="1348602"/>
                  </a:lnTo>
                  <a:cubicBezTo>
                    <a:pt x="6323331" y="1348602"/>
                    <a:pt x="6323331" y="1348602"/>
                    <a:pt x="6323331" y="1350345"/>
                  </a:cubicBezTo>
                  <a:lnTo>
                    <a:pt x="6323331" y="1362549"/>
                  </a:lnTo>
                  <a:cubicBezTo>
                    <a:pt x="6323331" y="1362549"/>
                    <a:pt x="6323331" y="1362549"/>
                    <a:pt x="6321659" y="1362549"/>
                  </a:cubicBezTo>
                  <a:lnTo>
                    <a:pt x="6309957" y="1362549"/>
                  </a:lnTo>
                  <a:cubicBezTo>
                    <a:pt x="6309957" y="1362549"/>
                    <a:pt x="6309957" y="1362549"/>
                    <a:pt x="6309957" y="1364292"/>
                  </a:cubicBezTo>
                  <a:lnTo>
                    <a:pt x="6309957" y="1376498"/>
                  </a:lnTo>
                  <a:cubicBezTo>
                    <a:pt x="6309957" y="1376498"/>
                    <a:pt x="6309957" y="1376498"/>
                    <a:pt x="6311629" y="1376498"/>
                  </a:cubicBezTo>
                  <a:lnTo>
                    <a:pt x="6323331" y="1376498"/>
                  </a:lnTo>
                  <a:cubicBezTo>
                    <a:pt x="6323331" y="1376498"/>
                    <a:pt x="6323331" y="1376498"/>
                    <a:pt x="6323331" y="1378241"/>
                  </a:cubicBezTo>
                  <a:lnTo>
                    <a:pt x="6323331" y="1390445"/>
                  </a:lnTo>
                  <a:cubicBezTo>
                    <a:pt x="6323331" y="1390445"/>
                    <a:pt x="6323331" y="1390445"/>
                    <a:pt x="6321659" y="1390445"/>
                  </a:cubicBezTo>
                  <a:lnTo>
                    <a:pt x="6309957" y="1390445"/>
                  </a:lnTo>
                  <a:cubicBezTo>
                    <a:pt x="6309957" y="1390445"/>
                    <a:pt x="6309957" y="1390445"/>
                    <a:pt x="6309957" y="1391753"/>
                  </a:cubicBezTo>
                  <a:lnTo>
                    <a:pt x="6309957" y="1400906"/>
                  </a:lnTo>
                  <a:cubicBezTo>
                    <a:pt x="6309957" y="1400906"/>
                    <a:pt x="6309957" y="1400906"/>
                    <a:pt x="6311629" y="1400906"/>
                  </a:cubicBezTo>
                  <a:lnTo>
                    <a:pt x="6323331" y="1400906"/>
                  </a:lnTo>
                  <a:cubicBezTo>
                    <a:pt x="6323331" y="1400906"/>
                    <a:pt x="6323331" y="1400906"/>
                    <a:pt x="6323331" y="1402650"/>
                  </a:cubicBezTo>
                  <a:lnTo>
                    <a:pt x="6323331" y="1414854"/>
                  </a:lnTo>
                  <a:cubicBezTo>
                    <a:pt x="6323331" y="1414854"/>
                    <a:pt x="6323331" y="1414854"/>
                    <a:pt x="6321659" y="1414854"/>
                  </a:cubicBezTo>
                  <a:lnTo>
                    <a:pt x="6309957" y="1414854"/>
                  </a:lnTo>
                  <a:cubicBezTo>
                    <a:pt x="6309957" y="1414854"/>
                    <a:pt x="6309957" y="1414854"/>
                    <a:pt x="6309957" y="1416597"/>
                  </a:cubicBezTo>
                  <a:lnTo>
                    <a:pt x="6309957" y="1428803"/>
                  </a:lnTo>
                  <a:cubicBezTo>
                    <a:pt x="6309957" y="1428803"/>
                    <a:pt x="6309957" y="1428803"/>
                    <a:pt x="6311629" y="1428803"/>
                  </a:cubicBezTo>
                  <a:lnTo>
                    <a:pt x="6323331" y="1428803"/>
                  </a:lnTo>
                  <a:cubicBezTo>
                    <a:pt x="6323331" y="1428803"/>
                    <a:pt x="6323331" y="1428803"/>
                    <a:pt x="6323331" y="1430109"/>
                  </a:cubicBezTo>
                  <a:lnTo>
                    <a:pt x="6323331" y="1439262"/>
                  </a:lnTo>
                  <a:cubicBezTo>
                    <a:pt x="6323331" y="1439262"/>
                    <a:pt x="6323331" y="1439262"/>
                    <a:pt x="6321659" y="1439262"/>
                  </a:cubicBezTo>
                  <a:lnTo>
                    <a:pt x="6309957" y="1439262"/>
                  </a:lnTo>
                  <a:cubicBezTo>
                    <a:pt x="6309957" y="1439262"/>
                    <a:pt x="6309957" y="1439262"/>
                    <a:pt x="6309957" y="1441007"/>
                  </a:cubicBezTo>
                  <a:lnTo>
                    <a:pt x="6309957" y="1453211"/>
                  </a:lnTo>
                  <a:cubicBezTo>
                    <a:pt x="6309957" y="1453211"/>
                    <a:pt x="6309957" y="1453211"/>
                    <a:pt x="6311629" y="1453211"/>
                  </a:cubicBezTo>
                  <a:lnTo>
                    <a:pt x="6323331" y="1453211"/>
                  </a:lnTo>
                  <a:cubicBezTo>
                    <a:pt x="6323331" y="1453211"/>
                    <a:pt x="6323331" y="1453211"/>
                    <a:pt x="6323331" y="1454954"/>
                  </a:cubicBezTo>
                  <a:lnTo>
                    <a:pt x="6323331" y="1467159"/>
                  </a:lnTo>
                  <a:cubicBezTo>
                    <a:pt x="6323331" y="1467159"/>
                    <a:pt x="6323331" y="1467159"/>
                    <a:pt x="6321659" y="1467159"/>
                  </a:cubicBezTo>
                  <a:lnTo>
                    <a:pt x="6309957" y="1467159"/>
                  </a:lnTo>
                  <a:cubicBezTo>
                    <a:pt x="6309957" y="1467159"/>
                    <a:pt x="6309957" y="1467159"/>
                    <a:pt x="6309957" y="1468902"/>
                  </a:cubicBezTo>
                  <a:lnTo>
                    <a:pt x="6309957" y="1481106"/>
                  </a:lnTo>
                  <a:cubicBezTo>
                    <a:pt x="6309957" y="1481106"/>
                    <a:pt x="6309957" y="1481106"/>
                    <a:pt x="6311629" y="1481106"/>
                  </a:cubicBezTo>
                  <a:lnTo>
                    <a:pt x="6323331" y="1481106"/>
                  </a:lnTo>
                  <a:cubicBezTo>
                    <a:pt x="6323331" y="1481106"/>
                    <a:pt x="6323331" y="1481106"/>
                    <a:pt x="6323331" y="1482414"/>
                  </a:cubicBezTo>
                  <a:lnTo>
                    <a:pt x="6323331" y="1491567"/>
                  </a:lnTo>
                  <a:cubicBezTo>
                    <a:pt x="6323331" y="1491567"/>
                    <a:pt x="6323331" y="1491567"/>
                    <a:pt x="6321659" y="1491567"/>
                  </a:cubicBezTo>
                  <a:lnTo>
                    <a:pt x="6309957" y="1491567"/>
                  </a:lnTo>
                  <a:cubicBezTo>
                    <a:pt x="6309957" y="1491567"/>
                    <a:pt x="6309957" y="1491567"/>
                    <a:pt x="6309957" y="1493310"/>
                  </a:cubicBezTo>
                  <a:lnTo>
                    <a:pt x="6309957" y="1505516"/>
                  </a:lnTo>
                  <a:cubicBezTo>
                    <a:pt x="6309957" y="1505516"/>
                    <a:pt x="6309957" y="1505516"/>
                    <a:pt x="6346735" y="1536899"/>
                  </a:cubicBezTo>
                  <a:cubicBezTo>
                    <a:pt x="6346735" y="1543872"/>
                    <a:pt x="6346735" y="1543872"/>
                    <a:pt x="6345065" y="1543872"/>
                  </a:cubicBezTo>
                  <a:lnTo>
                    <a:pt x="6333361" y="1543872"/>
                  </a:lnTo>
                  <a:cubicBezTo>
                    <a:pt x="6333361" y="1543872"/>
                    <a:pt x="6333361" y="1543872"/>
                    <a:pt x="6333361" y="1582229"/>
                  </a:cubicBezTo>
                  <a:cubicBezTo>
                    <a:pt x="6333361" y="1582229"/>
                    <a:pt x="6333361" y="1582229"/>
                    <a:pt x="6335035" y="1582229"/>
                  </a:cubicBezTo>
                  <a:lnTo>
                    <a:pt x="6346735" y="1582229"/>
                  </a:lnTo>
                  <a:cubicBezTo>
                    <a:pt x="6346735" y="1582229"/>
                    <a:pt x="6346735" y="1582229"/>
                    <a:pt x="6346735" y="1580049"/>
                  </a:cubicBezTo>
                  <a:lnTo>
                    <a:pt x="6346735" y="1564794"/>
                  </a:lnTo>
                  <a:cubicBezTo>
                    <a:pt x="6346735" y="1564794"/>
                    <a:pt x="6346735" y="1564794"/>
                    <a:pt x="6348407" y="1563923"/>
                  </a:cubicBezTo>
                  <a:lnTo>
                    <a:pt x="6360109" y="1557821"/>
                  </a:lnTo>
                  <a:cubicBezTo>
                    <a:pt x="6360109" y="1557821"/>
                    <a:pt x="6360109" y="1557821"/>
                    <a:pt x="6363035" y="1557821"/>
                  </a:cubicBezTo>
                  <a:lnTo>
                    <a:pt x="6383515" y="1557821"/>
                  </a:lnTo>
                  <a:cubicBezTo>
                    <a:pt x="6383515" y="1557821"/>
                    <a:pt x="6383515" y="1557821"/>
                    <a:pt x="6383515" y="1559564"/>
                  </a:cubicBezTo>
                  <a:lnTo>
                    <a:pt x="6383515" y="1571768"/>
                  </a:lnTo>
                  <a:cubicBezTo>
                    <a:pt x="6383515" y="1571768"/>
                    <a:pt x="6383515" y="1571768"/>
                    <a:pt x="6386023" y="1571768"/>
                  </a:cubicBezTo>
                  <a:lnTo>
                    <a:pt x="6403577" y="1571768"/>
                  </a:lnTo>
                  <a:cubicBezTo>
                    <a:pt x="6403577" y="1578741"/>
                    <a:pt x="6403577" y="1578741"/>
                    <a:pt x="6405247" y="1578741"/>
                  </a:cubicBezTo>
                  <a:lnTo>
                    <a:pt x="6416951" y="1578741"/>
                  </a:lnTo>
                  <a:cubicBezTo>
                    <a:pt x="6416951" y="1578741"/>
                    <a:pt x="6416951" y="1578741"/>
                    <a:pt x="6453729" y="1627559"/>
                  </a:cubicBezTo>
                  <a:cubicBezTo>
                    <a:pt x="6453729" y="1627559"/>
                    <a:pt x="6453729" y="1627559"/>
                    <a:pt x="6453729" y="1679864"/>
                  </a:cubicBezTo>
                  <a:cubicBezTo>
                    <a:pt x="6453729" y="1679864"/>
                    <a:pt x="6453729" y="1679864"/>
                    <a:pt x="6455399" y="1679864"/>
                  </a:cubicBezTo>
                  <a:lnTo>
                    <a:pt x="6467103" y="1679864"/>
                  </a:lnTo>
                  <a:cubicBezTo>
                    <a:pt x="6467103" y="1679864"/>
                    <a:pt x="6467103" y="1679864"/>
                    <a:pt x="6467103" y="1676813"/>
                  </a:cubicBezTo>
                  <a:lnTo>
                    <a:pt x="6467103" y="1655456"/>
                  </a:lnTo>
                  <a:cubicBezTo>
                    <a:pt x="6467103" y="1655456"/>
                    <a:pt x="6467103" y="1655456"/>
                    <a:pt x="6468357" y="1655456"/>
                  </a:cubicBezTo>
                  <a:lnTo>
                    <a:pt x="6477133" y="1655456"/>
                  </a:lnTo>
                  <a:cubicBezTo>
                    <a:pt x="6477133" y="1655456"/>
                    <a:pt x="6477133" y="1655456"/>
                    <a:pt x="6477133" y="1657199"/>
                  </a:cubicBezTo>
                  <a:lnTo>
                    <a:pt x="6477133" y="1669403"/>
                  </a:lnTo>
                  <a:cubicBezTo>
                    <a:pt x="6490507" y="1672891"/>
                    <a:pt x="6490507" y="1672891"/>
                    <a:pt x="6490507" y="1596177"/>
                  </a:cubicBezTo>
                  <a:cubicBezTo>
                    <a:pt x="6490507" y="1596177"/>
                    <a:pt x="6490507" y="1596177"/>
                    <a:pt x="6547347" y="1596177"/>
                  </a:cubicBezTo>
                  <a:cubicBezTo>
                    <a:pt x="6547347" y="1596177"/>
                    <a:pt x="6547347" y="1596177"/>
                    <a:pt x="6547347" y="1484594"/>
                  </a:cubicBezTo>
                  <a:cubicBezTo>
                    <a:pt x="6547347" y="1484594"/>
                    <a:pt x="6547347" y="1484594"/>
                    <a:pt x="6600843" y="1484594"/>
                  </a:cubicBezTo>
                  <a:cubicBezTo>
                    <a:pt x="6600843" y="1484594"/>
                    <a:pt x="6600843" y="1484594"/>
                    <a:pt x="6600843" y="1483286"/>
                  </a:cubicBezTo>
                  <a:lnTo>
                    <a:pt x="6600843" y="1474133"/>
                  </a:lnTo>
                  <a:cubicBezTo>
                    <a:pt x="6600843" y="1474133"/>
                    <a:pt x="6600843" y="1474133"/>
                    <a:pt x="6634279" y="1474133"/>
                  </a:cubicBezTo>
                  <a:cubicBezTo>
                    <a:pt x="6634279" y="1474133"/>
                    <a:pt x="6634279" y="1474133"/>
                    <a:pt x="6634279" y="1414854"/>
                  </a:cubicBezTo>
                  <a:cubicBezTo>
                    <a:pt x="6627591" y="1414854"/>
                    <a:pt x="6627591" y="1414854"/>
                    <a:pt x="6627591" y="1412238"/>
                  </a:cubicBezTo>
                  <a:lnTo>
                    <a:pt x="6627591" y="1393932"/>
                  </a:lnTo>
                  <a:lnTo>
                    <a:pt x="6634279" y="1397420"/>
                  </a:lnTo>
                  <a:cubicBezTo>
                    <a:pt x="6634279" y="1397420"/>
                    <a:pt x="6634279" y="1397420"/>
                    <a:pt x="6640967" y="1362549"/>
                  </a:cubicBezTo>
                  <a:cubicBezTo>
                    <a:pt x="6640967" y="1362549"/>
                    <a:pt x="6640967" y="1362549"/>
                    <a:pt x="6647653" y="1397420"/>
                  </a:cubicBezTo>
                  <a:cubicBezTo>
                    <a:pt x="6650997" y="1393932"/>
                    <a:pt x="6650997" y="1393932"/>
                    <a:pt x="6651415" y="1392624"/>
                  </a:cubicBezTo>
                  <a:lnTo>
                    <a:pt x="6654341" y="1383471"/>
                  </a:lnTo>
                  <a:cubicBezTo>
                    <a:pt x="6654341" y="1383471"/>
                    <a:pt x="6654341" y="1383471"/>
                    <a:pt x="6655175" y="1381728"/>
                  </a:cubicBezTo>
                  <a:lnTo>
                    <a:pt x="6661027" y="1369523"/>
                  </a:lnTo>
                  <a:cubicBezTo>
                    <a:pt x="6661027" y="1369523"/>
                    <a:pt x="6661027" y="1369523"/>
                    <a:pt x="6661863" y="1367780"/>
                  </a:cubicBezTo>
                  <a:lnTo>
                    <a:pt x="6667715" y="1355576"/>
                  </a:lnTo>
                  <a:cubicBezTo>
                    <a:pt x="6667715" y="1355576"/>
                    <a:pt x="6667715" y="1355576"/>
                    <a:pt x="6669803" y="1354268"/>
                  </a:cubicBezTo>
                  <a:lnTo>
                    <a:pt x="6684431" y="1345115"/>
                  </a:lnTo>
                  <a:cubicBezTo>
                    <a:pt x="6684431" y="1345115"/>
                    <a:pt x="6684431" y="1345115"/>
                    <a:pt x="6686939" y="1343372"/>
                  </a:cubicBezTo>
                  <a:lnTo>
                    <a:pt x="6704493" y="1331166"/>
                  </a:lnTo>
                  <a:cubicBezTo>
                    <a:pt x="6704493" y="1331166"/>
                    <a:pt x="6704493" y="1331166"/>
                    <a:pt x="6705747" y="1329423"/>
                  </a:cubicBezTo>
                  <a:lnTo>
                    <a:pt x="6714523" y="1317219"/>
                  </a:lnTo>
                  <a:cubicBezTo>
                    <a:pt x="6714523" y="1317219"/>
                    <a:pt x="6714523" y="1317219"/>
                    <a:pt x="6715359" y="1314168"/>
                  </a:cubicBezTo>
                  <a:lnTo>
                    <a:pt x="6721211" y="1292810"/>
                  </a:lnTo>
                  <a:cubicBezTo>
                    <a:pt x="6721211" y="1292810"/>
                    <a:pt x="6721211" y="1292810"/>
                    <a:pt x="6722047" y="1295861"/>
                  </a:cubicBezTo>
                  <a:lnTo>
                    <a:pt x="6727897" y="1317219"/>
                  </a:lnTo>
                  <a:cubicBezTo>
                    <a:pt x="6727897" y="1317219"/>
                    <a:pt x="6727897" y="1317219"/>
                    <a:pt x="6728733" y="1318526"/>
                  </a:cubicBezTo>
                  <a:lnTo>
                    <a:pt x="6734585" y="1327680"/>
                  </a:lnTo>
                  <a:cubicBezTo>
                    <a:pt x="6734585" y="1327680"/>
                    <a:pt x="6734585" y="1327680"/>
                    <a:pt x="6736675" y="1329423"/>
                  </a:cubicBezTo>
                  <a:lnTo>
                    <a:pt x="6751303" y="1341627"/>
                  </a:lnTo>
                  <a:cubicBezTo>
                    <a:pt x="6751303" y="1341627"/>
                    <a:pt x="6751303" y="1341627"/>
                    <a:pt x="6752975" y="1343372"/>
                  </a:cubicBezTo>
                  <a:lnTo>
                    <a:pt x="6764675" y="1355576"/>
                  </a:lnTo>
                  <a:cubicBezTo>
                    <a:pt x="6764675" y="1355576"/>
                    <a:pt x="6764675" y="1355576"/>
                    <a:pt x="6766349" y="1357319"/>
                  </a:cubicBezTo>
                  <a:lnTo>
                    <a:pt x="6778051" y="1369523"/>
                  </a:lnTo>
                  <a:cubicBezTo>
                    <a:pt x="6778051" y="1369523"/>
                    <a:pt x="6778051" y="1369523"/>
                    <a:pt x="6778469" y="1371267"/>
                  </a:cubicBezTo>
                  <a:lnTo>
                    <a:pt x="6781393" y="1383471"/>
                  </a:lnTo>
                  <a:cubicBezTo>
                    <a:pt x="6781393" y="1383471"/>
                    <a:pt x="6781393" y="1383471"/>
                    <a:pt x="6781811" y="1385214"/>
                  </a:cubicBezTo>
                  <a:lnTo>
                    <a:pt x="6784737" y="1397420"/>
                  </a:lnTo>
                  <a:cubicBezTo>
                    <a:pt x="6791423" y="1397420"/>
                    <a:pt x="6791423" y="1397420"/>
                    <a:pt x="6794767" y="1362549"/>
                  </a:cubicBezTo>
                  <a:cubicBezTo>
                    <a:pt x="6794767" y="1362549"/>
                    <a:pt x="6794767" y="1362549"/>
                    <a:pt x="6801455" y="1397420"/>
                  </a:cubicBezTo>
                  <a:cubicBezTo>
                    <a:pt x="6808141" y="1397420"/>
                    <a:pt x="6808141" y="1397420"/>
                    <a:pt x="6808141" y="1400034"/>
                  </a:cubicBezTo>
                  <a:lnTo>
                    <a:pt x="6808141" y="1418342"/>
                  </a:lnTo>
                  <a:cubicBezTo>
                    <a:pt x="6801455" y="1418342"/>
                    <a:pt x="6801455" y="1418342"/>
                    <a:pt x="6801455" y="1467159"/>
                  </a:cubicBezTo>
                  <a:cubicBezTo>
                    <a:pt x="6801455" y="1467159"/>
                    <a:pt x="6801455" y="1467159"/>
                    <a:pt x="6803127" y="1467159"/>
                  </a:cubicBezTo>
                  <a:lnTo>
                    <a:pt x="6814829" y="1467159"/>
                  </a:lnTo>
                  <a:cubicBezTo>
                    <a:pt x="6814829" y="1474133"/>
                    <a:pt x="6814829" y="1474133"/>
                    <a:pt x="6816083" y="1474133"/>
                  </a:cubicBezTo>
                  <a:lnTo>
                    <a:pt x="6824859" y="1474133"/>
                  </a:lnTo>
                  <a:cubicBezTo>
                    <a:pt x="6824859" y="1474133"/>
                    <a:pt x="6824859" y="1474133"/>
                    <a:pt x="6824859" y="1472390"/>
                  </a:cubicBezTo>
                  <a:lnTo>
                    <a:pt x="6824859" y="1460184"/>
                  </a:lnTo>
                  <a:cubicBezTo>
                    <a:pt x="6824859" y="1460184"/>
                    <a:pt x="6824859" y="1460184"/>
                    <a:pt x="6828203" y="1460184"/>
                  </a:cubicBezTo>
                  <a:lnTo>
                    <a:pt x="6851607" y="1460184"/>
                  </a:lnTo>
                  <a:cubicBezTo>
                    <a:pt x="6851607" y="1460184"/>
                    <a:pt x="6851607" y="1460184"/>
                    <a:pt x="6851607" y="1457133"/>
                  </a:cubicBezTo>
                  <a:lnTo>
                    <a:pt x="6851607" y="1435776"/>
                  </a:lnTo>
                  <a:cubicBezTo>
                    <a:pt x="6851607" y="1435776"/>
                    <a:pt x="6851607" y="1435776"/>
                    <a:pt x="6908447" y="1435776"/>
                  </a:cubicBezTo>
                  <a:cubicBezTo>
                    <a:pt x="6908447" y="1435776"/>
                    <a:pt x="6908447" y="1435776"/>
                    <a:pt x="6908447" y="1437956"/>
                  </a:cubicBezTo>
                  <a:lnTo>
                    <a:pt x="6908447" y="1453211"/>
                  </a:lnTo>
                  <a:cubicBezTo>
                    <a:pt x="6908447" y="1453211"/>
                    <a:pt x="6908447" y="1453211"/>
                    <a:pt x="6938539" y="1453211"/>
                  </a:cubicBezTo>
                  <a:cubicBezTo>
                    <a:pt x="6938539" y="1453211"/>
                    <a:pt x="6938539" y="1453211"/>
                    <a:pt x="6938539" y="1456698"/>
                  </a:cubicBezTo>
                  <a:lnTo>
                    <a:pt x="6938539" y="1481106"/>
                  </a:lnTo>
                  <a:cubicBezTo>
                    <a:pt x="6931853" y="1481106"/>
                    <a:pt x="6931853" y="1481106"/>
                    <a:pt x="6931853" y="1482414"/>
                  </a:cubicBezTo>
                  <a:lnTo>
                    <a:pt x="6931853" y="1491567"/>
                  </a:lnTo>
                  <a:cubicBezTo>
                    <a:pt x="6938539" y="1491567"/>
                    <a:pt x="6938539" y="1491567"/>
                    <a:pt x="6938539" y="1494183"/>
                  </a:cubicBezTo>
                  <a:lnTo>
                    <a:pt x="6938539" y="1512489"/>
                  </a:lnTo>
                  <a:lnTo>
                    <a:pt x="6931853" y="1519463"/>
                  </a:lnTo>
                  <a:cubicBezTo>
                    <a:pt x="6931853" y="1519463"/>
                    <a:pt x="6931853" y="1519463"/>
                    <a:pt x="6931853" y="1603151"/>
                  </a:cubicBezTo>
                  <a:cubicBezTo>
                    <a:pt x="6931853" y="1603151"/>
                    <a:pt x="6931853" y="1603151"/>
                    <a:pt x="6934777" y="1603151"/>
                  </a:cubicBezTo>
                  <a:lnTo>
                    <a:pt x="6955257" y="1603151"/>
                  </a:lnTo>
                  <a:cubicBezTo>
                    <a:pt x="6955257" y="1610124"/>
                    <a:pt x="6955257" y="1610124"/>
                    <a:pt x="6957763" y="1610124"/>
                  </a:cubicBezTo>
                  <a:lnTo>
                    <a:pt x="6975319" y="1610124"/>
                  </a:lnTo>
                  <a:cubicBezTo>
                    <a:pt x="6975319" y="1610124"/>
                    <a:pt x="6975319" y="1610124"/>
                    <a:pt x="6975319" y="1613175"/>
                  </a:cubicBezTo>
                  <a:lnTo>
                    <a:pt x="6975319" y="1634534"/>
                  </a:lnTo>
                  <a:cubicBezTo>
                    <a:pt x="6975319" y="1634534"/>
                    <a:pt x="6975319" y="1634534"/>
                    <a:pt x="6977827" y="1634534"/>
                  </a:cubicBezTo>
                  <a:lnTo>
                    <a:pt x="6995379" y="1634534"/>
                  </a:lnTo>
                  <a:cubicBezTo>
                    <a:pt x="6995379" y="1634534"/>
                    <a:pt x="6995379" y="1634534"/>
                    <a:pt x="6995379" y="1631483"/>
                  </a:cubicBezTo>
                  <a:lnTo>
                    <a:pt x="6995379" y="1610124"/>
                  </a:lnTo>
                  <a:cubicBezTo>
                    <a:pt x="6995379" y="1610124"/>
                    <a:pt x="6995379" y="1610124"/>
                    <a:pt x="6998303" y="1608381"/>
                  </a:cubicBezTo>
                  <a:lnTo>
                    <a:pt x="7018783" y="1596177"/>
                  </a:lnTo>
                  <a:cubicBezTo>
                    <a:pt x="7018783" y="1596177"/>
                    <a:pt x="7018783" y="1596177"/>
                    <a:pt x="7018783" y="1564794"/>
                  </a:cubicBezTo>
                  <a:cubicBezTo>
                    <a:pt x="7012097" y="1564794"/>
                    <a:pt x="7012097" y="1564794"/>
                    <a:pt x="7012097" y="1529924"/>
                  </a:cubicBezTo>
                  <a:cubicBezTo>
                    <a:pt x="7012097" y="1529924"/>
                    <a:pt x="7012097" y="1529924"/>
                    <a:pt x="7013767" y="1529924"/>
                  </a:cubicBezTo>
                  <a:lnTo>
                    <a:pt x="7025471" y="1529924"/>
                  </a:lnTo>
                  <a:cubicBezTo>
                    <a:pt x="7025471" y="1526438"/>
                    <a:pt x="7025471" y="1526438"/>
                    <a:pt x="7055563" y="1526438"/>
                  </a:cubicBezTo>
                  <a:cubicBezTo>
                    <a:pt x="7055563" y="1526438"/>
                    <a:pt x="7055563" y="1526438"/>
                    <a:pt x="7055563" y="1524693"/>
                  </a:cubicBezTo>
                  <a:lnTo>
                    <a:pt x="7055563" y="1512489"/>
                  </a:lnTo>
                  <a:cubicBezTo>
                    <a:pt x="7055563" y="1512489"/>
                    <a:pt x="7055563" y="1512489"/>
                    <a:pt x="7058071" y="1512489"/>
                  </a:cubicBezTo>
                  <a:lnTo>
                    <a:pt x="7075623" y="1512489"/>
                  </a:lnTo>
                  <a:cubicBezTo>
                    <a:pt x="7075623" y="1512489"/>
                    <a:pt x="7075623" y="1512489"/>
                    <a:pt x="7075623" y="1338141"/>
                  </a:cubicBezTo>
                  <a:cubicBezTo>
                    <a:pt x="7075623" y="1338141"/>
                    <a:pt x="7075623" y="1338141"/>
                    <a:pt x="7077295" y="1338141"/>
                  </a:cubicBezTo>
                  <a:lnTo>
                    <a:pt x="7088997" y="1338141"/>
                  </a:lnTo>
                  <a:cubicBezTo>
                    <a:pt x="7088997" y="1338141"/>
                    <a:pt x="7088997" y="1338141"/>
                    <a:pt x="7088997" y="1334654"/>
                  </a:cubicBezTo>
                  <a:lnTo>
                    <a:pt x="7088997" y="1310244"/>
                  </a:lnTo>
                  <a:cubicBezTo>
                    <a:pt x="7092341" y="1310244"/>
                    <a:pt x="7092341" y="1310244"/>
                    <a:pt x="7092341" y="1240505"/>
                  </a:cubicBezTo>
                  <a:cubicBezTo>
                    <a:pt x="7092341" y="1240505"/>
                    <a:pt x="7092341" y="1240505"/>
                    <a:pt x="7094013" y="1240505"/>
                  </a:cubicBezTo>
                  <a:lnTo>
                    <a:pt x="7105715" y="1240505"/>
                  </a:lnTo>
                  <a:cubicBezTo>
                    <a:pt x="7105715" y="1240505"/>
                    <a:pt x="7105715" y="1240505"/>
                    <a:pt x="7105715" y="1242249"/>
                  </a:cubicBezTo>
                  <a:lnTo>
                    <a:pt x="7105715" y="1254453"/>
                  </a:lnTo>
                  <a:cubicBezTo>
                    <a:pt x="7112401" y="1254453"/>
                    <a:pt x="7112401" y="1254453"/>
                    <a:pt x="7112401" y="1250966"/>
                  </a:cubicBezTo>
                  <a:lnTo>
                    <a:pt x="7112401" y="1226558"/>
                  </a:lnTo>
                  <a:cubicBezTo>
                    <a:pt x="7112401" y="1226558"/>
                    <a:pt x="7112401" y="1226558"/>
                    <a:pt x="7114491" y="1225686"/>
                  </a:cubicBezTo>
                  <a:lnTo>
                    <a:pt x="7129119" y="1219584"/>
                  </a:lnTo>
                  <a:cubicBezTo>
                    <a:pt x="7129119" y="1219584"/>
                    <a:pt x="7129119" y="1219584"/>
                    <a:pt x="7130791" y="1220456"/>
                  </a:cubicBezTo>
                  <a:lnTo>
                    <a:pt x="7142493" y="1226558"/>
                  </a:lnTo>
                  <a:cubicBezTo>
                    <a:pt x="7142493" y="1226558"/>
                    <a:pt x="7142493" y="1226558"/>
                    <a:pt x="7145001" y="1226558"/>
                  </a:cubicBezTo>
                  <a:lnTo>
                    <a:pt x="7162555" y="1226558"/>
                  </a:lnTo>
                  <a:cubicBezTo>
                    <a:pt x="7162555" y="1226558"/>
                    <a:pt x="7162555" y="1226558"/>
                    <a:pt x="7162555" y="1181226"/>
                  </a:cubicBezTo>
                  <a:cubicBezTo>
                    <a:pt x="7162555" y="1181226"/>
                    <a:pt x="7162555" y="1181226"/>
                    <a:pt x="7164227" y="1181226"/>
                  </a:cubicBezTo>
                  <a:lnTo>
                    <a:pt x="7175927" y="1181226"/>
                  </a:lnTo>
                  <a:cubicBezTo>
                    <a:pt x="7175927" y="1188201"/>
                    <a:pt x="7175927" y="1188201"/>
                    <a:pt x="7178017" y="1188201"/>
                  </a:cubicBezTo>
                  <a:lnTo>
                    <a:pt x="7192647" y="1188201"/>
                  </a:lnTo>
                  <a:cubicBezTo>
                    <a:pt x="7192647" y="1181226"/>
                    <a:pt x="7192647" y="1181226"/>
                    <a:pt x="7194319" y="1181226"/>
                  </a:cubicBezTo>
                  <a:lnTo>
                    <a:pt x="7206021" y="1181226"/>
                  </a:lnTo>
                  <a:cubicBezTo>
                    <a:pt x="7206021" y="1181226"/>
                    <a:pt x="7206021" y="1181226"/>
                    <a:pt x="7206021" y="1233531"/>
                  </a:cubicBezTo>
                  <a:cubicBezTo>
                    <a:pt x="7206021" y="1233531"/>
                    <a:pt x="7206021" y="1233531"/>
                    <a:pt x="7208111" y="1235274"/>
                  </a:cubicBezTo>
                  <a:lnTo>
                    <a:pt x="7222739" y="1247480"/>
                  </a:lnTo>
                  <a:cubicBezTo>
                    <a:pt x="7219395" y="1257941"/>
                    <a:pt x="7219395" y="1257941"/>
                    <a:pt x="7256173" y="1257941"/>
                  </a:cubicBezTo>
                  <a:cubicBezTo>
                    <a:pt x="7256173" y="1257941"/>
                    <a:pt x="7256173" y="1257941"/>
                    <a:pt x="7256173" y="1255761"/>
                  </a:cubicBezTo>
                  <a:lnTo>
                    <a:pt x="7256173" y="1240505"/>
                  </a:lnTo>
                  <a:cubicBezTo>
                    <a:pt x="7256173" y="1240505"/>
                    <a:pt x="7256173" y="1240505"/>
                    <a:pt x="7299639" y="1226558"/>
                  </a:cubicBezTo>
                  <a:cubicBezTo>
                    <a:pt x="7299639" y="1226558"/>
                    <a:pt x="7299639" y="1226558"/>
                    <a:pt x="7299639" y="1224815"/>
                  </a:cubicBezTo>
                  <a:lnTo>
                    <a:pt x="7299639" y="1212609"/>
                  </a:lnTo>
                  <a:cubicBezTo>
                    <a:pt x="7299639" y="1212609"/>
                    <a:pt x="7299639" y="1212609"/>
                    <a:pt x="7300893" y="1212609"/>
                  </a:cubicBezTo>
                  <a:lnTo>
                    <a:pt x="7309669" y="1212609"/>
                  </a:lnTo>
                  <a:cubicBezTo>
                    <a:pt x="7309669" y="1212609"/>
                    <a:pt x="7309669" y="1212609"/>
                    <a:pt x="7309669" y="1211303"/>
                  </a:cubicBezTo>
                  <a:lnTo>
                    <a:pt x="7309669" y="1202148"/>
                  </a:lnTo>
                  <a:cubicBezTo>
                    <a:pt x="7309669" y="1202148"/>
                    <a:pt x="7309669" y="1202148"/>
                    <a:pt x="7313013" y="1202148"/>
                  </a:cubicBezTo>
                  <a:lnTo>
                    <a:pt x="7336417" y="1202148"/>
                  </a:lnTo>
                  <a:cubicBezTo>
                    <a:pt x="7336417" y="1202148"/>
                    <a:pt x="7336417" y="1202148"/>
                    <a:pt x="7336417" y="1203456"/>
                  </a:cubicBezTo>
                  <a:lnTo>
                    <a:pt x="7336417" y="1212609"/>
                  </a:lnTo>
                  <a:cubicBezTo>
                    <a:pt x="7336417" y="1212609"/>
                    <a:pt x="7336417" y="1212609"/>
                    <a:pt x="7338925" y="1212609"/>
                  </a:cubicBezTo>
                  <a:lnTo>
                    <a:pt x="7356479" y="1212609"/>
                  </a:lnTo>
                  <a:cubicBezTo>
                    <a:pt x="7356479" y="1212609"/>
                    <a:pt x="7356479" y="1212609"/>
                    <a:pt x="7356479" y="1215225"/>
                  </a:cubicBezTo>
                  <a:lnTo>
                    <a:pt x="7356479" y="1233531"/>
                  </a:lnTo>
                  <a:cubicBezTo>
                    <a:pt x="7356479" y="1233531"/>
                    <a:pt x="7356479" y="1233531"/>
                    <a:pt x="7393257" y="1233531"/>
                  </a:cubicBezTo>
                  <a:cubicBezTo>
                    <a:pt x="7393257" y="1233531"/>
                    <a:pt x="7393257" y="1233531"/>
                    <a:pt x="7393257" y="1231788"/>
                  </a:cubicBezTo>
                  <a:lnTo>
                    <a:pt x="7393257" y="1219584"/>
                  </a:lnTo>
                  <a:cubicBezTo>
                    <a:pt x="7393257" y="1219584"/>
                    <a:pt x="7393257" y="1219584"/>
                    <a:pt x="7395347" y="1219584"/>
                  </a:cubicBezTo>
                  <a:lnTo>
                    <a:pt x="7409975" y="1219584"/>
                  </a:lnTo>
                  <a:cubicBezTo>
                    <a:pt x="7409975" y="1219584"/>
                    <a:pt x="7409975" y="1219584"/>
                    <a:pt x="7409975" y="1217840"/>
                  </a:cubicBezTo>
                  <a:lnTo>
                    <a:pt x="7409975" y="1205636"/>
                  </a:lnTo>
                  <a:cubicBezTo>
                    <a:pt x="7409975" y="1205636"/>
                    <a:pt x="7409975" y="1205636"/>
                    <a:pt x="7412483" y="1205636"/>
                  </a:cubicBezTo>
                  <a:lnTo>
                    <a:pt x="7430035" y="1205636"/>
                  </a:lnTo>
                  <a:cubicBezTo>
                    <a:pt x="7430035" y="1205636"/>
                    <a:pt x="7430035" y="1205636"/>
                    <a:pt x="7430035" y="1207379"/>
                  </a:cubicBezTo>
                  <a:lnTo>
                    <a:pt x="7430035" y="1219584"/>
                  </a:lnTo>
                  <a:cubicBezTo>
                    <a:pt x="7436723" y="1219584"/>
                    <a:pt x="7436723" y="1219584"/>
                    <a:pt x="7436723" y="1135896"/>
                  </a:cubicBezTo>
                  <a:cubicBezTo>
                    <a:pt x="7436723" y="1135896"/>
                    <a:pt x="7436723" y="1135896"/>
                    <a:pt x="7587181" y="1135896"/>
                  </a:cubicBezTo>
                  <a:cubicBezTo>
                    <a:pt x="7587181" y="1135896"/>
                    <a:pt x="7587181" y="1135896"/>
                    <a:pt x="7587181" y="1247480"/>
                  </a:cubicBezTo>
                  <a:cubicBezTo>
                    <a:pt x="7587181" y="1247480"/>
                    <a:pt x="7587181" y="1247480"/>
                    <a:pt x="7590525" y="1247480"/>
                  </a:cubicBezTo>
                  <a:lnTo>
                    <a:pt x="7613929" y="1247480"/>
                  </a:lnTo>
                  <a:cubicBezTo>
                    <a:pt x="7613929" y="1247480"/>
                    <a:pt x="7613929" y="1247480"/>
                    <a:pt x="7613929" y="1121948"/>
                  </a:cubicBezTo>
                  <a:cubicBezTo>
                    <a:pt x="7613929" y="1121948"/>
                    <a:pt x="7613929" y="1121948"/>
                    <a:pt x="7647365" y="1104513"/>
                  </a:cubicBezTo>
                  <a:cubicBezTo>
                    <a:pt x="7647365" y="1104513"/>
                    <a:pt x="7647365" y="1104513"/>
                    <a:pt x="7690831" y="1104513"/>
                  </a:cubicBezTo>
                  <a:cubicBezTo>
                    <a:pt x="7690831" y="1104513"/>
                    <a:pt x="7690831" y="1104513"/>
                    <a:pt x="7693757" y="1101899"/>
                  </a:cubicBezTo>
                  <a:lnTo>
                    <a:pt x="7714235" y="1083591"/>
                  </a:lnTo>
                  <a:cubicBezTo>
                    <a:pt x="7714235" y="1083591"/>
                    <a:pt x="7714235" y="1083591"/>
                    <a:pt x="7771075" y="1083591"/>
                  </a:cubicBezTo>
                  <a:cubicBezTo>
                    <a:pt x="7771075" y="1083591"/>
                    <a:pt x="7771075" y="1083591"/>
                    <a:pt x="7771075" y="1086207"/>
                  </a:cubicBezTo>
                  <a:lnTo>
                    <a:pt x="7771075" y="1104513"/>
                  </a:lnTo>
                  <a:cubicBezTo>
                    <a:pt x="7771075" y="1104513"/>
                    <a:pt x="7771075" y="1104513"/>
                    <a:pt x="7827915" y="1104513"/>
                  </a:cubicBezTo>
                  <a:cubicBezTo>
                    <a:pt x="7827915" y="1104513"/>
                    <a:pt x="7827915" y="1104513"/>
                    <a:pt x="7827915" y="1240505"/>
                  </a:cubicBezTo>
                  <a:cubicBezTo>
                    <a:pt x="7827915" y="1240505"/>
                    <a:pt x="7827915" y="1240505"/>
                    <a:pt x="7830005" y="1240505"/>
                  </a:cubicBezTo>
                  <a:lnTo>
                    <a:pt x="7844633" y="1240505"/>
                  </a:lnTo>
                  <a:cubicBezTo>
                    <a:pt x="7844633" y="1240505"/>
                    <a:pt x="7844633" y="1240505"/>
                    <a:pt x="7844633" y="1439262"/>
                  </a:cubicBezTo>
                  <a:cubicBezTo>
                    <a:pt x="7844633" y="1439262"/>
                    <a:pt x="7844633" y="1439262"/>
                    <a:pt x="7847975" y="1439262"/>
                  </a:cubicBezTo>
                  <a:lnTo>
                    <a:pt x="7871381" y="1439262"/>
                  </a:lnTo>
                  <a:cubicBezTo>
                    <a:pt x="7871381" y="1439262"/>
                    <a:pt x="7871381" y="1439262"/>
                    <a:pt x="7871381" y="1310244"/>
                  </a:cubicBezTo>
                  <a:cubicBezTo>
                    <a:pt x="7871381" y="1310244"/>
                    <a:pt x="7871381" y="1310244"/>
                    <a:pt x="7872635" y="1309373"/>
                  </a:cubicBezTo>
                  <a:lnTo>
                    <a:pt x="7881411" y="1303271"/>
                  </a:lnTo>
                  <a:cubicBezTo>
                    <a:pt x="7888099" y="1303271"/>
                    <a:pt x="7888099" y="1303271"/>
                    <a:pt x="7888099" y="1305014"/>
                  </a:cubicBezTo>
                  <a:lnTo>
                    <a:pt x="7888099" y="1317219"/>
                  </a:lnTo>
                  <a:cubicBezTo>
                    <a:pt x="7888099" y="1317219"/>
                    <a:pt x="7888099" y="1317219"/>
                    <a:pt x="7891441" y="1315475"/>
                  </a:cubicBezTo>
                  <a:lnTo>
                    <a:pt x="7914847" y="1303271"/>
                  </a:lnTo>
                  <a:cubicBezTo>
                    <a:pt x="7914847" y="1303271"/>
                    <a:pt x="7914847" y="1303271"/>
                    <a:pt x="7917773" y="1303271"/>
                  </a:cubicBezTo>
                  <a:lnTo>
                    <a:pt x="7938251" y="1303271"/>
                  </a:lnTo>
                  <a:cubicBezTo>
                    <a:pt x="7938251" y="1303271"/>
                    <a:pt x="7938251" y="1303271"/>
                    <a:pt x="7938251" y="1540385"/>
                  </a:cubicBezTo>
                  <a:cubicBezTo>
                    <a:pt x="7938251" y="1540385"/>
                    <a:pt x="7938251" y="1540385"/>
                    <a:pt x="7985061" y="1547360"/>
                  </a:cubicBezTo>
                  <a:cubicBezTo>
                    <a:pt x="7985061" y="1543872"/>
                    <a:pt x="7985061" y="1540385"/>
                    <a:pt x="7985061" y="1536899"/>
                  </a:cubicBezTo>
                  <a:cubicBezTo>
                    <a:pt x="8001779" y="1536899"/>
                    <a:pt x="8018495" y="1536899"/>
                    <a:pt x="8035213" y="1536899"/>
                  </a:cubicBezTo>
                  <a:cubicBezTo>
                    <a:pt x="8035213" y="1519463"/>
                    <a:pt x="8035213" y="1505516"/>
                    <a:pt x="8035213" y="1491567"/>
                  </a:cubicBezTo>
                  <a:lnTo>
                    <a:pt x="8048587" y="1491567"/>
                  </a:lnTo>
                  <a:cubicBezTo>
                    <a:pt x="8048587" y="1470645"/>
                    <a:pt x="8048587" y="1453211"/>
                    <a:pt x="8048587" y="1432289"/>
                  </a:cubicBezTo>
                  <a:cubicBezTo>
                    <a:pt x="8051931" y="1432289"/>
                    <a:pt x="8055275" y="1432289"/>
                    <a:pt x="8058619" y="1432289"/>
                  </a:cubicBezTo>
                  <a:cubicBezTo>
                    <a:pt x="8058619" y="1411367"/>
                    <a:pt x="8058619" y="1393932"/>
                    <a:pt x="8058619" y="1373010"/>
                  </a:cubicBezTo>
                  <a:cubicBezTo>
                    <a:pt x="8065305" y="1373010"/>
                    <a:pt x="8071991" y="1373010"/>
                    <a:pt x="8082023" y="1373010"/>
                  </a:cubicBezTo>
                  <a:cubicBezTo>
                    <a:pt x="8105427" y="1366037"/>
                    <a:pt x="8132175" y="1352088"/>
                    <a:pt x="8155579" y="1341627"/>
                  </a:cubicBezTo>
                  <a:cubicBezTo>
                    <a:pt x="8158923" y="1331166"/>
                    <a:pt x="8158923" y="1320705"/>
                    <a:pt x="8158923" y="1310244"/>
                  </a:cubicBezTo>
                  <a:cubicBezTo>
                    <a:pt x="8162267" y="1320705"/>
                    <a:pt x="8162267" y="1331166"/>
                    <a:pt x="8165611" y="1341627"/>
                  </a:cubicBezTo>
                  <a:cubicBezTo>
                    <a:pt x="8192359" y="1355576"/>
                    <a:pt x="8215763" y="1369523"/>
                    <a:pt x="8242511" y="1383471"/>
                  </a:cubicBezTo>
                  <a:cubicBezTo>
                    <a:pt x="8242511" y="1379993"/>
                    <a:pt x="8242511" y="1376516"/>
                    <a:pt x="8242511" y="1376498"/>
                  </a:cubicBezTo>
                  <a:cubicBezTo>
                    <a:pt x="8249197" y="1376498"/>
                    <a:pt x="8255887" y="1376498"/>
                    <a:pt x="8262573" y="1376498"/>
                  </a:cubicBezTo>
                  <a:cubicBezTo>
                    <a:pt x="8262573" y="1393932"/>
                    <a:pt x="8262573" y="1414854"/>
                    <a:pt x="8262573" y="1432289"/>
                  </a:cubicBezTo>
                  <a:cubicBezTo>
                    <a:pt x="8265917" y="1432289"/>
                    <a:pt x="8269259" y="1432289"/>
                    <a:pt x="8272603" y="1432289"/>
                  </a:cubicBezTo>
                  <a:cubicBezTo>
                    <a:pt x="8272603" y="1453211"/>
                    <a:pt x="8272603" y="1474133"/>
                    <a:pt x="8272603" y="1498541"/>
                  </a:cubicBezTo>
                  <a:cubicBezTo>
                    <a:pt x="8275947" y="1498541"/>
                    <a:pt x="8279291" y="1498541"/>
                    <a:pt x="8282635" y="1498541"/>
                  </a:cubicBezTo>
                  <a:cubicBezTo>
                    <a:pt x="8282635" y="1509002"/>
                    <a:pt x="8282635" y="1519463"/>
                    <a:pt x="8282635" y="1529924"/>
                  </a:cubicBezTo>
                  <a:cubicBezTo>
                    <a:pt x="8289321" y="1529924"/>
                    <a:pt x="8296007" y="1529924"/>
                    <a:pt x="8302695" y="1529924"/>
                  </a:cubicBezTo>
                  <a:cubicBezTo>
                    <a:pt x="8302695" y="1547360"/>
                    <a:pt x="8302695" y="1561307"/>
                    <a:pt x="8302695" y="1578741"/>
                  </a:cubicBezTo>
                  <a:cubicBezTo>
                    <a:pt x="8346161" y="1575255"/>
                    <a:pt x="8386283" y="1571768"/>
                    <a:pt x="8429747" y="1568280"/>
                  </a:cubicBezTo>
                  <a:cubicBezTo>
                    <a:pt x="8429747" y="1550846"/>
                    <a:pt x="8429747" y="1536899"/>
                    <a:pt x="8429747" y="1519463"/>
                  </a:cubicBezTo>
                  <a:cubicBezTo>
                    <a:pt x="8453153" y="1519463"/>
                    <a:pt x="8476557" y="1519463"/>
                    <a:pt x="8496619" y="1519463"/>
                  </a:cubicBezTo>
                  <a:cubicBezTo>
                    <a:pt x="8496619" y="1509002"/>
                    <a:pt x="8496619" y="1502028"/>
                    <a:pt x="8496619" y="1491567"/>
                  </a:cubicBezTo>
                  <a:cubicBezTo>
                    <a:pt x="8543429" y="1491567"/>
                    <a:pt x="8590237" y="1491567"/>
                    <a:pt x="8637047" y="1491567"/>
                  </a:cubicBezTo>
                  <a:cubicBezTo>
                    <a:pt x="8637047" y="1498541"/>
                    <a:pt x="8637047" y="1502028"/>
                    <a:pt x="8637047" y="1509002"/>
                  </a:cubicBezTo>
                  <a:cubicBezTo>
                    <a:pt x="8667139" y="1509002"/>
                    <a:pt x="8697229" y="1509002"/>
                    <a:pt x="8727321" y="1509002"/>
                  </a:cubicBezTo>
                  <a:cubicBezTo>
                    <a:pt x="8727321" y="1512489"/>
                    <a:pt x="8727321" y="1515977"/>
                    <a:pt x="8727321" y="1519463"/>
                  </a:cubicBezTo>
                  <a:cubicBezTo>
                    <a:pt x="8734007" y="1519463"/>
                    <a:pt x="8744039" y="1519463"/>
                    <a:pt x="8754069" y="1519463"/>
                  </a:cubicBezTo>
                  <a:cubicBezTo>
                    <a:pt x="8754069" y="1522950"/>
                    <a:pt x="8754069" y="1526438"/>
                    <a:pt x="8754069" y="1529924"/>
                  </a:cubicBezTo>
                  <a:cubicBezTo>
                    <a:pt x="8760755" y="1529924"/>
                    <a:pt x="8770787" y="1529924"/>
                    <a:pt x="8777473" y="1529924"/>
                  </a:cubicBezTo>
                  <a:cubicBezTo>
                    <a:pt x="8777473" y="1519920"/>
                    <a:pt x="8777473" y="1509917"/>
                    <a:pt x="8777473" y="1499913"/>
                  </a:cubicBezTo>
                  <a:lnTo>
                    <a:pt x="8882887" y="1682495"/>
                  </a:lnTo>
                  <a:lnTo>
                    <a:pt x="0" y="1682495"/>
                  </a:lnTo>
                  <a:lnTo>
                    <a:pt x="63077" y="1573241"/>
                  </a:lnTo>
                  <a:cubicBezTo>
                    <a:pt x="82889" y="1571585"/>
                    <a:pt x="102742" y="1569932"/>
                    <a:pt x="123345" y="1568279"/>
                  </a:cubicBezTo>
                  <a:cubicBezTo>
                    <a:pt x="123345" y="1550844"/>
                    <a:pt x="123345" y="1536897"/>
                    <a:pt x="123345" y="1519461"/>
                  </a:cubicBezTo>
                  <a:cubicBezTo>
                    <a:pt x="146749" y="1519461"/>
                    <a:pt x="170153" y="1519461"/>
                    <a:pt x="190215" y="1519461"/>
                  </a:cubicBezTo>
                  <a:cubicBezTo>
                    <a:pt x="190215" y="1509000"/>
                    <a:pt x="190215" y="1502027"/>
                    <a:pt x="190215" y="1491566"/>
                  </a:cubicBezTo>
                  <a:cubicBezTo>
                    <a:pt x="237025" y="1491566"/>
                    <a:pt x="283834" y="1491566"/>
                    <a:pt x="330643" y="1491566"/>
                  </a:cubicBezTo>
                  <a:cubicBezTo>
                    <a:pt x="330643" y="1498539"/>
                    <a:pt x="330643" y="1502027"/>
                    <a:pt x="330643" y="1509000"/>
                  </a:cubicBezTo>
                  <a:cubicBezTo>
                    <a:pt x="360735" y="1509000"/>
                    <a:pt x="390826" y="1509000"/>
                    <a:pt x="420917" y="1509000"/>
                  </a:cubicBezTo>
                  <a:cubicBezTo>
                    <a:pt x="420917" y="1512488"/>
                    <a:pt x="420917" y="1515975"/>
                    <a:pt x="420917" y="1519461"/>
                  </a:cubicBezTo>
                  <a:cubicBezTo>
                    <a:pt x="427605" y="1519461"/>
                    <a:pt x="437635" y="1519461"/>
                    <a:pt x="447665" y="1519461"/>
                  </a:cubicBezTo>
                  <a:cubicBezTo>
                    <a:pt x="447665" y="1522949"/>
                    <a:pt x="447665" y="1526436"/>
                    <a:pt x="447665" y="1529922"/>
                  </a:cubicBezTo>
                  <a:cubicBezTo>
                    <a:pt x="454353" y="1529922"/>
                    <a:pt x="464383" y="1529922"/>
                    <a:pt x="471070" y="1529922"/>
                  </a:cubicBezTo>
                  <a:cubicBezTo>
                    <a:pt x="471070" y="1477619"/>
                    <a:pt x="471070" y="1425314"/>
                    <a:pt x="471070" y="1373009"/>
                  </a:cubicBezTo>
                  <a:cubicBezTo>
                    <a:pt x="494475" y="1366035"/>
                    <a:pt x="517881" y="1359062"/>
                    <a:pt x="541285" y="1352087"/>
                  </a:cubicBezTo>
                  <a:cubicBezTo>
                    <a:pt x="584751" y="1352087"/>
                    <a:pt x="628216" y="1352087"/>
                    <a:pt x="671681" y="1352087"/>
                  </a:cubicBezTo>
                  <a:cubicBezTo>
                    <a:pt x="671681" y="1268400"/>
                    <a:pt x="671681" y="1184712"/>
                    <a:pt x="671681" y="1101026"/>
                  </a:cubicBezTo>
                  <a:cubicBezTo>
                    <a:pt x="681712" y="1094051"/>
                    <a:pt x="695086" y="1090565"/>
                    <a:pt x="708460" y="1083590"/>
                  </a:cubicBezTo>
                  <a:cubicBezTo>
                    <a:pt x="761956" y="1076616"/>
                    <a:pt x="815453" y="1066155"/>
                    <a:pt x="868949" y="1055694"/>
                  </a:cubicBezTo>
                  <a:cubicBezTo>
                    <a:pt x="889011" y="1062668"/>
                    <a:pt x="905728" y="1069643"/>
                    <a:pt x="925789" y="1073129"/>
                  </a:cubicBezTo>
                  <a:cubicBezTo>
                    <a:pt x="929133" y="1076616"/>
                    <a:pt x="932476" y="1080104"/>
                    <a:pt x="935819" y="1083590"/>
                  </a:cubicBezTo>
                  <a:cubicBezTo>
                    <a:pt x="935819" y="1240503"/>
                    <a:pt x="935819" y="1397418"/>
                    <a:pt x="935819" y="1550844"/>
                  </a:cubicBezTo>
                  <a:cubicBezTo>
                    <a:pt x="942507" y="1550844"/>
                    <a:pt x="949193" y="1550844"/>
                    <a:pt x="959224" y="1550844"/>
                  </a:cubicBezTo>
                  <a:cubicBezTo>
                    <a:pt x="959224" y="1488080"/>
                    <a:pt x="959224" y="1425314"/>
                    <a:pt x="959224" y="1362548"/>
                  </a:cubicBezTo>
                  <a:cubicBezTo>
                    <a:pt x="965911" y="1362548"/>
                    <a:pt x="972598" y="1362548"/>
                    <a:pt x="979285" y="1362548"/>
                  </a:cubicBezTo>
                  <a:cubicBezTo>
                    <a:pt x="979285" y="1355574"/>
                    <a:pt x="979285" y="1352087"/>
                    <a:pt x="979285" y="1345113"/>
                  </a:cubicBezTo>
                  <a:cubicBezTo>
                    <a:pt x="985972" y="1341626"/>
                    <a:pt x="992659" y="1338140"/>
                    <a:pt x="999346" y="1334652"/>
                  </a:cubicBezTo>
                  <a:lnTo>
                    <a:pt x="1016063" y="1334652"/>
                  </a:lnTo>
                  <a:cubicBezTo>
                    <a:pt x="1016063" y="1327679"/>
                    <a:pt x="1016063" y="1324191"/>
                    <a:pt x="1016063" y="1317218"/>
                  </a:cubicBezTo>
                  <a:cubicBezTo>
                    <a:pt x="1019407" y="1313730"/>
                    <a:pt x="1026094" y="1310243"/>
                    <a:pt x="1029437" y="1306757"/>
                  </a:cubicBezTo>
                  <a:cubicBezTo>
                    <a:pt x="1039469" y="1306757"/>
                    <a:pt x="1052843" y="1306757"/>
                    <a:pt x="1062874" y="1306757"/>
                  </a:cubicBezTo>
                  <a:cubicBezTo>
                    <a:pt x="1062874" y="1324191"/>
                    <a:pt x="1062874" y="1345113"/>
                    <a:pt x="1062874" y="1362548"/>
                  </a:cubicBezTo>
                  <a:cubicBezTo>
                    <a:pt x="1086279" y="1362548"/>
                    <a:pt x="1109683" y="1362548"/>
                    <a:pt x="1133087" y="1362548"/>
                  </a:cubicBezTo>
                  <a:cubicBezTo>
                    <a:pt x="1133087" y="1428801"/>
                    <a:pt x="1133087" y="1491566"/>
                    <a:pt x="1133087" y="1557819"/>
                  </a:cubicBezTo>
                  <a:cubicBezTo>
                    <a:pt x="1143118" y="1557819"/>
                    <a:pt x="1153149" y="1557819"/>
                    <a:pt x="1159835" y="1557819"/>
                  </a:cubicBezTo>
                  <a:cubicBezTo>
                    <a:pt x="1169866" y="1554332"/>
                    <a:pt x="1176553" y="1550844"/>
                    <a:pt x="1186583" y="1547358"/>
                  </a:cubicBezTo>
                  <a:cubicBezTo>
                    <a:pt x="1186583" y="1540383"/>
                    <a:pt x="1186583" y="1536897"/>
                    <a:pt x="1186583" y="1533410"/>
                  </a:cubicBezTo>
                  <a:cubicBezTo>
                    <a:pt x="1183240" y="1533410"/>
                    <a:pt x="1179897" y="1529922"/>
                    <a:pt x="1176553" y="1529922"/>
                  </a:cubicBezTo>
                  <a:cubicBezTo>
                    <a:pt x="1176553" y="1526436"/>
                    <a:pt x="1176553" y="1522949"/>
                    <a:pt x="1176553" y="1519461"/>
                  </a:cubicBezTo>
                  <a:cubicBezTo>
                    <a:pt x="1179897" y="1515975"/>
                    <a:pt x="1183240" y="1515975"/>
                    <a:pt x="1186583" y="1512488"/>
                  </a:cubicBezTo>
                  <a:cubicBezTo>
                    <a:pt x="1186583" y="1488080"/>
                    <a:pt x="1186583" y="1460183"/>
                    <a:pt x="1186583" y="1435775"/>
                  </a:cubicBezTo>
                  <a:cubicBezTo>
                    <a:pt x="1183240" y="1435775"/>
                    <a:pt x="1179897" y="1432287"/>
                    <a:pt x="1176553" y="1432287"/>
                  </a:cubicBezTo>
                  <a:cubicBezTo>
                    <a:pt x="1176553" y="1428801"/>
                    <a:pt x="1176553" y="1425314"/>
                    <a:pt x="1176553" y="1421826"/>
                  </a:cubicBezTo>
                  <a:cubicBezTo>
                    <a:pt x="1179897" y="1418340"/>
                    <a:pt x="1183240" y="1418340"/>
                    <a:pt x="1186583" y="1414853"/>
                  </a:cubicBezTo>
                  <a:lnTo>
                    <a:pt x="1193271" y="1407879"/>
                  </a:lnTo>
                  <a:lnTo>
                    <a:pt x="1193271" y="1393931"/>
                  </a:lnTo>
                  <a:cubicBezTo>
                    <a:pt x="1189927" y="1393931"/>
                    <a:pt x="1189927" y="1393931"/>
                    <a:pt x="1186583" y="1393931"/>
                  </a:cubicBezTo>
                  <a:cubicBezTo>
                    <a:pt x="1186583" y="1390443"/>
                    <a:pt x="1186583" y="1386957"/>
                    <a:pt x="1186583" y="1383470"/>
                  </a:cubicBezTo>
                  <a:cubicBezTo>
                    <a:pt x="1189927" y="1383470"/>
                    <a:pt x="1193271" y="1379982"/>
                    <a:pt x="1196614" y="1376496"/>
                  </a:cubicBezTo>
                  <a:cubicBezTo>
                    <a:pt x="1199957" y="1334652"/>
                    <a:pt x="1209988" y="1299783"/>
                    <a:pt x="1250110" y="1278861"/>
                  </a:cubicBezTo>
                  <a:cubicBezTo>
                    <a:pt x="1246767" y="1278861"/>
                    <a:pt x="1246767" y="1275374"/>
                    <a:pt x="1243423" y="1275374"/>
                  </a:cubicBezTo>
                  <a:cubicBezTo>
                    <a:pt x="1243423" y="1271886"/>
                    <a:pt x="1243423" y="1268400"/>
                    <a:pt x="1243423" y="1264913"/>
                  </a:cubicBezTo>
                  <a:cubicBezTo>
                    <a:pt x="1246767" y="1264913"/>
                    <a:pt x="1250110" y="1261425"/>
                    <a:pt x="1253453" y="1261425"/>
                  </a:cubicBezTo>
                  <a:cubicBezTo>
                    <a:pt x="1253453" y="1254452"/>
                    <a:pt x="1253453" y="1250964"/>
                    <a:pt x="1253453" y="1247478"/>
                  </a:cubicBezTo>
                  <a:cubicBezTo>
                    <a:pt x="1256797" y="1247478"/>
                    <a:pt x="1256797" y="1247478"/>
                    <a:pt x="1260141" y="1247478"/>
                  </a:cubicBezTo>
                  <a:cubicBezTo>
                    <a:pt x="1260141" y="1237017"/>
                    <a:pt x="1260141" y="1226556"/>
                    <a:pt x="1260141" y="1216095"/>
                  </a:cubicBezTo>
                  <a:cubicBezTo>
                    <a:pt x="1256797" y="1216095"/>
                    <a:pt x="1256797" y="1216095"/>
                    <a:pt x="1253453" y="1216095"/>
                  </a:cubicBezTo>
                  <a:cubicBezTo>
                    <a:pt x="1253453" y="1212608"/>
                    <a:pt x="1253453" y="1212608"/>
                    <a:pt x="1253453" y="1209122"/>
                  </a:cubicBezTo>
                  <a:lnTo>
                    <a:pt x="1260141" y="1205634"/>
                  </a:lnTo>
                  <a:cubicBezTo>
                    <a:pt x="1266827" y="1198661"/>
                    <a:pt x="1270171" y="1191686"/>
                    <a:pt x="1276858" y="1181225"/>
                  </a:cubicBezTo>
                  <a:cubicBezTo>
                    <a:pt x="1280201" y="1174251"/>
                    <a:pt x="1280201" y="1170765"/>
                    <a:pt x="1280201" y="1167278"/>
                  </a:cubicBezTo>
                  <a:cubicBezTo>
                    <a:pt x="1273515" y="1156817"/>
                    <a:pt x="1273515" y="1139382"/>
                    <a:pt x="1280201" y="1128921"/>
                  </a:cubicBezTo>
                  <a:cubicBezTo>
                    <a:pt x="1280203" y="1128917"/>
                    <a:pt x="1280225" y="1128848"/>
                    <a:pt x="1280620" y="1127613"/>
                  </a:cubicBezTo>
                  <a:lnTo>
                    <a:pt x="1283545" y="1118460"/>
                  </a:lnTo>
                  <a:cubicBezTo>
                    <a:pt x="1283547" y="1118465"/>
                    <a:pt x="1283569" y="1118534"/>
                    <a:pt x="1283963" y="1119768"/>
                  </a:cubicBezTo>
                  <a:lnTo>
                    <a:pt x="1286889" y="1128921"/>
                  </a:lnTo>
                  <a:cubicBezTo>
                    <a:pt x="1293575" y="1139382"/>
                    <a:pt x="1296919" y="1156817"/>
                    <a:pt x="1290232" y="1167278"/>
                  </a:cubicBezTo>
                  <a:cubicBezTo>
                    <a:pt x="1290232" y="1170765"/>
                    <a:pt x="1290232" y="1174251"/>
                    <a:pt x="1290232" y="1177739"/>
                  </a:cubicBezTo>
                  <a:cubicBezTo>
                    <a:pt x="1296919" y="1188200"/>
                    <a:pt x="1303606" y="1198661"/>
                    <a:pt x="1306951" y="1205634"/>
                  </a:cubicBezTo>
                  <a:cubicBezTo>
                    <a:pt x="1310295" y="1205634"/>
                    <a:pt x="1310295" y="1209122"/>
                    <a:pt x="1313638" y="1209122"/>
                  </a:cubicBezTo>
                  <a:cubicBezTo>
                    <a:pt x="1313638" y="1212608"/>
                    <a:pt x="1313638" y="1212608"/>
                    <a:pt x="1313638" y="1216095"/>
                  </a:cubicBezTo>
                  <a:cubicBezTo>
                    <a:pt x="1310295" y="1226556"/>
                    <a:pt x="1310295" y="1237017"/>
                    <a:pt x="1310295" y="1247478"/>
                  </a:cubicBezTo>
                  <a:cubicBezTo>
                    <a:pt x="1316981" y="1250964"/>
                    <a:pt x="1316981" y="1254452"/>
                    <a:pt x="1316981" y="1261425"/>
                  </a:cubicBezTo>
                  <a:lnTo>
                    <a:pt x="1323669" y="1264913"/>
                  </a:lnTo>
                  <a:cubicBezTo>
                    <a:pt x="1323669" y="1268400"/>
                    <a:pt x="1323669" y="1271886"/>
                    <a:pt x="1323669" y="1275374"/>
                  </a:cubicBezTo>
                  <a:cubicBezTo>
                    <a:pt x="1320325" y="1278861"/>
                    <a:pt x="1320325" y="1278861"/>
                    <a:pt x="1316981" y="1278861"/>
                  </a:cubicBezTo>
                  <a:cubicBezTo>
                    <a:pt x="1337042" y="1289322"/>
                    <a:pt x="1348745" y="1303270"/>
                    <a:pt x="1356268" y="1319833"/>
                  </a:cubicBezTo>
                  <a:lnTo>
                    <a:pt x="1369603" y="1373009"/>
                  </a:lnTo>
                  <a:lnTo>
                    <a:pt x="1417287" y="1373009"/>
                  </a:lnTo>
                  <a:lnTo>
                    <a:pt x="1417287" y="1329494"/>
                  </a:lnTo>
                  <a:lnTo>
                    <a:pt x="1409211" y="1329494"/>
                  </a:lnTo>
                  <a:cubicBezTo>
                    <a:pt x="1409211" y="1329459"/>
                    <a:pt x="1409211" y="1326621"/>
                    <a:pt x="1409211" y="1086294"/>
                  </a:cubicBezTo>
                  <a:cubicBezTo>
                    <a:pt x="1409228" y="1086294"/>
                    <a:pt x="1409934" y="1086294"/>
                    <a:pt x="1439612" y="1086294"/>
                  </a:cubicBezTo>
                  <a:cubicBezTo>
                    <a:pt x="1439618" y="1086285"/>
                    <a:pt x="1439673" y="1086162"/>
                    <a:pt x="1440372" y="1084673"/>
                  </a:cubicBezTo>
                  <a:lnTo>
                    <a:pt x="1445691" y="1073324"/>
                  </a:lnTo>
                  <a:cubicBezTo>
                    <a:pt x="1445705" y="1073325"/>
                    <a:pt x="1445874" y="1073352"/>
                    <a:pt x="1448352" y="1073729"/>
                  </a:cubicBezTo>
                  <a:lnTo>
                    <a:pt x="1466972" y="1076565"/>
                  </a:lnTo>
                  <a:cubicBezTo>
                    <a:pt x="1466976" y="1076580"/>
                    <a:pt x="1467033" y="1076732"/>
                    <a:pt x="1467732" y="1078593"/>
                  </a:cubicBezTo>
                  <a:lnTo>
                    <a:pt x="1473051" y="1092779"/>
                  </a:lnTo>
                  <a:cubicBezTo>
                    <a:pt x="1473072" y="1092780"/>
                    <a:pt x="1473966" y="1092855"/>
                    <a:pt x="1512572" y="1096022"/>
                  </a:cubicBezTo>
                  <a:cubicBezTo>
                    <a:pt x="1512572" y="1095992"/>
                    <a:pt x="1512572" y="1093697"/>
                    <a:pt x="1512572" y="911190"/>
                  </a:cubicBezTo>
                  <a:cubicBezTo>
                    <a:pt x="1512585" y="911190"/>
                    <a:pt x="1512764" y="911190"/>
                    <a:pt x="1515612" y="911190"/>
                  </a:cubicBezTo>
                  <a:lnTo>
                    <a:pt x="1536893" y="911190"/>
                  </a:lnTo>
                  <a:cubicBezTo>
                    <a:pt x="1536893" y="911157"/>
                    <a:pt x="1536893" y="908586"/>
                    <a:pt x="1536893" y="706902"/>
                  </a:cubicBezTo>
                  <a:cubicBezTo>
                    <a:pt x="1536905" y="706902"/>
                    <a:pt x="1537067" y="706902"/>
                    <a:pt x="1539552" y="706902"/>
                  </a:cubicBezTo>
                  <a:lnTo>
                    <a:pt x="1558173" y="706902"/>
                  </a:lnTo>
                  <a:cubicBezTo>
                    <a:pt x="1558173" y="706877"/>
                    <a:pt x="1558173" y="704768"/>
                    <a:pt x="1558173" y="535041"/>
                  </a:cubicBezTo>
                  <a:cubicBezTo>
                    <a:pt x="1564253" y="531798"/>
                    <a:pt x="1564253" y="531798"/>
                    <a:pt x="1564253" y="492885"/>
                  </a:cubicBezTo>
                  <a:cubicBezTo>
                    <a:pt x="1564263" y="492885"/>
                    <a:pt x="1564443" y="492885"/>
                    <a:pt x="1567293" y="492885"/>
                  </a:cubicBezTo>
                  <a:lnTo>
                    <a:pt x="1588574" y="492885"/>
                  </a:lnTo>
                  <a:cubicBezTo>
                    <a:pt x="1588590" y="492851"/>
                    <a:pt x="1589499" y="490800"/>
                    <a:pt x="1643294" y="369665"/>
                  </a:cubicBezTo>
                  <a:cubicBezTo>
                    <a:pt x="1643294" y="369644"/>
                    <a:pt x="1643345" y="366717"/>
                    <a:pt x="164937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270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AA9A816D-A1A4-486F-B7D6-A7582904D1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64150" y="5758625"/>
              <a:ext cx="1609462" cy="1121663"/>
            </a:xfrm>
            <a:custGeom>
              <a:avLst/>
              <a:gdLst>
                <a:gd name="connsiteX0" fmla="*/ 1129941 w 1609462"/>
                <a:gd name="connsiteY0" fmla="*/ 0 h 1121663"/>
                <a:gd name="connsiteX1" fmla="*/ 1132023 w 1609462"/>
                <a:gd name="connsiteY1" fmla="*/ 246444 h 1121663"/>
                <a:gd name="connsiteX2" fmla="*/ 1171593 w 1609462"/>
                <a:gd name="connsiteY2" fmla="*/ 326429 h 1121663"/>
                <a:gd name="connsiteX3" fmla="*/ 1173676 w 1609462"/>
                <a:gd name="connsiteY3" fmla="*/ 326429 h 1121663"/>
                <a:gd name="connsiteX4" fmla="*/ 1188254 w 1609462"/>
                <a:gd name="connsiteY4" fmla="*/ 326429 h 1121663"/>
                <a:gd name="connsiteX5" fmla="*/ 1188254 w 1609462"/>
                <a:gd name="connsiteY5" fmla="*/ 350208 h 1121663"/>
                <a:gd name="connsiteX6" fmla="*/ 1188776 w 1609462"/>
                <a:gd name="connsiteY6" fmla="*/ 351019 h 1121663"/>
                <a:gd name="connsiteX7" fmla="*/ 1192420 w 1609462"/>
                <a:gd name="connsiteY7" fmla="*/ 356694 h 1121663"/>
                <a:gd name="connsiteX8" fmla="*/ 1192420 w 1609462"/>
                <a:gd name="connsiteY8" fmla="*/ 471268 h 1121663"/>
                <a:gd name="connsiteX9" fmla="*/ 1194762 w 1609462"/>
                <a:gd name="connsiteY9" fmla="*/ 471268 h 1121663"/>
                <a:gd name="connsiteX10" fmla="*/ 1211164 w 1609462"/>
                <a:gd name="connsiteY10" fmla="*/ 471268 h 1121663"/>
                <a:gd name="connsiteX11" fmla="*/ 1211164 w 1609462"/>
                <a:gd name="connsiteY11" fmla="*/ 611783 h 1121663"/>
                <a:gd name="connsiteX12" fmla="*/ 1212726 w 1609462"/>
                <a:gd name="connsiteY12" fmla="*/ 611513 h 1121663"/>
                <a:gd name="connsiteX13" fmla="*/ 1223660 w 1609462"/>
                <a:gd name="connsiteY13" fmla="*/ 609622 h 1121663"/>
                <a:gd name="connsiteX14" fmla="*/ 1221577 w 1609462"/>
                <a:gd name="connsiteY14" fmla="*/ 698254 h 1121663"/>
                <a:gd name="connsiteX15" fmla="*/ 1223139 w 1609462"/>
                <a:gd name="connsiteY15" fmla="*/ 698525 h 1121663"/>
                <a:gd name="connsiteX16" fmla="*/ 1234073 w 1609462"/>
                <a:gd name="connsiteY16" fmla="*/ 700416 h 1121663"/>
                <a:gd name="connsiteX17" fmla="*/ 1234332 w 1609462"/>
                <a:gd name="connsiteY17" fmla="*/ 701227 h 1121663"/>
                <a:gd name="connsiteX18" fmla="*/ 1236155 w 1609462"/>
                <a:gd name="connsiteY18" fmla="*/ 706902 h 1121663"/>
                <a:gd name="connsiteX19" fmla="*/ 1236936 w 1609462"/>
                <a:gd name="connsiteY19" fmla="*/ 704470 h 1121663"/>
                <a:gd name="connsiteX20" fmla="*/ 1242403 w 1609462"/>
                <a:gd name="connsiteY20" fmla="*/ 687446 h 1121663"/>
                <a:gd name="connsiteX21" fmla="*/ 1244225 w 1609462"/>
                <a:gd name="connsiteY21" fmla="*/ 687446 h 1121663"/>
                <a:gd name="connsiteX22" fmla="*/ 1256982 w 1609462"/>
                <a:gd name="connsiteY22" fmla="*/ 687446 h 1121663"/>
                <a:gd name="connsiteX23" fmla="*/ 1256982 w 1609462"/>
                <a:gd name="connsiteY23" fmla="*/ 719872 h 1121663"/>
                <a:gd name="connsiteX24" fmla="*/ 1258023 w 1609462"/>
                <a:gd name="connsiteY24" fmla="*/ 720413 h 1121663"/>
                <a:gd name="connsiteX25" fmla="*/ 1265313 w 1609462"/>
                <a:gd name="connsiteY25" fmla="*/ 724196 h 1121663"/>
                <a:gd name="connsiteX26" fmla="*/ 1265313 w 1609462"/>
                <a:gd name="connsiteY26" fmla="*/ 725547 h 1121663"/>
                <a:gd name="connsiteX27" fmla="*/ 1265313 w 1609462"/>
                <a:gd name="connsiteY27" fmla="*/ 735005 h 1121663"/>
                <a:gd name="connsiteX28" fmla="*/ 1311131 w 1609462"/>
                <a:gd name="connsiteY28" fmla="*/ 735005 h 1121663"/>
                <a:gd name="connsiteX29" fmla="*/ 1311131 w 1609462"/>
                <a:gd name="connsiteY29" fmla="*/ 736086 h 1121663"/>
                <a:gd name="connsiteX30" fmla="*/ 1311131 w 1609462"/>
                <a:gd name="connsiteY30" fmla="*/ 743652 h 1121663"/>
                <a:gd name="connsiteX31" fmla="*/ 1313213 w 1609462"/>
                <a:gd name="connsiteY31" fmla="*/ 743652 h 1121663"/>
                <a:gd name="connsiteX32" fmla="*/ 1327791 w 1609462"/>
                <a:gd name="connsiteY32" fmla="*/ 743652 h 1121663"/>
                <a:gd name="connsiteX33" fmla="*/ 1327791 w 1609462"/>
                <a:gd name="connsiteY33" fmla="*/ 713387 h 1121663"/>
                <a:gd name="connsiteX34" fmla="*/ 1373609 w 1609462"/>
                <a:gd name="connsiteY34" fmla="*/ 713387 h 1121663"/>
                <a:gd name="connsiteX35" fmla="*/ 1373609 w 1609462"/>
                <a:gd name="connsiteY35" fmla="*/ 712036 h 1121663"/>
                <a:gd name="connsiteX36" fmla="*/ 1373609 w 1609462"/>
                <a:gd name="connsiteY36" fmla="*/ 702578 h 1121663"/>
                <a:gd name="connsiteX37" fmla="*/ 1374651 w 1609462"/>
                <a:gd name="connsiteY37" fmla="*/ 702578 h 1121663"/>
                <a:gd name="connsiteX38" fmla="*/ 1381940 w 1609462"/>
                <a:gd name="connsiteY38" fmla="*/ 702578 h 1121663"/>
                <a:gd name="connsiteX39" fmla="*/ 1381940 w 1609462"/>
                <a:gd name="connsiteY39" fmla="*/ 700687 h 1121663"/>
                <a:gd name="connsiteX40" fmla="*/ 1381940 w 1609462"/>
                <a:gd name="connsiteY40" fmla="*/ 687446 h 1121663"/>
                <a:gd name="connsiteX41" fmla="*/ 1382721 w 1609462"/>
                <a:gd name="connsiteY41" fmla="*/ 687446 h 1121663"/>
                <a:gd name="connsiteX42" fmla="*/ 1388188 w 1609462"/>
                <a:gd name="connsiteY42" fmla="*/ 687446 h 1121663"/>
                <a:gd name="connsiteX43" fmla="*/ 1388188 w 1609462"/>
                <a:gd name="connsiteY43" fmla="*/ 686365 h 1121663"/>
                <a:gd name="connsiteX44" fmla="*/ 1388188 w 1609462"/>
                <a:gd name="connsiteY44" fmla="*/ 678798 h 1121663"/>
                <a:gd name="connsiteX45" fmla="*/ 1390271 w 1609462"/>
                <a:gd name="connsiteY45" fmla="*/ 678798 h 1121663"/>
                <a:gd name="connsiteX46" fmla="*/ 1404849 w 1609462"/>
                <a:gd name="connsiteY46" fmla="*/ 678798 h 1121663"/>
                <a:gd name="connsiteX47" fmla="*/ 1404849 w 1609462"/>
                <a:gd name="connsiteY47" fmla="*/ 679879 h 1121663"/>
                <a:gd name="connsiteX48" fmla="*/ 1404849 w 1609462"/>
                <a:gd name="connsiteY48" fmla="*/ 687446 h 1121663"/>
                <a:gd name="connsiteX49" fmla="*/ 1427758 w 1609462"/>
                <a:gd name="connsiteY49" fmla="*/ 687446 h 1121663"/>
                <a:gd name="connsiteX50" fmla="*/ 1427758 w 1609462"/>
                <a:gd name="connsiteY50" fmla="*/ 685554 h 1121663"/>
                <a:gd name="connsiteX51" fmla="*/ 1427758 w 1609462"/>
                <a:gd name="connsiteY51" fmla="*/ 672313 h 1121663"/>
                <a:gd name="connsiteX52" fmla="*/ 1429581 w 1609462"/>
                <a:gd name="connsiteY52" fmla="*/ 672313 h 1121663"/>
                <a:gd name="connsiteX53" fmla="*/ 1442337 w 1609462"/>
                <a:gd name="connsiteY53" fmla="*/ 672313 h 1121663"/>
                <a:gd name="connsiteX54" fmla="*/ 1442337 w 1609462"/>
                <a:gd name="connsiteY54" fmla="*/ 696093 h 1121663"/>
                <a:gd name="connsiteX55" fmla="*/ 1443379 w 1609462"/>
                <a:gd name="connsiteY55" fmla="*/ 696093 h 1121663"/>
                <a:gd name="connsiteX56" fmla="*/ 1450668 w 1609462"/>
                <a:gd name="connsiteY56" fmla="*/ 696093 h 1121663"/>
                <a:gd name="connsiteX57" fmla="*/ 1450668 w 1609462"/>
                <a:gd name="connsiteY57" fmla="*/ 695012 h 1121663"/>
                <a:gd name="connsiteX58" fmla="*/ 1450668 w 1609462"/>
                <a:gd name="connsiteY58" fmla="*/ 687446 h 1121663"/>
                <a:gd name="connsiteX59" fmla="*/ 1452489 w 1609462"/>
                <a:gd name="connsiteY59" fmla="*/ 687446 h 1121663"/>
                <a:gd name="connsiteX60" fmla="*/ 1465246 w 1609462"/>
                <a:gd name="connsiteY60" fmla="*/ 687446 h 1121663"/>
                <a:gd name="connsiteX61" fmla="*/ 1465246 w 1609462"/>
                <a:gd name="connsiteY61" fmla="*/ 713387 h 1121663"/>
                <a:gd name="connsiteX62" fmla="*/ 1467329 w 1609462"/>
                <a:gd name="connsiteY62" fmla="*/ 713387 h 1121663"/>
                <a:gd name="connsiteX63" fmla="*/ 1481907 w 1609462"/>
                <a:gd name="connsiteY63" fmla="*/ 713387 h 1121663"/>
                <a:gd name="connsiteX64" fmla="*/ 1481907 w 1609462"/>
                <a:gd name="connsiteY64" fmla="*/ 715008 h 1121663"/>
                <a:gd name="connsiteX65" fmla="*/ 1481907 w 1609462"/>
                <a:gd name="connsiteY65" fmla="*/ 726358 h 1121663"/>
                <a:gd name="connsiteX66" fmla="*/ 1482688 w 1609462"/>
                <a:gd name="connsiteY66" fmla="*/ 726358 h 1121663"/>
                <a:gd name="connsiteX67" fmla="*/ 1488156 w 1609462"/>
                <a:gd name="connsiteY67" fmla="*/ 726358 h 1121663"/>
                <a:gd name="connsiteX68" fmla="*/ 1488156 w 1609462"/>
                <a:gd name="connsiteY68" fmla="*/ 725547 h 1121663"/>
                <a:gd name="connsiteX69" fmla="*/ 1488156 w 1609462"/>
                <a:gd name="connsiteY69" fmla="*/ 719872 h 1121663"/>
                <a:gd name="connsiteX70" fmla="*/ 1519395 w 1609462"/>
                <a:gd name="connsiteY70" fmla="*/ 719872 h 1121663"/>
                <a:gd name="connsiteX71" fmla="*/ 1519395 w 1609462"/>
                <a:gd name="connsiteY71" fmla="*/ 743652 h 1121663"/>
                <a:gd name="connsiteX72" fmla="*/ 1520436 w 1609462"/>
                <a:gd name="connsiteY72" fmla="*/ 743652 h 1121663"/>
                <a:gd name="connsiteX73" fmla="*/ 1527726 w 1609462"/>
                <a:gd name="connsiteY73" fmla="*/ 743652 h 1121663"/>
                <a:gd name="connsiteX74" fmla="*/ 1527726 w 1609462"/>
                <a:gd name="connsiteY74" fmla="*/ 744733 h 1121663"/>
                <a:gd name="connsiteX75" fmla="*/ 1527726 w 1609462"/>
                <a:gd name="connsiteY75" fmla="*/ 752299 h 1121663"/>
                <a:gd name="connsiteX76" fmla="*/ 1528507 w 1609462"/>
                <a:gd name="connsiteY76" fmla="*/ 752299 h 1121663"/>
                <a:gd name="connsiteX77" fmla="*/ 1533974 w 1609462"/>
                <a:gd name="connsiteY77" fmla="*/ 752299 h 1121663"/>
                <a:gd name="connsiteX78" fmla="*/ 1533974 w 1609462"/>
                <a:gd name="connsiteY78" fmla="*/ 750137 h 1121663"/>
                <a:gd name="connsiteX79" fmla="*/ 1533974 w 1609462"/>
                <a:gd name="connsiteY79" fmla="*/ 735005 h 1121663"/>
                <a:gd name="connsiteX80" fmla="*/ 1535015 w 1609462"/>
                <a:gd name="connsiteY80" fmla="*/ 735005 h 1121663"/>
                <a:gd name="connsiteX81" fmla="*/ 1542304 w 1609462"/>
                <a:gd name="connsiteY81" fmla="*/ 735005 h 1121663"/>
                <a:gd name="connsiteX82" fmla="*/ 1542304 w 1609462"/>
                <a:gd name="connsiteY82" fmla="*/ 736086 h 1121663"/>
                <a:gd name="connsiteX83" fmla="*/ 1542304 w 1609462"/>
                <a:gd name="connsiteY83" fmla="*/ 743652 h 1121663"/>
                <a:gd name="connsiteX84" fmla="*/ 1547771 w 1609462"/>
                <a:gd name="connsiteY84" fmla="*/ 741659 h 1121663"/>
                <a:gd name="connsiteX85" fmla="*/ 1548552 w 1609462"/>
                <a:gd name="connsiteY85" fmla="*/ 740679 h 1121663"/>
                <a:gd name="connsiteX86" fmla="*/ 1548552 w 1609462"/>
                <a:gd name="connsiteY86" fmla="*/ 735005 h 1121663"/>
                <a:gd name="connsiteX87" fmla="*/ 1588123 w 1609462"/>
                <a:gd name="connsiteY87" fmla="*/ 735005 h 1121663"/>
                <a:gd name="connsiteX88" fmla="*/ 1588123 w 1609462"/>
                <a:gd name="connsiteY88" fmla="*/ 758784 h 1121663"/>
                <a:gd name="connsiteX89" fmla="*/ 1590205 w 1609462"/>
                <a:gd name="connsiteY89" fmla="*/ 758784 h 1121663"/>
                <a:gd name="connsiteX90" fmla="*/ 1604783 w 1609462"/>
                <a:gd name="connsiteY90" fmla="*/ 758784 h 1121663"/>
                <a:gd name="connsiteX91" fmla="*/ 1604783 w 1609462"/>
                <a:gd name="connsiteY91" fmla="*/ 759865 h 1121663"/>
                <a:gd name="connsiteX92" fmla="*/ 1604783 w 1609462"/>
                <a:gd name="connsiteY92" fmla="*/ 767431 h 1121663"/>
                <a:gd name="connsiteX93" fmla="*/ 1606606 w 1609462"/>
                <a:gd name="connsiteY93" fmla="*/ 767431 h 1121663"/>
                <a:gd name="connsiteX94" fmla="*/ 1609462 w 1609462"/>
                <a:gd name="connsiteY94" fmla="*/ 767431 h 1121663"/>
                <a:gd name="connsiteX95" fmla="*/ 1609462 w 1609462"/>
                <a:gd name="connsiteY95" fmla="*/ 1121663 h 1121663"/>
                <a:gd name="connsiteX96" fmla="*/ 0 w 1609462"/>
                <a:gd name="connsiteY96" fmla="*/ 1121663 h 1121663"/>
                <a:gd name="connsiteX97" fmla="*/ 43213 w 1609462"/>
                <a:gd name="connsiteY97" fmla="*/ 1048827 h 1121663"/>
                <a:gd name="connsiteX98" fmla="*/ 84500 w 1609462"/>
                <a:gd name="connsiteY98" fmla="*/ 1045519 h 1121663"/>
                <a:gd name="connsiteX99" fmla="*/ 84500 w 1609462"/>
                <a:gd name="connsiteY99" fmla="*/ 1012974 h 1121663"/>
                <a:gd name="connsiteX100" fmla="*/ 130311 w 1609462"/>
                <a:gd name="connsiteY100" fmla="*/ 1012974 h 1121663"/>
                <a:gd name="connsiteX101" fmla="*/ 130311 w 1609462"/>
                <a:gd name="connsiteY101" fmla="*/ 994377 h 1121663"/>
                <a:gd name="connsiteX102" fmla="*/ 226515 w 1609462"/>
                <a:gd name="connsiteY102" fmla="*/ 994377 h 1121663"/>
                <a:gd name="connsiteX103" fmla="*/ 226515 w 1609462"/>
                <a:gd name="connsiteY103" fmla="*/ 1006000 h 1121663"/>
                <a:gd name="connsiteX104" fmla="*/ 288359 w 1609462"/>
                <a:gd name="connsiteY104" fmla="*/ 1006000 h 1121663"/>
                <a:gd name="connsiteX105" fmla="*/ 288359 w 1609462"/>
                <a:gd name="connsiteY105" fmla="*/ 1012974 h 1121663"/>
                <a:gd name="connsiteX106" fmla="*/ 306683 w 1609462"/>
                <a:gd name="connsiteY106" fmla="*/ 1012974 h 1121663"/>
                <a:gd name="connsiteX107" fmla="*/ 306683 w 1609462"/>
                <a:gd name="connsiteY107" fmla="*/ 1019948 h 1121663"/>
                <a:gd name="connsiteX108" fmla="*/ 322717 w 1609462"/>
                <a:gd name="connsiteY108" fmla="*/ 1019948 h 1121663"/>
                <a:gd name="connsiteX109" fmla="*/ 322717 w 1609462"/>
                <a:gd name="connsiteY109" fmla="*/ 915339 h 1121663"/>
                <a:gd name="connsiteX110" fmla="*/ 370819 w 1609462"/>
                <a:gd name="connsiteY110" fmla="*/ 901391 h 1121663"/>
                <a:gd name="connsiteX111" fmla="*/ 460150 w 1609462"/>
                <a:gd name="connsiteY111" fmla="*/ 901391 h 1121663"/>
                <a:gd name="connsiteX112" fmla="*/ 460150 w 1609462"/>
                <a:gd name="connsiteY112" fmla="*/ 734017 h 1121663"/>
                <a:gd name="connsiteX113" fmla="*/ 485346 w 1609462"/>
                <a:gd name="connsiteY113" fmla="*/ 722393 h 1121663"/>
                <a:gd name="connsiteX114" fmla="*/ 595293 w 1609462"/>
                <a:gd name="connsiteY114" fmla="*/ 703796 h 1121663"/>
                <a:gd name="connsiteX115" fmla="*/ 634232 w 1609462"/>
                <a:gd name="connsiteY115" fmla="*/ 715419 h 1121663"/>
                <a:gd name="connsiteX116" fmla="*/ 641104 w 1609462"/>
                <a:gd name="connsiteY116" fmla="*/ 722393 h 1121663"/>
                <a:gd name="connsiteX117" fmla="*/ 641104 w 1609462"/>
                <a:gd name="connsiteY117" fmla="*/ 1033896 h 1121663"/>
                <a:gd name="connsiteX118" fmla="*/ 657138 w 1609462"/>
                <a:gd name="connsiteY118" fmla="*/ 1033896 h 1121663"/>
                <a:gd name="connsiteX119" fmla="*/ 657138 w 1609462"/>
                <a:gd name="connsiteY119" fmla="*/ 908365 h 1121663"/>
                <a:gd name="connsiteX120" fmla="*/ 670881 w 1609462"/>
                <a:gd name="connsiteY120" fmla="*/ 908365 h 1121663"/>
                <a:gd name="connsiteX121" fmla="*/ 670881 w 1609462"/>
                <a:gd name="connsiteY121" fmla="*/ 896742 h 1121663"/>
                <a:gd name="connsiteX122" fmla="*/ 684624 w 1609462"/>
                <a:gd name="connsiteY122" fmla="*/ 889768 h 1121663"/>
                <a:gd name="connsiteX123" fmla="*/ 696077 w 1609462"/>
                <a:gd name="connsiteY123" fmla="*/ 889768 h 1121663"/>
                <a:gd name="connsiteX124" fmla="*/ 696077 w 1609462"/>
                <a:gd name="connsiteY124" fmla="*/ 878145 h 1121663"/>
                <a:gd name="connsiteX125" fmla="*/ 705239 w 1609462"/>
                <a:gd name="connsiteY125" fmla="*/ 871171 h 1121663"/>
                <a:gd name="connsiteX126" fmla="*/ 728146 w 1609462"/>
                <a:gd name="connsiteY126" fmla="*/ 871171 h 1121663"/>
                <a:gd name="connsiteX127" fmla="*/ 728146 w 1609462"/>
                <a:gd name="connsiteY127" fmla="*/ 908365 h 1121663"/>
                <a:gd name="connsiteX128" fmla="*/ 776247 w 1609462"/>
                <a:gd name="connsiteY128" fmla="*/ 908365 h 1121663"/>
                <a:gd name="connsiteX129" fmla="*/ 776247 w 1609462"/>
                <a:gd name="connsiteY129" fmla="*/ 1038546 h 1121663"/>
                <a:gd name="connsiteX130" fmla="*/ 794571 w 1609462"/>
                <a:gd name="connsiteY130" fmla="*/ 1038546 h 1121663"/>
                <a:gd name="connsiteX131" fmla="*/ 812895 w 1609462"/>
                <a:gd name="connsiteY131" fmla="*/ 1031572 h 1121663"/>
                <a:gd name="connsiteX132" fmla="*/ 812895 w 1609462"/>
                <a:gd name="connsiteY132" fmla="*/ 1022273 h 1121663"/>
                <a:gd name="connsiteX133" fmla="*/ 806024 w 1609462"/>
                <a:gd name="connsiteY133" fmla="*/ 1019948 h 1121663"/>
                <a:gd name="connsiteX134" fmla="*/ 806024 w 1609462"/>
                <a:gd name="connsiteY134" fmla="*/ 1012974 h 1121663"/>
                <a:gd name="connsiteX135" fmla="*/ 812895 w 1609462"/>
                <a:gd name="connsiteY135" fmla="*/ 1008325 h 1121663"/>
                <a:gd name="connsiteX136" fmla="*/ 812895 w 1609462"/>
                <a:gd name="connsiteY136" fmla="*/ 957183 h 1121663"/>
                <a:gd name="connsiteX137" fmla="*/ 806024 w 1609462"/>
                <a:gd name="connsiteY137" fmla="*/ 954858 h 1121663"/>
                <a:gd name="connsiteX138" fmla="*/ 806024 w 1609462"/>
                <a:gd name="connsiteY138" fmla="*/ 947884 h 1121663"/>
                <a:gd name="connsiteX139" fmla="*/ 812895 w 1609462"/>
                <a:gd name="connsiteY139" fmla="*/ 943235 h 1121663"/>
                <a:gd name="connsiteX140" fmla="*/ 817477 w 1609462"/>
                <a:gd name="connsiteY140" fmla="*/ 938586 h 1121663"/>
                <a:gd name="connsiteX141" fmla="*/ 817477 w 1609462"/>
                <a:gd name="connsiteY141" fmla="*/ 929287 h 1121663"/>
                <a:gd name="connsiteX142" fmla="*/ 812895 w 1609462"/>
                <a:gd name="connsiteY142" fmla="*/ 929287 h 1121663"/>
                <a:gd name="connsiteX143" fmla="*/ 812895 w 1609462"/>
                <a:gd name="connsiteY143" fmla="*/ 922313 h 1121663"/>
                <a:gd name="connsiteX144" fmla="*/ 819767 w 1609462"/>
                <a:gd name="connsiteY144" fmla="*/ 917664 h 1121663"/>
                <a:gd name="connsiteX145" fmla="*/ 856416 w 1609462"/>
                <a:gd name="connsiteY145" fmla="*/ 852574 h 1121663"/>
                <a:gd name="connsiteX146" fmla="*/ 851835 w 1609462"/>
                <a:gd name="connsiteY146" fmla="*/ 850249 h 1121663"/>
                <a:gd name="connsiteX147" fmla="*/ 851835 w 1609462"/>
                <a:gd name="connsiteY147" fmla="*/ 843275 h 1121663"/>
                <a:gd name="connsiteX148" fmla="*/ 858706 w 1609462"/>
                <a:gd name="connsiteY148" fmla="*/ 840950 h 1121663"/>
                <a:gd name="connsiteX149" fmla="*/ 858706 w 1609462"/>
                <a:gd name="connsiteY149" fmla="*/ 831652 h 1121663"/>
                <a:gd name="connsiteX150" fmla="*/ 863288 w 1609462"/>
                <a:gd name="connsiteY150" fmla="*/ 831652 h 1121663"/>
                <a:gd name="connsiteX151" fmla="*/ 863288 w 1609462"/>
                <a:gd name="connsiteY151" fmla="*/ 810730 h 1121663"/>
                <a:gd name="connsiteX152" fmla="*/ 858706 w 1609462"/>
                <a:gd name="connsiteY152" fmla="*/ 810730 h 1121663"/>
                <a:gd name="connsiteX153" fmla="*/ 858706 w 1609462"/>
                <a:gd name="connsiteY153" fmla="*/ 806081 h 1121663"/>
                <a:gd name="connsiteX154" fmla="*/ 863288 w 1609462"/>
                <a:gd name="connsiteY154" fmla="*/ 803756 h 1121663"/>
                <a:gd name="connsiteX155" fmla="*/ 874740 w 1609462"/>
                <a:gd name="connsiteY155" fmla="*/ 787483 h 1121663"/>
                <a:gd name="connsiteX156" fmla="*/ 877030 w 1609462"/>
                <a:gd name="connsiteY156" fmla="*/ 778185 h 1121663"/>
                <a:gd name="connsiteX157" fmla="*/ 877030 w 1609462"/>
                <a:gd name="connsiteY157" fmla="*/ 752614 h 1121663"/>
                <a:gd name="connsiteX158" fmla="*/ 877317 w 1609462"/>
                <a:gd name="connsiteY158" fmla="*/ 751742 h 1121663"/>
                <a:gd name="connsiteX159" fmla="*/ 879321 w 1609462"/>
                <a:gd name="connsiteY159" fmla="*/ 745640 h 1121663"/>
                <a:gd name="connsiteX160" fmla="*/ 879607 w 1609462"/>
                <a:gd name="connsiteY160" fmla="*/ 746512 h 1121663"/>
                <a:gd name="connsiteX161" fmla="*/ 881612 w 1609462"/>
                <a:gd name="connsiteY161" fmla="*/ 752614 h 1121663"/>
                <a:gd name="connsiteX162" fmla="*/ 883902 w 1609462"/>
                <a:gd name="connsiteY162" fmla="*/ 778185 h 1121663"/>
                <a:gd name="connsiteX163" fmla="*/ 883902 w 1609462"/>
                <a:gd name="connsiteY163" fmla="*/ 785159 h 1121663"/>
                <a:gd name="connsiteX164" fmla="*/ 895356 w 1609462"/>
                <a:gd name="connsiteY164" fmla="*/ 803756 h 1121663"/>
                <a:gd name="connsiteX165" fmla="*/ 899937 w 1609462"/>
                <a:gd name="connsiteY165" fmla="*/ 806081 h 1121663"/>
                <a:gd name="connsiteX166" fmla="*/ 899937 w 1609462"/>
                <a:gd name="connsiteY166" fmla="*/ 810730 h 1121663"/>
                <a:gd name="connsiteX167" fmla="*/ 897647 w 1609462"/>
                <a:gd name="connsiteY167" fmla="*/ 831652 h 1121663"/>
                <a:gd name="connsiteX168" fmla="*/ 902227 w 1609462"/>
                <a:gd name="connsiteY168" fmla="*/ 840950 h 1121663"/>
                <a:gd name="connsiteX169" fmla="*/ 906809 w 1609462"/>
                <a:gd name="connsiteY169" fmla="*/ 843275 h 1121663"/>
                <a:gd name="connsiteX170" fmla="*/ 906809 w 1609462"/>
                <a:gd name="connsiteY170" fmla="*/ 850249 h 1121663"/>
                <a:gd name="connsiteX171" fmla="*/ 902227 w 1609462"/>
                <a:gd name="connsiteY171" fmla="*/ 852574 h 1121663"/>
                <a:gd name="connsiteX172" fmla="*/ 929142 w 1609462"/>
                <a:gd name="connsiteY172" fmla="*/ 879889 h 1121663"/>
                <a:gd name="connsiteX173" fmla="*/ 938277 w 1609462"/>
                <a:gd name="connsiteY173" fmla="*/ 915339 h 1121663"/>
                <a:gd name="connsiteX174" fmla="*/ 970944 w 1609462"/>
                <a:gd name="connsiteY174" fmla="*/ 915339 h 1121663"/>
                <a:gd name="connsiteX175" fmla="*/ 970944 w 1609462"/>
                <a:gd name="connsiteY175" fmla="*/ 886329 h 1121663"/>
                <a:gd name="connsiteX176" fmla="*/ 965411 w 1609462"/>
                <a:gd name="connsiteY176" fmla="*/ 886329 h 1121663"/>
                <a:gd name="connsiteX177" fmla="*/ 965411 w 1609462"/>
                <a:gd name="connsiteY177" fmla="*/ 724196 h 1121663"/>
                <a:gd name="connsiteX178" fmla="*/ 986238 w 1609462"/>
                <a:gd name="connsiteY178" fmla="*/ 724196 h 1121663"/>
                <a:gd name="connsiteX179" fmla="*/ 986759 w 1609462"/>
                <a:gd name="connsiteY179" fmla="*/ 723115 h 1121663"/>
                <a:gd name="connsiteX180" fmla="*/ 990403 w 1609462"/>
                <a:gd name="connsiteY180" fmla="*/ 715549 h 1121663"/>
                <a:gd name="connsiteX181" fmla="*/ 992226 w 1609462"/>
                <a:gd name="connsiteY181" fmla="*/ 715819 h 1121663"/>
                <a:gd name="connsiteX182" fmla="*/ 1004982 w 1609462"/>
                <a:gd name="connsiteY182" fmla="*/ 717710 h 1121663"/>
                <a:gd name="connsiteX183" fmla="*/ 1005502 w 1609462"/>
                <a:gd name="connsiteY183" fmla="*/ 719062 h 1121663"/>
                <a:gd name="connsiteX184" fmla="*/ 1009146 w 1609462"/>
                <a:gd name="connsiteY184" fmla="*/ 728519 h 1121663"/>
                <a:gd name="connsiteX185" fmla="*/ 1036221 w 1609462"/>
                <a:gd name="connsiteY185" fmla="*/ 730681 h 1121663"/>
                <a:gd name="connsiteX186" fmla="*/ 1036221 w 1609462"/>
                <a:gd name="connsiteY186" fmla="*/ 607460 h 1121663"/>
                <a:gd name="connsiteX187" fmla="*/ 1038304 w 1609462"/>
                <a:gd name="connsiteY187" fmla="*/ 607460 h 1121663"/>
                <a:gd name="connsiteX188" fmla="*/ 1052883 w 1609462"/>
                <a:gd name="connsiteY188" fmla="*/ 607460 h 1121663"/>
                <a:gd name="connsiteX189" fmla="*/ 1052883 w 1609462"/>
                <a:gd name="connsiteY189" fmla="*/ 471268 h 1121663"/>
                <a:gd name="connsiteX190" fmla="*/ 1054704 w 1609462"/>
                <a:gd name="connsiteY190" fmla="*/ 471268 h 1121663"/>
                <a:gd name="connsiteX191" fmla="*/ 1067461 w 1609462"/>
                <a:gd name="connsiteY191" fmla="*/ 471268 h 1121663"/>
                <a:gd name="connsiteX192" fmla="*/ 1067461 w 1609462"/>
                <a:gd name="connsiteY192" fmla="*/ 356694 h 1121663"/>
                <a:gd name="connsiteX193" fmla="*/ 1071626 w 1609462"/>
                <a:gd name="connsiteY193" fmla="*/ 328590 h 1121663"/>
                <a:gd name="connsiteX194" fmla="*/ 1073709 w 1609462"/>
                <a:gd name="connsiteY194" fmla="*/ 328590 h 1121663"/>
                <a:gd name="connsiteX195" fmla="*/ 1088288 w 1609462"/>
                <a:gd name="connsiteY195" fmla="*/ 328590 h 1121663"/>
                <a:gd name="connsiteX196" fmla="*/ 1125775 w 1609462"/>
                <a:gd name="connsiteY196" fmla="*/ 246444 h 1121663"/>
                <a:gd name="connsiteX197" fmla="*/ 1129941 w 1609462"/>
                <a:gd name="connsiteY197" fmla="*/ 0 h 1121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</a:cxnLst>
              <a:rect l="l" t="t" r="r" b="b"/>
              <a:pathLst>
                <a:path w="1609462" h="1121663">
                  <a:moveTo>
                    <a:pt x="1129941" y="0"/>
                  </a:moveTo>
                  <a:cubicBezTo>
                    <a:pt x="1129941" y="18"/>
                    <a:pt x="1129957" y="2040"/>
                    <a:pt x="1132023" y="246444"/>
                  </a:cubicBezTo>
                  <a:cubicBezTo>
                    <a:pt x="1132035" y="246468"/>
                    <a:pt x="1132698" y="247808"/>
                    <a:pt x="1171593" y="326429"/>
                  </a:cubicBezTo>
                  <a:cubicBezTo>
                    <a:pt x="1171601" y="326429"/>
                    <a:pt x="1171715" y="326429"/>
                    <a:pt x="1173676" y="326429"/>
                  </a:cubicBezTo>
                  <a:lnTo>
                    <a:pt x="1188254" y="326429"/>
                  </a:lnTo>
                  <a:cubicBezTo>
                    <a:pt x="1188254" y="326443"/>
                    <a:pt x="1188254" y="327005"/>
                    <a:pt x="1188254" y="350208"/>
                  </a:cubicBezTo>
                  <a:cubicBezTo>
                    <a:pt x="1188256" y="350214"/>
                    <a:pt x="1188295" y="350272"/>
                    <a:pt x="1188776" y="351019"/>
                  </a:cubicBezTo>
                  <a:lnTo>
                    <a:pt x="1192420" y="356694"/>
                  </a:lnTo>
                  <a:cubicBezTo>
                    <a:pt x="1192420" y="356714"/>
                    <a:pt x="1192420" y="358229"/>
                    <a:pt x="1192420" y="471268"/>
                  </a:cubicBezTo>
                  <a:cubicBezTo>
                    <a:pt x="1192428" y="471268"/>
                    <a:pt x="1192572" y="471268"/>
                    <a:pt x="1194762" y="471268"/>
                  </a:cubicBezTo>
                  <a:lnTo>
                    <a:pt x="1211164" y="471268"/>
                  </a:lnTo>
                  <a:cubicBezTo>
                    <a:pt x="1211164" y="471288"/>
                    <a:pt x="1211164" y="472923"/>
                    <a:pt x="1211164" y="611783"/>
                  </a:cubicBezTo>
                  <a:cubicBezTo>
                    <a:pt x="1211174" y="611782"/>
                    <a:pt x="1211289" y="611761"/>
                    <a:pt x="1212726" y="611513"/>
                  </a:cubicBezTo>
                  <a:lnTo>
                    <a:pt x="1223660" y="609622"/>
                  </a:lnTo>
                  <a:cubicBezTo>
                    <a:pt x="1223660" y="609644"/>
                    <a:pt x="1223629" y="610978"/>
                    <a:pt x="1221577" y="698254"/>
                  </a:cubicBezTo>
                  <a:cubicBezTo>
                    <a:pt x="1221587" y="698256"/>
                    <a:pt x="1221701" y="698276"/>
                    <a:pt x="1223139" y="698525"/>
                  </a:cubicBezTo>
                  <a:lnTo>
                    <a:pt x="1234073" y="700416"/>
                  </a:lnTo>
                  <a:cubicBezTo>
                    <a:pt x="1234075" y="700423"/>
                    <a:pt x="1234095" y="700487"/>
                    <a:pt x="1234332" y="701227"/>
                  </a:cubicBezTo>
                  <a:lnTo>
                    <a:pt x="1236155" y="706902"/>
                  </a:lnTo>
                  <a:cubicBezTo>
                    <a:pt x="1236157" y="706893"/>
                    <a:pt x="1236204" y="706750"/>
                    <a:pt x="1236936" y="704470"/>
                  </a:cubicBezTo>
                  <a:lnTo>
                    <a:pt x="1242403" y="687446"/>
                  </a:lnTo>
                  <a:cubicBezTo>
                    <a:pt x="1242411" y="687446"/>
                    <a:pt x="1242513" y="687446"/>
                    <a:pt x="1244225" y="687446"/>
                  </a:cubicBezTo>
                  <a:lnTo>
                    <a:pt x="1256982" y="687446"/>
                  </a:lnTo>
                  <a:cubicBezTo>
                    <a:pt x="1256982" y="687463"/>
                    <a:pt x="1256982" y="688156"/>
                    <a:pt x="1256982" y="719872"/>
                  </a:cubicBezTo>
                  <a:cubicBezTo>
                    <a:pt x="1256988" y="719877"/>
                    <a:pt x="1257067" y="719917"/>
                    <a:pt x="1258023" y="720413"/>
                  </a:cubicBezTo>
                  <a:lnTo>
                    <a:pt x="1265313" y="724196"/>
                  </a:lnTo>
                  <a:cubicBezTo>
                    <a:pt x="1265313" y="724205"/>
                    <a:pt x="1265313" y="724306"/>
                    <a:pt x="1265313" y="725547"/>
                  </a:cubicBezTo>
                  <a:lnTo>
                    <a:pt x="1265313" y="735005"/>
                  </a:lnTo>
                  <a:cubicBezTo>
                    <a:pt x="1265333" y="735005"/>
                    <a:pt x="1266266" y="735005"/>
                    <a:pt x="1311131" y="735005"/>
                  </a:cubicBezTo>
                  <a:cubicBezTo>
                    <a:pt x="1311131" y="735013"/>
                    <a:pt x="1311131" y="735096"/>
                    <a:pt x="1311131" y="736086"/>
                  </a:cubicBezTo>
                  <a:lnTo>
                    <a:pt x="1311131" y="743652"/>
                  </a:lnTo>
                  <a:cubicBezTo>
                    <a:pt x="1311140" y="743652"/>
                    <a:pt x="1311264" y="743652"/>
                    <a:pt x="1313213" y="743652"/>
                  </a:cubicBezTo>
                  <a:lnTo>
                    <a:pt x="1327791" y="743652"/>
                  </a:lnTo>
                  <a:cubicBezTo>
                    <a:pt x="1327791" y="743634"/>
                    <a:pt x="1327791" y="742905"/>
                    <a:pt x="1327791" y="713387"/>
                  </a:cubicBezTo>
                  <a:cubicBezTo>
                    <a:pt x="1327813" y="713387"/>
                    <a:pt x="1328769" y="713387"/>
                    <a:pt x="1373609" y="713387"/>
                  </a:cubicBezTo>
                  <a:cubicBezTo>
                    <a:pt x="1373609" y="713379"/>
                    <a:pt x="1373609" y="713282"/>
                    <a:pt x="1373609" y="712036"/>
                  </a:cubicBezTo>
                  <a:lnTo>
                    <a:pt x="1373609" y="702578"/>
                  </a:lnTo>
                  <a:cubicBezTo>
                    <a:pt x="1373616" y="702578"/>
                    <a:pt x="1373692" y="702578"/>
                    <a:pt x="1374651" y="702578"/>
                  </a:cubicBezTo>
                  <a:lnTo>
                    <a:pt x="1381940" y="702578"/>
                  </a:lnTo>
                  <a:cubicBezTo>
                    <a:pt x="1381940" y="702571"/>
                    <a:pt x="1381940" y="702458"/>
                    <a:pt x="1381940" y="700687"/>
                  </a:cubicBezTo>
                  <a:lnTo>
                    <a:pt x="1381940" y="687446"/>
                  </a:lnTo>
                  <a:cubicBezTo>
                    <a:pt x="1381950" y="687446"/>
                    <a:pt x="1382024" y="687446"/>
                    <a:pt x="1382721" y="687446"/>
                  </a:cubicBezTo>
                  <a:lnTo>
                    <a:pt x="1388188" y="687446"/>
                  </a:lnTo>
                  <a:cubicBezTo>
                    <a:pt x="1388188" y="687439"/>
                    <a:pt x="1388188" y="687354"/>
                    <a:pt x="1388188" y="686365"/>
                  </a:cubicBezTo>
                  <a:lnTo>
                    <a:pt x="1388188" y="678798"/>
                  </a:lnTo>
                  <a:cubicBezTo>
                    <a:pt x="1388196" y="678798"/>
                    <a:pt x="1388323" y="678798"/>
                    <a:pt x="1390271" y="678798"/>
                  </a:cubicBezTo>
                  <a:lnTo>
                    <a:pt x="1404849" y="678798"/>
                  </a:lnTo>
                  <a:cubicBezTo>
                    <a:pt x="1404849" y="678805"/>
                    <a:pt x="1404849" y="678882"/>
                    <a:pt x="1404849" y="679879"/>
                  </a:cubicBezTo>
                  <a:lnTo>
                    <a:pt x="1404849" y="687446"/>
                  </a:lnTo>
                  <a:cubicBezTo>
                    <a:pt x="1404861" y="687446"/>
                    <a:pt x="1405376" y="687446"/>
                    <a:pt x="1427758" y="687446"/>
                  </a:cubicBezTo>
                  <a:cubicBezTo>
                    <a:pt x="1427758" y="687438"/>
                    <a:pt x="1427758" y="687324"/>
                    <a:pt x="1427758" y="685554"/>
                  </a:cubicBezTo>
                  <a:lnTo>
                    <a:pt x="1427758" y="672313"/>
                  </a:lnTo>
                  <a:cubicBezTo>
                    <a:pt x="1427764" y="672313"/>
                    <a:pt x="1427864" y="672313"/>
                    <a:pt x="1429581" y="672313"/>
                  </a:cubicBezTo>
                  <a:lnTo>
                    <a:pt x="1442337" y="672313"/>
                  </a:lnTo>
                  <a:cubicBezTo>
                    <a:pt x="1442337" y="672325"/>
                    <a:pt x="1442337" y="672839"/>
                    <a:pt x="1442337" y="696093"/>
                  </a:cubicBezTo>
                  <a:cubicBezTo>
                    <a:pt x="1442344" y="696093"/>
                    <a:pt x="1442426" y="696093"/>
                    <a:pt x="1443379" y="696093"/>
                  </a:cubicBezTo>
                  <a:lnTo>
                    <a:pt x="1450668" y="696093"/>
                  </a:lnTo>
                  <a:cubicBezTo>
                    <a:pt x="1450668" y="696087"/>
                    <a:pt x="1450668" y="696006"/>
                    <a:pt x="1450668" y="695012"/>
                  </a:cubicBezTo>
                  <a:lnTo>
                    <a:pt x="1450668" y="687446"/>
                  </a:lnTo>
                  <a:cubicBezTo>
                    <a:pt x="1450677" y="687446"/>
                    <a:pt x="1450798" y="687446"/>
                    <a:pt x="1452489" y="687446"/>
                  </a:cubicBezTo>
                  <a:lnTo>
                    <a:pt x="1465246" y="687446"/>
                  </a:lnTo>
                  <a:cubicBezTo>
                    <a:pt x="1465246" y="687459"/>
                    <a:pt x="1465246" y="688018"/>
                    <a:pt x="1465246" y="713387"/>
                  </a:cubicBezTo>
                  <a:cubicBezTo>
                    <a:pt x="1465254" y="713387"/>
                    <a:pt x="1465376" y="713387"/>
                    <a:pt x="1467329" y="713387"/>
                  </a:cubicBezTo>
                  <a:lnTo>
                    <a:pt x="1481907" y="713387"/>
                  </a:lnTo>
                  <a:cubicBezTo>
                    <a:pt x="1481907" y="713398"/>
                    <a:pt x="1481907" y="713513"/>
                    <a:pt x="1481907" y="715008"/>
                  </a:cubicBezTo>
                  <a:lnTo>
                    <a:pt x="1481907" y="726358"/>
                  </a:lnTo>
                  <a:cubicBezTo>
                    <a:pt x="1481915" y="726358"/>
                    <a:pt x="1481988" y="726358"/>
                    <a:pt x="1482688" y="726358"/>
                  </a:cubicBezTo>
                  <a:lnTo>
                    <a:pt x="1488156" y="726358"/>
                  </a:lnTo>
                  <a:cubicBezTo>
                    <a:pt x="1488156" y="726350"/>
                    <a:pt x="1488156" y="726274"/>
                    <a:pt x="1488156" y="725547"/>
                  </a:cubicBezTo>
                  <a:lnTo>
                    <a:pt x="1488156" y="719872"/>
                  </a:lnTo>
                  <a:cubicBezTo>
                    <a:pt x="1488173" y="719872"/>
                    <a:pt x="1488912" y="719872"/>
                    <a:pt x="1519395" y="719872"/>
                  </a:cubicBezTo>
                  <a:cubicBezTo>
                    <a:pt x="1519395" y="719886"/>
                    <a:pt x="1519395" y="720449"/>
                    <a:pt x="1519395" y="743652"/>
                  </a:cubicBezTo>
                  <a:cubicBezTo>
                    <a:pt x="1519402" y="743652"/>
                    <a:pt x="1519483" y="743652"/>
                    <a:pt x="1520436" y="743652"/>
                  </a:cubicBezTo>
                  <a:lnTo>
                    <a:pt x="1527726" y="743652"/>
                  </a:lnTo>
                  <a:cubicBezTo>
                    <a:pt x="1527726" y="743659"/>
                    <a:pt x="1527726" y="743732"/>
                    <a:pt x="1527726" y="744733"/>
                  </a:cubicBezTo>
                  <a:lnTo>
                    <a:pt x="1527726" y="752299"/>
                  </a:lnTo>
                  <a:cubicBezTo>
                    <a:pt x="1527735" y="752299"/>
                    <a:pt x="1527810" y="752299"/>
                    <a:pt x="1528507" y="752299"/>
                  </a:cubicBezTo>
                  <a:lnTo>
                    <a:pt x="1533974" y="752299"/>
                  </a:lnTo>
                  <a:cubicBezTo>
                    <a:pt x="1533974" y="752292"/>
                    <a:pt x="1533974" y="752172"/>
                    <a:pt x="1533974" y="750137"/>
                  </a:cubicBezTo>
                  <a:lnTo>
                    <a:pt x="1533974" y="735005"/>
                  </a:lnTo>
                  <a:cubicBezTo>
                    <a:pt x="1533981" y="735005"/>
                    <a:pt x="1534061" y="735005"/>
                    <a:pt x="1535015" y="735005"/>
                  </a:cubicBezTo>
                  <a:lnTo>
                    <a:pt x="1542304" y="735005"/>
                  </a:lnTo>
                  <a:cubicBezTo>
                    <a:pt x="1542304" y="735013"/>
                    <a:pt x="1542304" y="735096"/>
                    <a:pt x="1542304" y="736086"/>
                  </a:cubicBezTo>
                  <a:lnTo>
                    <a:pt x="1542304" y="743652"/>
                  </a:lnTo>
                  <a:lnTo>
                    <a:pt x="1547771" y="741659"/>
                  </a:lnTo>
                  <a:cubicBezTo>
                    <a:pt x="1548552" y="741287"/>
                    <a:pt x="1548552" y="741085"/>
                    <a:pt x="1548552" y="740679"/>
                  </a:cubicBezTo>
                  <a:lnTo>
                    <a:pt x="1548552" y="735005"/>
                  </a:lnTo>
                  <a:cubicBezTo>
                    <a:pt x="1548570" y="735005"/>
                    <a:pt x="1549393" y="735005"/>
                    <a:pt x="1588123" y="735005"/>
                  </a:cubicBezTo>
                  <a:cubicBezTo>
                    <a:pt x="1588123" y="735019"/>
                    <a:pt x="1588123" y="735566"/>
                    <a:pt x="1588123" y="758784"/>
                  </a:cubicBezTo>
                  <a:cubicBezTo>
                    <a:pt x="1588131" y="758784"/>
                    <a:pt x="1588252" y="758784"/>
                    <a:pt x="1590205" y="758784"/>
                  </a:cubicBezTo>
                  <a:lnTo>
                    <a:pt x="1604783" y="758784"/>
                  </a:lnTo>
                  <a:cubicBezTo>
                    <a:pt x="1604783" y="758792"/>
                    <a:pt x="1604783" y="758874"/>
                    <a:pt x="1604783" y="759865"/>
                  </a:cubicBezTo>
                  <a:lnTo>
                    <a:pt x="1604783" y="767431"/>
                  </a:lnTo>
                  <a:cubicBezTo>
                    <a:pt x="1604793" y="767431"/>
                    <a:pt x="1604919" y="767431"/>
                    <a:pt x="1606606" y="767431"/>
                  </a:cubicBezTo>
                  <a:lnTo>
                    <a:pt x="1609462" y="767431"/>
                  </a:lnTo>
                  <a:lnTo>
                    <a:pt x="1609462" y="1121663"/>
                  </a:lnTo>
                  <a:lnTo>
                    <a:pt x="0" y="1121663"/>
                  </a:lnTo>
                  <a:lnTo>
                    <a:pt x="43213" y="1048827"/>
                  </a:lnTo>
                  <a:cubicBezTo>
                    <a:pt x="56785" y="1047723"/>
                    <a:pt x="70386" y="1046621"/>
                    <a:pt x="84500" y="1045519"/>
                  </a:cubicBezTo>
                  <a:cubicBezTo>
                    <a:pt x="84500" y="1033896"/>
                    <a:pt x="84500" y="1024598"/>
                    <a:pt x="84500" y="1012974"/>
                  </a:cubicBezTo>
                  <a:cubicBezTo>
                    <a:pt x="100534" y="1012974"/>
                    <a:pt x="116567" y="1012974"/>
                    <a:pt x="130311" y="1012974"/>
                  </a:cubicBezTo>
                  <a:cubicBezTo>
                    <a:pt x="130311" y="1006000"/>
                    <a:pt x="130311" y="1001351"/>
                    <a:pt x="130311" y="994377"/>
                  </a:cubicBezTo>
                  <a:cubicBezTo>
                    <a:pt x="162379" y="994377"/>
                    <a:pt x="194447" y="994377"/>
                    <a:pt x="226515" y="994377"/>
                  </a:cubicBezTo>
                  <a:cubicBezTo>
                    <a:pt x="226515" y="999026"/>
                    <a:pt x="226515" y="1001351"/>
                    <a:pt x="226515" y="1006000"/>
                  </a:cubicBezTo>
                  <a:cubicBezTo>
                    <a:pt x="247130" y="1006000"/>
                    <a:pt x="267744" y="1006000"/>
                    <a:pt x="288359" y="1006000"/>
                  </a:cubicBezTo>
                  <a:cubicBezTo>
                    <a:pt x="288359" y="1008325"/>
                    <a:pt x="288359" y="1010650"/>
                    <a:pt x="288359" y="1012974"/>
                  </a:cubicBezTo>
                  <a:cubicBezTo>
                    <a:pt x="292940" y="1012974"/>
                    <a:pt x="299812" y="1012974"/>
                    <a:pt x="306683" y="1012974"/>
                  </a:cubicBezTo>
                  <a:cubicBezTo>
                    <a:pt x="306683" y="1015299"/>
                    <a:pt x="306683" y="1017624"/>
                    <a:pt x="306683" y="1019948"/>
                  </a:cubicBezTo>
                  <a:cubicBezTo>
                    <a:pt x="311265" y="1019948"/>
                    <a:pt x="318136" y="1019948"/>
                    <a:pt x="322717" y="1019948"/>
                  </a:cubicBezTo>
                  <a:cubicBezTo>
                    <a:pt x="322717" y="985079"/>
                    <a:pt x="322717" y="950209"/>
                    <a:pt x="322717" y="915339"/>
                  </a:cubicBezTo>
                  <a:cubicBezTo>
                    <a:pt x="338751" y="910690"/>
                    <a:pt x="354786" y="906041"/>
                    <a:pt x="370819" y="901391"/>
                  </a:cubicBezTo>
                  <a:cubicBezTo>
                    <a:pt x="400597" y="901391"/>
                    <a:pt x="430373" y="901391"/>
                    <a:pt x="460150" y="901391"/>
                  </a:cubicBezTo>
                  <a:cubicBezTo>
                    <a:pt x="460150" y="845600"/>
                    <a:pt x="460150" y="789808"/>
                    <a:pt x="460150" y="734017"/>
                  </a:cubicBezTo>
                  <a:cubicBezTo>
                    <a:pt x="467022" y="729367"/>
                    <a:pt x="476184" y="727043"/>
                    <a:pt x="485346" y="722393"/>
                  </a:cubicBezTo>
                  <a:cubicBezTo>
                    <a:pt x="521995" y="717744"/>
                    <a:pt x="558644" y="710770"/>
                    <a:pt x="595293" y="703796"/>
                  </a:cubicBezTo>
                  <a:cubicBezTo>
                    <a:pt x="609037" y="708445"/>
                    <a:pt x="620489" y="713095"/>
                    <a:pt x="634232" y="715419"/>
                  </a:cubicBezTo>
                  <a:cubicBezTo>
                    <a:pt x="636523" y="717744"/>
                    <a:pt x="638814" y="720069"/>
                    <a:pt x="641104" y="722393"/>
                  </a:cubicBezTo>
                  <a:cubicBezTo>
                    <a:pt x="641104" y="827002"/>
                    <a:pt x="641104" y="931612"/>
                    <a:pt x="641104" y="1033896"/>
                  </a:cubicBezTo>
                  <a:cubicBezTo>
                    <a:pt x="645685" y="1033896"/>
                    <a:pt x="650266" y="1033896"/>
                    <a:pt x="657138" y="1033896"/>
                  </a:cubicBezTo>
                  <a:cubicBezTo>
                    <a:pt x="657138" y="992053"/>
                    <a:pt x="657138" y="950209"/>
                    <a:pt x="657138" y="908365"/>
                  </a:cubicBezTo>
                  <a:cubicBezTo>
                    <a:pt x="661719" y="908365"/>
                    <a:pt x="666300" y="908365"/>
                    <a:pt x="670881" y="908365"/>
                  </a:cubicBezTo>
                  <a:cubicBezTo>
                    <a:pt x="670881" y="903716"/>
                    <a:pt x="670881" y="901391"/>
                    <a:pt x="670881" y="896742"/>
                  </a:cubicBezTo>
                  <a:cubicBezTo>
                    <a:pt x="675462" y="894417"/>
                    <a:pt x="680043" y="892093"/>
                    <a:pt x="684624" y="889768"/>
                  </a:cubicBezTo>
                  <a:lnTo>
                    <a:pt x="696077" y="889768"/>
                  </a:lnTo>
                  <a:cubicBezTo>
                    <a:pt x="696077" y="885119"/>
                    <a:pt x="696077" y="882794"/>
                    <a:pt x="696077" y="878145"/>
                  </a:cubicBezTo>
                  <a:cubicBezTo>
                    <a:pt x="698368" y="875820"/>
                    <a:pt x="702949" y="873495"/>
                    <a:pt x="705239" y="871171"/>
                  </a:cubicBezTo>
                  <a:cubicBezTo>
                    <a:pt x="712111" y="871171"/>
                    <a:pt x="721274" y="871171"/>
                    <a:pt x="728146" y="871171"/>
                  </a:cubicBezTo>
                  <a:cubicBezTo>
                    <a:pt x="728146" y="882794"/>
                    <a:pt x="728146" y="896742"/>
                    <a:pt x="728146" y="908365"/>
                  </a:cubicBezTo>
                  <a:cubicBezTo>
                    <a:pt x="744180" y="908365"/>
                    <a:pt x="760213" y="908365"/>
                    <a:pt x="776247" y="908365"/>
                  </a:cubicBezTo>
                  <a:cubicBezTo>
                    <a:pt x="776247" y="952534"/>
                    <a:pt x="776247" y="994377"/>
                    <a:pt x="776247" y="1038546"/>
                  </a:cubicBezTo>
                  <a:cubicBezTo>
                    <a:pt x="783118" y="1038546"/>
                    <a:pt x="789990" y="1038546"/>
                    <a:pt x="794571" y="1038546"/>
                  </a:cubicBezTo>
                  <a:cubicBezTo>
                    <a:pt x="801443" y="1036221"/>
                    <a:pt x="806024" y="1033896"/>
                    <a:pt x="812895" y="1031572"/>
                  </a:cubicBezTo>
                  <a:cubicBezTo>
                    <a:pt x="812895" y="1026922"/>
                    <a:pt x="812895" y="1024598"/>
                    <a:pt x="812895" y="1022273"/>
                  </a:cubicBezTo>
                  <a:cubicBezTo>
                    <a:pt x="810605" y="1022273"/>
                    <a:pt x="808315" y="1019948"/>
                    <a:pt x="806024" y="1019948"/>
                  </a:cubicBezTo>
                  <a:cubicBezTo>
                    <a:pt x="806024" y="1017624"/>
                    <a:pt x="806024" y="1015299"/>
                    <a:pt x="806024" y="1012974"/>
                  </a:cubicBezTo>
                  <a:cubicBezTo>
                    <a:pt x="808315" y="1010650"/>
                    <a:pt x="810605" y="1010650"/>
                    <a:pt x="812895" y="1008325"/>
                  </a:cubicBezTo>
                  <a:cubicBezTo>
                    <a:pt x="812895" y="992053"/>
                    <a:pt x="812895" y="973455"/>
                    <a:pt x="812895" y="957183"/>
                  </a:cubicBezTo>
                  <a:cubicBezTo>
                    <a:pt x="810605" y="957183"/>
                    <a:pt x="808315" y="954858"/>
                    <a:pt x="806024" y="954858"/>
                  </a:cubicBezTo>
                  <a:cubicBezTo>
                    <a:pt x="806024" y="952534"/>
                    <a:pt x="806024" y="950209"/>
                    <a:pt x="806024" y="947884"/>
                  </a:cubicBezTo>
                  <a:cubicBezTo>
                    <a:pt x="808315" y="945560"/>
                    <a:pt x="810605" y="945560"/>
                    <a:pt x="812895" y="943235"/>
                  </a:cubicBezTo>
                  <a:lnTo>
                    <a:pt x="817477" y="938586"/>
                  </a:lnTo>
                  <a:lnTo>
                    <a:pt x="817477" y="929287"/>
                  </a:lnTo>
                  <a:cubicBezTo>
                    <a:pt x="815186" y="929287"/>
                    <a:pt x="815186" y="929287"/>
                    <a:pt x="812895" y="929287"/>
                  </a:cubicBezTo>
                  <a:cubicBezTo>
                    <a:pt x="812895" y="926962"/>
                    <a:pt x="812895" y="924638"/>
                    <a:pt x="812895" y="922313"/>
                  </a:cubicBezTo>
                  <a:cubicBezTo>
                    <a:pt x="815186" y="922313"/>
                    <a:pt x="817477" y="919988"/>
                    <a:pt x="819767" y="917664"/>
                  </a:cubicBezTo>
                  <a:cubicBezTo>
                    <a:pt x="822057" y="889768"/>
                    <a:pt x="828929" y="866522"/>
                    <a:pt x="856416" y="852574"/>
                  </a:cubicBezTo>
                  <a:cubicBezTo>
                    <a:pt x="854125" y="852574"/>
                    <a:pt x="854125" y="850249"/>
                    <a:pt x="851835" y="850249"/>
                  </a:cubicBezTo>
                  <a:cubicBezTo>
                    <a:pt x="851835" y="847924"/>
                    <a:pt x="851835" y="845600"/>
                    <a:pt x="851835" y="843275"/>
                  </a:cubicBezTo>
                  <a:cubicBezTo>
                    <a:pt x="854125" y="843275"/>
                    <a:pt x="856416" y="840950"/>
                    <a:pt x="858706" y="840950"/>
                  </a:cubicBezTo>
                  <a:cubicBezTo>
                    <a:pt x="858706" y="836301"/>
                    <a:pt x="858706" y="833976"/>
                    <a:pt x="858706" y="831652"/>
                  </a:cubicBezTo>
                  <a:cubicBezTo>
                    <a:pt x="860997" y="831652"/>
                    <a:pt x="860997" y="831652"/>
                    <a:pt x="863288" y="831652"/>
                  </a:cubicBezTo>
                  <a:cubicBezTo>
                    <a:pt x="863288" y="824678"/>
                    <a:pt x="863288" y="817704"/>
                    <a:pt x="863288" y="810730"/>
                  </a:cubicBezTo>
                  <a:cubicBezTo>
                    <a:pt x="860997" y="810730"/>
                    <a:pt x="860997" y="810730"/>
                    <a:pt x="858706" y="810730"/>
                  </a:cubicBezTo>
                  <a:cubicBezTo>
                    <a:pt x="858706" y="808405"/>
                    <a:pt x="858706" y="808405"/>
                    <a:pt x="858706" y="806081"/>
                  </a:cubicBezTo>
                  <a:lnTo>
                    <a:pt x="863288" y="803756"/>
                  </a:lnTo>
                  <a:cubicBezTo>
                    <a:pt x="867868" y="799107"/>
                    <a:pt x="870159" y="794457"/>
                    <a:pt x="874740" y="787483"/>
                  </a:cubicBezTo>
                  <a:cubicBezTo>
                    <a:pt x="877030" y="782834"/>
                    <a:pt x="877030" y="780510"/>
                    <a:pt x="877030" y="778185"/>
                  </a:cubicBezTo>
                  <a:cubicBezTo>
                    <a:pt x="872450" y="771211"/>
                    <a:pt x="872450" y="759588"/>
                    <a:pt x="877030" y="752614"/>
                  </a:cubicBezTo>
                  <a:cubicBezTo>
                    <a:pt x="877032" y="752611"/>
                    <a:pt x="877047" y="752565"/>
                    <a:pt x="877317" y="751742"/>
                  </a:cubicBezTo>
                  <a:lnTo>
                    <a:pt x="879321" y="745640"/>
                  </a:lnTo>
                  <a:cubicBezTo>
                    <a:pt x="879322" y="745643"/>
                    <a:pt x="879338" y="745689"/>
                    <a:pt x="879607" y="746512"/>
                  </a:cubicBezTo>
                  <a:lnTo>
                    <a:pt x="881612" y="752614"/>
                  </a:lnTo>
                  <a:cubicBezTo>
                    <a:pt x="886192" y="759588"/>
                    <a:pt x="888483" y="771211"/>
                    <a:pt x="883902" y="778185"/>
                  </a:cubicBezTo>
                  <a:cubicBezTo>
                    <a:pt x="883902" y="780510"/>
                    <a:pt x="883902" y="782834"/>
                    <a:pt x="883902" y="785159"/>
                  </a:cubicBezTo>
                  <a:cubicBezTo>
                    <a:pt x="888483" y="792133"/>
                    <a:pt x="893064" y="799107"/>
                    <a:pt x="895356" y="803756"/>
                  </a:cubicBezTo>
                  <a:cubicBezTo>
                    <a:pt x="897647" y="803756"/>
                    <a:pt x="897647" y="806081"/>
                    <a:pt x="899937" y="806081"/>
                  </a:cubicBezTo>
                  <a:cubicBezTo>
                    <a:pt x="899937" y="808405"/>
                    <a:pt x="899937" y="808405"/>
                    <a:pt x="899937" y="810730"/>
                  </a:cubicBezTo>
                  <a:cubicBezTo>
                    <a:pt x="897647" y="817704"/>
                    <a:pt x="897647" y="824678"/>
                    <a:pt x="897647" y="831652"/>
                  </a:cubicBezTo>
                  <a:cubicBezTo>
                    <a:pt x="902227" y="833976"/>
                    <a:pt x="902227" y="836301"/>
                    <a:pt x="902227" y="840950"/>
                  </a:cubicBezTo>
                  <a:lnTo>
                    <a:pt x="906809" y="843275"/>
                  </a:lnTo>
                  <a:cubicBezTo>
                    <a:pt x="906809" y="845600"/>
                    <a:pt x="906809" y="847924"/>
                    <a:pt x="906809" y="850249"/>
                  </a:cubicBezTo>
                  <a:cubicBezTo>
                    <a:pt x="904518" y="852574"/>
                    <a:pt x="904518" y="852574"/>
                    <a:pt x="902227" y="852574"/>
                  </a:cubicBezTo>
                  <a:cubicBezTo>
                    <a:pt x="915970" y="859548"/>
                    <a:pt x="923988" y="868847"/>
                    <a:pt x="929142" y="879889"/>
                  </a:cubicBezTo>
                  <a:lnTo>
                    <a:pt x="938277" y="915339"/>
                  </a:lnTo>
                  <a:lnTo>
                    <a:pt x="970944" y="915339"/>
                  </a:lnTo>
                  <a:lnTo>
                    <a:pt x="970944" y="886329"/>
                  </a:lnTo>
                  <a:lnTo>
                    <a:pt x="965411" y="886329"/>
                  </a:lnTo>
                  <a:cubicBezTo>
                    <a:pt x="965411" y="886306"/>
                    <a:pt x="965411" y="884414"/>
                    <a:pt x="965411" y="724196"/>
                  </a:cubicBezTo>
                  <a:cubicBezTo>
                    <a:pt x="965423" y="724196"/>
                    <a:pt x="965907" y="724196"/>
                    <a:pt x="986238" y="724196"/>
                  </a:cubicBezTo>
                  <a:cubicBezTo>
                    <a:pt x="986242" y="724190"/>
                    <a:pt x="986280" y="724108"/>
                    <a:pt x="986759" y="723115"/>
                  </a:cubicBezTo>
                  <a:lnTo>
                    <a:pt x="990403" y="715549"/>
                  </a:lnTo>
                  <a:cubicBezTo>
                    <a:pt x="990412" y="715550"/>
                    <a:pt x="990528" y="715568"/>
                    <a:pt x="992226" y="715819"/>
                  </a:cubicBezTo>
                  <a:lnTo>
                    <a:pt x="1004982" y="717710"/>
                  </a:lnTo>
                  <a:cubicBezTo>
                    <a:pt x="1004985" y="717720"/>
                    <a:pt x="1005024" y="717821"/>
                    <a:pt x="1005502" y="719062"/>
                  </a:cubicBezTo>
                  <a:lnTo>
                    <a:pt x="1009146" y="728519"/>
                  </a:lnTo>
                  <a:cubicBezTo>
                    <a:pt x="1009161" y="728520"/>
                    <a:pt x="1009773" y="728570"/>
                    <a:pt x="1036221" y="730681"/>
                  </a:cubicBezTo>
                  <a:cubicBezTo>
                    <a:pt x="1036221" y="730661"/>
                    <a:pt x="1036221" y="729131"/>
                    <a:pt x="1036221" y="607460"/>
                  </a:cubicBezTo>
                  <a:cubicBezTo>
                    <a:pt x="1036230" y="607460"/>
                    <a:pt x="1036353" y="607460"/>
                    <a:pt x="1038304" y="607460"/>
                  </a:cubicBezTo>
                  <a:lnTo>
                    <a:pt x="1052883" y="607460"/>
                  </a:lnTo>
                  <a:cubicBezTo>
                    <a:pt x="1052883" y="607438"/>
                    <a:pt x="1052883" y="605724"/>
                    <a:pt x="1052883" y="471268"/>
                  </a:cubicBezTo>
                  <a:cubicBezTo>
                    <a:pt x="1052891" y="471268"/>
                    <a:pt x="1053002" y="471268"/>
                    <a:pt x="1054704" y="471268"/>
                  </a:cubicBezTo>
                  <a:lnTo>
                    <a:pt x="1067461" y="471268"/>
                  </a:lnTo>
                  <a:cubicBezTo>
                    <a:pt x="1067461" y="471251"/>
                    <a:pt x="1067461" y="469845"/>
                    <a:pt x="1067461" y="356694"/>
                  </a:cubicBezTo>
                  <a:cubicBezTo>
                    <a:pt x="1071626" y="354532"/>
                    <a:pt x="1071626" y="354532"/>
                    <a:pt x="1071626" y="328590"/>
                  </a:cubicBezTo>
                  <a:cubicBezTo>
                    <a:pt x="1071633" y="328590"/>
                    <a:pt x="1071756" y="328590"/>
                    <a:pt x="1073709" y="328590"/>
                  </a:cubicBezTo>
                  <a:lnTo>
                    <a:pt x="1088288" y="328590"/>
                  </a:lnTo>
                  <a:cubicBezTo>
                    <a:pt x="1088299" y="328567"/>
                    <a:pt x="1088922" y="327200"/>
                    <a:pt x="1125775" y="246444"/>
                  </a:cubicBezTo>
                  <a:cubicBezTo>
                    <a:pt x="1125775" y="246430"/>
                    <a:pt x="1125810" y="244478"/>
                    <a:pt x="112994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270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214353A-EABD-49DB-9910-E10B582BE8C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716044" y="5840773"/>
              <a:ext cx="4475956" cy="1039515"/>
            </a:xfrm>
            <a:custGeom>
              <a:avLst/>
              <a:gdLst>
                <a:gd name="connsiteX0" fmla="*/ 1569801 w 4475956"/>
                <a:gd name="connsiteY0" fmla="*/ 0 h 1039515"/>
                <a:gd name="connsiteX1" fmla="*/ 1573966 w 4475956"/>
                <a:gd name="connsiteY1" fmla="*/ 17294 h 1039515"/>
                <a:gd name="connsiteX2" fmla="*/ 1576049 w 4475956"/>
                <a:gd name="connsiteY2" fmla="*/ 75662 h 1039515"/>
                <a:gd name="connsiteX3" fmla="*/ 1578131 w 4475956"/>
                <a:gd name="connsiteY3" fmla="*/ 138354 h 1039515"/>
                <a:gd name="connsiteX4" fmla="*/ 1584379 w 4475956"/>
                <a:gd name="connsiteY4" fmla="*/ 144840 h 1039515"/>
                <a:gd name="connsiteX5" fmla="*/ 1582297 w 4475956"/>
                <a:gd name="connsiteY5" fmla="*/ 151324 h 1039515"/>
                <a:gd name="connsiteX6" fmla="*/ 1582297 w 4475956"/>
                <a:gd name="connsiteY6" fmla="*/ 229148 h 1039515"/>
                <a:gd name="connsiteX7" fmla="*/ 1584379 w 4475956"/>
                <a:gd name="connsiteY7" fmla="*/ 233472 h 1039515"/>
                <a:gd name="connsiteX8" fmla="*/ 1584379 w 4475956"/>
                <a:gd name="connsiteY8" fmla="*/ 255090 h 1039515"/>
                <a:gd name="connsiteX9" fmla="*/ 1598957 w 4475956"/>
                <a:gd name="connsiteY9" fmla="*/ 255090 h 1039515"/>
                <a:gd name="connsiteX10" fmla="*/ 1598957 w 4475956"/>
                <a:gd name="connsiteY10" fmla="*/ 272384 h 1039515"/>
                <a:gd name="connsiteX11" fmla="*/ 1607289 w 4475956"/>
                <a:gd name="connsiteY11" fmla="*/ 296163 h 1039515"/>
                <a:gd name="connsiteX12" fmla="*/ 1601041 w 4475956"/>
                <a:gd name="connsiteY12" fmla="*/ 300487 h 1039515"/>
                <a:gd name="connsiteX13" fmla="*/ 1588544 w 4475956"/>
                <a:gd name="connsiteY13" fmla="*/ 322105 h 1039515"/>
                <a:gd name="connsiteX14" fmla="*/ 1596875 w 4475956"/>
                <a:gd name="connsiteY14" fmla="*/ 575033 h 1039515"/>
                <a:gd name="connsiteX15" fmla="*/ 1663520 w 4475956"/>
                <a:gd name="connsiteY15" fmla="*/ 575033 h 1039515"/>
                <a:gd name="connsiteX16" fmla="*/ 1663520 w 4475956"/>
                <a:gd name="connsiteY16" fmla="*/ 650695 h 1039515"/>
                <a:gd name="connsiteX17" fmla="*/ 1671851 w 4475956"/>
                <a:gd name="connsiteY17" fmla="*/ 650695 h 1039515"/>
                <a:gd name="connsiteX18" fmla="*/ 1673933 w 4475956"/>
                <a:gd name="connsiteY18" fmla="*/ 644210 h 1039515"/>
                <a:gd name="connsiteX19" fmla="*/ 1680181 w 4475956"/>
                <a:gd name="connsiteY19" fmla="*/ 644210 h 1039515"/>
                <a:gd name="connsiteX20" fmla="*/ 1682265 w 4475956"/>
                <a:gd name="connsiteY20" fmla="*/ 652857 h 1039515"/>
                <a:gd name="connsiteX21" fmla="*/ 1694761 w 4475956"/>
                <a:gd name="connsiteY21" fmla="*/ 652857 h 1039515"/>
                <a:gd name="connsiteX22" fmla="*/ 1694761 w 4475956"/>
                <a:gd name="connsiteY22" fmla="*/ 646371 h 1039515"/>
                <a:gd name="connsiteX23" fmla="*/ 1717668 w 4475956"/>
                <a:gd name="connsiteY23" fmla="*/ 646371 h 1039515"/>
                <a:gd name="connsiteX24" fmla="*/ 1717668 w 4475956"/>
                <a:gd name="connsiteY24" fmla="*/ 652857 h 1039515"/>
                <a:gd name="connsiteX25" fmla="*/ 1738495 w 4475956"/>
                <a:gd name="connsiteY25" fmla="*/ 652857 h 1039515"/>
                <a:gd name="connsiteX26" fmla="*/ 1738495 w 4475956"/>
                <a:gd name="connsiteY26" fmla="*/ 698254 h 1039515"/>
                <a:gd name="connsiteX27" fmla="*/ 1753074 w 4475956"/>
                <a:gd name="connsiteY27" fmla="*/ 698254 h 1039515"/>
                <a:gd name="connsiteX28" fmla="*/ 1753074 w 4475956"/>
                <a:gd name="connsiteY28" fmla="*/ 685283 h 1039515"/>
                <a:gd name="connsiteX29" fmla="*/ 1769735 w 4475956"/>
                <a:gd name="connsiteY29" fmla="*/ 685283 h 1039515"/>
                <a:gd name="connsiteX30" fmla="*/ 1769735 w 4475956"/>
                <a:gd name="connsiteY30" fmla="*/ 505856 h 1039515"/>
                <a:gd name="connsiteX31" fmla="*/ 1775983 w 4475956"/>
                <a:gd name="connsiteY31" fmla="*/ 499370 h 1039515"/>
                <a:gd name="connsiteX32" fmla="*/ 1850959 w 4475956"/>
                <a:gd name="connsiteY32" fmla="*/ 499370 h 1039515"/>
                <a:gd name="connsiteX33" fmla="*/ 1850959 w 4475956"/>
                <a:gd name="connsiteY33" fmla="*/ 508018 h 1039515"/>
                <a:gd name="connsiteX34" fmla="*/ 1861371 w 4475956"/>
                <a:gd name="connsiteY34" fmla="*/ 508018 h 1039515"/>
                <a:gd name="connsiteX35" fmla="*/ 1861371 w 4475956"/>
                <a:gd name="connsiteY35" fmla="*/ 622592 h 1039515"/>
                <a:gd name="connsiteX36" fmla="*/ 1884280 w 4475956"/>
                <a:gd name="connsiteY36" fmla="*/ 622592 h 1039515"/>
                <a:gd name="connsiteX37" fmla="*/ 1884280 w 4475956"/>
                <a:gd name="connsiteY37" fmla="*/ 555577 h 1039515"/>
                <a:gd name="connsiteX38" fmla="*/ 1911356 w 4475956"/>
                <a:gd name="connsiteY38" fmla="*/ 555577 h 1039515"/>
                <a:gd name="connsiteX39" fmla="*/ 1915519 w 4475956"/>
                <a:gd name="connsiteY39" fmla="*/ 551253 h 1039515"/>
                <a:gd name="connsiteX40" fmla="*/ 1923851 w 4475956"/>
                <a:gd name="connsiteY40" fmla="*/ 551253 h 1039515"/>
                <a:gd name="connsiteX41" fmla="*/ 1928015 w 4475956"/>
                <a:gd name="connsiteY41" fmla="*/ 555577 h 1039515"/>
                <a:gd name="connsiteX42" fmla="*/ 1950925 w 4475956"/>
                <a:gd name="connsiteY42" fmla="*/ 555577 h 1039515"/>
                <a:gd name="connsiteX43" fmla="*/ 1950925 w 4475956"/>
                <a:gd name="connsiteY43" fmla="*/ 438841 h 1039515"/>
                <a:gd name="connsiteX44" fmla="*/ 2009239 w 4475956"/>
                <a:gd name="connsiteY44" fmla="*/ 428032 h 1039515"/>
                <a:gd name="connsiteX45" fmla="*/ 2009239 w 4475956"/>
                <a:gd name="connsiteY45" fmla="*/ 429113 h 1039515"/>
                <a:gd name="connsiteX46" fmla="*/ 2009239 w 4475956"/>
                <a:gd name="connsiteY46" fmla="*/ 436679 h 1039515"/>
                <a:gd name="connsiteX47" fmla="*/ 2036313 w 4475956"/>
                <a:gd name="connsiteY47" fmla="*/ 436679 h 1039515"/>
                <a:gd name="connsiteX48" fmla="*/ 2036313 w 4475956"/>
                <a:gd name="connsiteY48" fmla="*/ 691769 h 1039515"/>
                <a:gd name="connsiteX49" fmla="*/ 2059223 w 4475956"/>
                <a:gd name="connsiteY49" fmla="*/ 691769 h 1039515"/>
                <a:gd name="connsiteX50" fmla="*/ 2059223 w 4475956"/>
                <a:gd name="connsiteY50" fmla="*/ 687445 h 1039515"/>
                <a:gd name="connsiteX51" fmla="*/ 2071719 w 4475956"/>
                <a:gd name="connsiteY51" fmla="*/ 687445 h 1039515"/>
                <a:gd name="connsiteX52" fmla="*/ 2071719 w 4475956"/>
                <a:gd name="connsiteY52" fmla="*/ 691769 h 1039515"/>
                <a:gd name="connsiteX53" fmla="*/ 2096710 w 4475956"/>
                <a:gd name="connsiteY53" fmla="*/ 691769 h 1039515"/>
                <a:gd name="connsiteX54" fmla="*/ 2096710 w 4475956"/>
                <a:gd name="connsiteY54" fmla="*/ 678798 h 1039515"/>
                <a:gd name="connsiteX55" fmla="*/ 2125867 w 4475956"/>
                <a:gd name="connsiteY55" fmla="*/ 678798 h 1039515"/>
                <a:gd name="connsiteX56" fmla="*/ 2138363 w 4475956"/>
                <a:gd name="connsiteY56" fmla="*/ 674474 h 1039515"/>
                <a:gd name="connsiteX57" fmla="*/ 2159190 w 4475956"/>
                <a:gd name="connsiteY57" fmla="*/ 678798 h 1039515"/>
                <a:gd name="connsiteX58" fmla="*/ 2159190 w 4475956"/>
                <a:gd name="connsiteY58" fmla="*/ 661504 h 1039515"/>
                <a:gd name="connsiteX59" fmla="*/ 2167521 w 4475956"/>
                <a:gd name="connsiteY59" fmla="*/ 661504 h 1039515"/>
                <a:gd name="connsiteX60" fmla="*/ 2167521 w 4475956"/>
                <a:gd name="connsiteY60" fmla="*/ 648533 h 1039515"/>
                <a:gd name="connsiteX61" fmla="*/ 2225834 w 4475956"/>
                <a:gd name="connsiteY61" fmla="*/ 648533 h 1039515"/>
                <a:gd name="connsiteX62" fmla="*/ 2225834 w 4475956"/>
                <a:gd name="connsiteY62" fmla="*/ 618268 h 1039515"/>
                <a:gd name="connsiteX63" fmla="*/ 2244577 w 4475956"/>
                <a:gd name="connsiteY63" fmla="*/ 618268 h 1039515"/>
                <a:gd name="connsiteX64" fmla="*/ 2244577 w 4475956"/>
                <a:gd name="connsiteY64" fmla="*/ 611783 h 1039515"/>
                <a:gd name="connsiteX65" fmla="*/ 2257073 w 4475956"/>
                <a:gd name="connsiteY65" fmla="*/ 611783 h 1039515"/>
                <a:gd name="connsiteX66" fmla="*/ 2257073 w 4475956"/>
                <a:gd name="connsiteY66" fmla="*/ 618268 h 1039515"/>
                <a:gd name="connsiteX67" fmla="*/ 2273734 w 4475956"/>
                <a:gd name="connsiteY67" fmla="*/ 618268 h 1039515"/>
                <a:gd name="connsiteX68" fmla="*/ 2273734 w 4475956"/>
                <a:gd name="connsiteY68" fmla="*/ 667989 h 1039515"/>
                <a:gd name="connsiteX69" fmla="*/ 2307057 w 4475956"/>
                <a:gd name="connsiteY69" fmla="*/ 667989 h 1039515"/>
                <a:gd name="connsiteX70" fmla="*/ 2307057 w 4475956"/>
                <a:gd name="connsiteY70" fmla="*/ 642048 h 1039515"/>
                <a:gd name="connsiteX71" fmla="*/ 2346627 w 4475956"/>
                <a:gd name="connsiteY71" fmla="*/ 642048 h 1039515"/>
                <a:gd name="connsiteX72" fmla="*/ 2346627 w 4475956"/>
                <a:gd name="connsiteY72" fmla="*/ 611783 h 1039515"/>
                <a:gd name="connsiteX73" fmla="*/ 2396611 w 4475956"/>
                <a:gd name="connsiteY73" fmla="*/ 611783 h 1039515"/>
                <a:gd name="connsiteX74" fmla="*/ 2396611 w 4475956"/>
                <a:gd name="connsiteY74" fmla="*/ 722939 h 1039515"/>
                <a:gd name="connsiteX75" fmla="*/ 2396611 w 4475956"/>
                <a:gd name="connsiteY75" fmla="*/ 736718 h 1039515"/>
                <a:gd name="connsiteX76" fmla="*/ 2464305 w 4475956"/>
                <a:gd name="connsiteY76" fmla="*/ 736718 h 1039515"/>
                <a:gd name="connsiteX77" fmla="*/ 2464305 w 4475956"/>
                <a:gd name="connsiteY77" fmla="*/ 842490 h 1039515"/>
                <a:gd name="connsiteX78" fmla="*/ 2464305 w 4475956"/>
                <a:gd name="connsiteY78" fmla="*/ 865737 h 1039515"/>
                <a:gd name="connsiteX79" fmla="*/ 2479678 w 4475956"/>
                <a:gd name="connsiteY79" fmla="*/ 865737 h 1039515"/>
                <a:gd name="connsiteX80" fmla="*/ 2479678 w 4475956"/>
                <a:gd name="connsiteY80" fmla="*/ 864575 h 1039515"/>
                <a:gd name="connsiteX81" fmla="*/ 2479678 w 4475956"/>
                <a:gd name="connsiteY81" fmla="*/ 856439 h 1039515"/>
                <a:gd name="connsiteX82" fmla="*/ 2525489 w 4475956"/>
                <a:gd name="connsiteY82" fmla="*/ 856439 h 1039515"/>
                <a:gd name="connsiteX83" fmla="*/ 2525489 w 4475956"/>
                <a:gd name="connsiteY83" fmla="*/ 877360 h 1039515"/>
                <a:gd name="connsiteX84" fmla="*/ 2527778 w 4475956"/>
                <a:gd name="connsiteY84" fmla="*/ 878523 h 1039515"/>
                <a:gd name="connsiteX85" fmla="*/ 2543813 w 4475956"/>
                <a:gd name="connsiteY85" fmla="*/ 886659 h 1039515"/>
                <a:gd name="connsiteX86" fmla="*/ 2543813 w 4475956"/>
                <a:gd name="connsiteY86" fmla="*/ 916879 h 1039515"/>
                <a:gd name="connsiteX87" fmla="*/ 2545245 w 4475956"/>
                <a:gd name="connsiteY87" fmla="*/ 917461 h 1039515"/>
                <a:gd name="connsiteX88" fmla="*/ 2555266 w 4475956"/>
                <a:gd name="connsiteY88" fmla="*/ 921529 h 1039515"/>
                <a:gd name="connsiteX89" fmla="*/ 2555266 w 4475956"/>
                <a:gd name="connsiteY89" fmla="*/ 920367 h 1039515"/>
                <a:gd name="connsiteX90" fmla="*/ 2555266 w 4475956"/>
                <a:gd name="connsiteY90" fmla="*/ 912230 h 1039515"/>
                <a:gd name="connsiteX91" fmla="*/ 2556411 w 4475956"/>
                <a:gd name="connsiteY91" fmla="*/ 912230 h 1039515"/>
                <a:gd name="connsiteX92" fmla="*/ 2564428 w 4475956"/>
                <a:gd name="connsiteY92" fmla="*/ 912230 h 1039515"/>
                <a:gd name="connsiteX93" fmla="*/ 2564428 w 4475956"/>
                <a:gd name="connsiteY93" fmla="*/ 911358 h 1039515"/>
                <a:gd name="connsiteX94" fmla="*/ 2564428 w 4475956"/>
                <a:gd name="connsiteY94" fmla="*/ 905256 h 1039515"/>
                <a:gd name="connsiteX95" fmla="*/ 2563283 w 4475956"/>
                <a:gd name="connsiteY95" fmla="*/ 905256 h 1039515"/>
                <a:gd name="connsiteX96" fmla="*/ 2555266 w 4475956"/>
                <a:gd name="connsiteY96" fmla="*/ 905256 h 1039515"/>
                <a:gd name="connsiteX97" fmla="*/ 2555266 w 4475956"/>
                <a:gd name="connsiteY97" fmla="*/ 904094 h 1039515"/>
                <a:gd name="connsiteX98" fmla="*/ 2555266 w 4475956"/>
                <a:gd name="connsiteY98" fmla="*/ 895958 h 1039515"/>
                <a:gd name="connsiteX99" fmla="*/ 2556411 w 4475956"/>
                <a:gd name="connsiteY99" fmla="*/ 895958 h 1039515"/>
                <a:gd name="connsiteX100" fmla="*/ 2564428 w 4475956"/>
                <a:gd name="connsiteY100" fmla="*/ 895958 h 1039515"/>
                <a:gd name="connsiteX101" fmla="*/ 2564428 w 4475956"/>
                <a:gd name="connsiteY101" fmla="*/ 894795 h 1039515"/>
                <a:gd name="connsiteX102" fmla="*/ 2564428 w 4475956"/>
                <a:gd name="connsiteY102" fmla="*/ 886659 h 1039515"/>
                <a:gd name="connsiteX103" fmla="*/ 2563283 w 4475956"/>
                <a:gd name="connsiteY103" fmla="*/ 886659 h 1039515"/>
                <a:gd name="connsiteX104" fmla="*/ 2555266 w 4475956"/>
                <a:gd name="connsiteY104" fmla="*/ 886659 h 1039515"/>
                <a:gd name="connsiteX105" fmla="*/ 2555266 w 4475956"/>
                <a:gd name="connsiteY105" fmla="*/ 885497 h 1039515"/>
                <a:gd name="connsiteX106" fmla="*/ 2555266 w 4475956"/>
                <a:gd name="connsiteY106" fmla="*/ 877360 h 1039515"/>
                <a:gd name="connsiteX107" fmla="*/ 2556411 w 4475956"/>
                <a:gd name="connsiteY107" fmla="*/ 877360 h 1039515"/>
                <a:gd name="connsiteX108" fmla="*/ 2564428 w 4475956"/>
                <a:gd name="connsiteY108" fmla="*/ 877360 h 1039515"/>
                <a:gd name="connsiteX109" fmla="*/ 2564428 w 4475956"/>
                <a:gd name="connsiteY109" fmla="*/ 876489 h 1039515"/>
                <a:gd name="connsiteX110" fmla="*/ 2564428 w 4475956"/>
                <a:gd name="connsiteY110" fmla="*/ 870387 h 1039515"/>
                <a:gd name="connsiteX111" fmla="*/ 2563283 w 4475956"/>
                <a:gd name="connsiteY111" fmla="*/ 870387 h 1039515"/>
                <a:gd name="connsiteX112" fmla="*/ 2555266 w 4475956"/>
                <a:gd name="connsiteY112" fmla="*/ 870387 h 1039515"/>
                <a:gd name="connsiteX113" fmla="*/ 2555266 w 4475956"/>
                <a:gd name="connsiteY113" fmla="*/ 869224 h 1039515"/>
                <a:gd name="connsiteX114" fmla="*/ 2555266 w 4475956"/>
                <a:gd name="connsiteY114" fmla="*/ 861088 h 1039515"/>
                <a:gd name="connsiteX115" fmla="*/ 2556411 w 4475956"/>
                <a:gd name="connsiteY115" fmla="*/ 861088 h 1039515"/>
                <a:gd name="connsiteX116" fmla="*/ 2564428 w 4475956"/>
                <a:gd name="connsiteY116" fmla="*/ 861088 h 1039515"/>
                <a:gd name="connsiteX117" fmla="*/ 2564428 w 4475956"/>
                <a:gd name="connsiteY117" fmla="*/ 859926 h 1039515"/>
                <a:gd name="connsiteX118" fmla="*/ 2564428 w 4475956"/>
                <a:gd name="connsiteY118" fmla="*/ 851789 h 1039515"/>
                <a:gd name="connsiteX119" fmla="*/ 2563283 w 4475956"/>
                <a:gd name="connsiteY119" fmla="*/ 851789 h 1039515"/>
                <a:gd name="connsiteX120" fmla="*/ 2555266 w 4475956"/>
                <a:gd name="connsiteY120" fmla="*/ 851789 h 1039515"/>
                <a:gd name="connsiteX121" fmla="*/ 2555266 w 4475956"/>
                <a:gd name="connsiteY121" fmla="*/ 850918 h 1039515"/>
                <a:gd name="connsiteX122" fmla="*/ 2555266 w 4475956"/>
                <a:gd name="connsiteY122" fmla="*/ 844815 h 1039515"/>
                <a:gd name="connsiteX123" fmla="*/ 2556411 w 4475956"/>
                <a:gd name="connsiteY123" fmla="*/ 844815 h 1039515"/>
                <a:gd name="connsiteX124" fmla="*/ 2564428 w 4475956"/>
                <a:gd name="connsiteY124" fmla="*/ 844815 h 1039515"/>
                <a:gd name="connsiteX125" fmla="*/ 2564428 w 4475956"/>
                <a:gd name="connsiteY125" fmla="*/ 843653 h 1039515"/>
                <a:gd name="connsiteX126" fmla="*/ 2564428 w 4475956"/>
                <a:gd name="connsiteY126" fmla="*/ 835517 h 1039515"/>
                <a:gd name="connsiteX127" fmla="*/ 2563283 w 4475956"/>
                <a:gd name="connsiteY127" fmla="*/ 835517 h 1039515"/>
                <a:gd name="connsiteX128" fmla="*/ 2555266 w 4475956"/>
                <a:gd name="connsiteY128" fmla="*/ 835517 h 1039515"/>
                <a:gd name="connsiteX129" fmla="*/ 2555266 w 4475956"/>
                <a:gd name="connsiteY129" fmla="*/ 834355 h 1039515"/>
                <a:gd name="connsiteX130" fmla="*/ 2555266 w 4475956"/>
                <a:gd name="connsiteY130" fmla="*/ 826218 h 1039515"/>
                <a:gd name="connsiteX131" fmla="*/ 2556411 w 4475956"/>
                <a:gd name="connsiteY131" fmla="*/ 826218 h 1039515"/>
                <a:gd name="connsiteX132" fmla="*/ 2564428 w 4475956"/>
                <a:gd name="connsiteY132" fmla="*/ 826218 h 1039515"/>
                <a:gd name="connsiteX133" fmla="*/ 2564428 w 4475956"/>
                <a:gd name="connsiteY133" fmla="*/ 825056 h 1039515"/>
                <a:gd name="connsiteX134" fmla="*/ 2564428 w 4475956"/>
                <a:gd name="connsiteY134" fmla="*/ 816920 h 1039515"/>
                <a:gd name="connsiteX135" fmla="*/ 2563283 w 4475956"/>
                <a:gd name="connsiteY135" fmla="*/ 816920 h 1039515"/>
                <a:gd name="connsiteX136" fmla="*/ 2555266 w 4475956"/>
                <a:gd name="connsiteY136" fmla="*/ 816920 h 1039515"/>
                <a:gd name="connsiteX137" fmla="*/ 2555266 w 4475956"/>
                <a:gd name="connsiteY137" fmla="*/ 816048 h 1039515"/>
                <a:gd name="connsiteX138" fmla="*/ 2555266 w 4475956"/>
                <a:gd name="connsiteY138" fmla="*/ 809946 h 1039515"/>
                <a:gd name="connsiteX139" fmla="*/ 2556411 w 4475956"/>
                <a:gd name="connsiteY139" fmla="*/ 809946 h 1039515"/>
                <a:gd name="connsiteX140" fmla="*/ 2564428 w 4475956"/>
                <a:gd name="connsiteY140" fmla="*/ 809946 h 1039515"/>
                <a:gd name="connsiteX141" fmla="*/ 2564428 w 4475956"/>
                <a:gd name="connsiteY141" fmla="*/ 808783 h 1039515"/>
                <a:gd name="connsiteX142" fmla="*/ 2564428 w 4475956"/>
                <a:gd name="connsiteY142" fmla="*/ 800647 h 1039515"/>
                <a:gd name="connsiteX143" fmla="*/ 2563283 w 4475956"/>
                <a:gd name="connsiteY143" fmla="*/ 800647 h 1039515"/>
                <a:gd name="connsiteX144" fmla="*/ 2555266 w 4475956"/>
                <a:gd name="connsiteY144" fmla="*/ 800647 h 1039515"/>
                <a:gd name="connsiteX145" fmla="*/ 2555266 w 4475956"/>
                <a:gd name="connsiteY145" fmla="*/ 799485 h 1039515"/>
                <a:gd name="connsiteX146" fmla="*/ 2555266 w 4475956"/>
                <a:gd name="connsiteY146" fmla="*/ 791348 h 1039515"/>
                <a:gd name="connsiteX147" fmla="*/ 2556411 w 4475956"/>
                <a:gd name="connsiteY147" fmla="*/ 791348 h 1039515"/>
                <a:gd name="connsiteX148" fmla="*/ 2564428 w 4475956"/>
                <a:gd name="connsiteY148" fmla="*/ 791348 h 1039515"/>
                <a:gd name="connsiteX149" fmla="*/ 2564428 w 4475956"/>
                <a:gd name="connsiteY149" fmla="*/ 790477 h 1039515"/>
                <a:gd name="connsiteX150" fmla="*/ 2564428 w 4475956"/>
                <a:gd name="connsiteY150" fmla="*/ 784375 h 1039515"/>
                <a:gd name="connsiteX151" fmla="*/ 2563283 w 4475956"/>
                <a:gd name="connsiteY151" fmla="*/ 784375 h 1039515"/>
                <a:gd name="connsiteX152" fmla="*/ 2555266 w 4475956"/>
                <a:gd name="connsiteY152" fmla="*/ 784375 h 1039515"/>
                <a:gd name="connsiteX153" fmla="*/ 2555266 w 4475956"/>
                <a:gd name="connsiteY153" fmla="*/ 783212 h 1039515"/>
                <a:gd name="connsiteX154" fmla="*/ 2555266 w 4475956"/>
                <a:gd name="connsiteY154" fmla="*/ 775076 h 1039515"/>
                <a:gd name="connsiteX155" fmla="*/ 2556411 w 4475956"/>
                <a:gd name="connsiteY155" fmla="*/ 775076 h 1039515"/>
                <a:gd name="connsiteX156" fmla="*/ 2564428 w 4475956"/>
                <a:gd name="connsiteY156" fmla="*/ 775076 h 1039515"/>
                <a:gd name="connsiteX157" fmla="*/ 2564428 w 4475956"/>
                <a:gd name="connsiteY157" fmla="*/ 773914 h 1039515"/>
                <a:gd name="connsiteX158" fmla="*/ 2564428 w 4475956"/>
                <a:gd name="connsiteY158" fmla="*/ 765777 h 1039515"/>
                <a:gd name="connsiteX159" fmla="*/ 2563283 w 4475956"/>
                <a:gd name="connsiteY159" fmla="*/ 765777 h 1039515"/>
                <a:gd name="connsiteX160" fmla="*/ 2555266 w 4475956"/>
                <a:gd name="connsiteY160" fmla="*/ 765777 h 1039515"/>
                <a:gd name="connsiteX161" fmla="*/ 2555266 w 4475956"/>
                <a:gd name="connsiteY161" fmla="*/ 764615 h 1039515"/>
                <a:gd name="connsiteX162" fmla="*/ 2555266 w 4475956"/>
                <a:gd name="connsiteY162" fmla="*/ 756479 h 1039515"/>
                <a:gd name="connsiteX163" fmla="*/ 2556411 w 4475956"/>
                <a:gd name="connsiteY163" fmla="*/ 756479 h 1039515"/>
                <a:gd name="connsiteX164" fmla="*/ 2564428 w 4475956"/>
                <a:gd name="connsiteY164" fmla="*/ 756479 h 1039515"/>
                <a:gd name="connsiteX165" fmla="*/ 2564428 w 4475956"/>
                <a:gd name="connsiteY165" fmla="*/ 755607 h 1039515"/>
                <a:gd name="connsiteX166" fmla="*/ 2564428 w 4475956"/>
                <a:gd name="connsiteY166" fmla="*/ 749505 h 1039515"/>
                <a:gd name="connsiteX167" fmla="*/ 2563283 w 4475956"/>
                <a:gd name="connsiteY167" fmla="*/ 749505 h 1039515"/>
                <a:gd name="connsiteX168" fmla="*/ 2555266 w 4475956"/>
                <a:gd name="connsiteY168" fmla="*/ 749505 h 1039515"/>
                <a:gd name="connsiteX169" fmla="*/ 2555266 w 4475956"/>
                <a:gd name="connsiteY169" fmla="*/ 748343 h 1039515"/>
                <a:gd name="connsiteX170" fmla="*/ 2555266 w 4475956"/>
                <a:gd name="connsiteY170" fmla="*/ 740206 h 1039515"/>
                <a:gd name="connsiteX171" fmla="*/ 2556411 w 4475956"/>
                <a:gd name="connsiteY171" fmla="*/ 740206 h 1039515"/>
                <a:gd name="connsiteX172" fmla="*/ 2564428 w 4475956"/>
                <a:gd name="connsiteY172" fmla="*/ 740206 h 1039515"/>
                <a:gd name="connsiteX173" fmla="*/ 2564428 w 4475956"/>
                <a:gd name="connsiteY173" fmla="*/ 739044 h 1039515"/>
                <a:gd name="connsiteX174" fmla="*/ 2564428 w 4475956"/>
                <a:gd name="connsiteY174" fmla="*/ 730908 h 1039515"/>
                <a:gd name="connsiteX175" fmla="*/ 2563283 w 4475956"/>
                <a:gd name="connsiteY175" fmla="*/ 730908 h 1039515"/>
                <a:gd name="connsiteX176" fmla="*/ 2555266 w 4475956"/>
                <a:gd name="connsiteY176" fmla="*/ 730908 h 1039515"/>
                <a:gd name="connsiteX177" fmla="*/ 2555266 w 4475956"/>
                <a:gd name="connsiteY177" fmla="*/ 729745 h 1039515"/>
                <a:gd name="connsiteX178" fmla="*/ 2555266 w 4475956"/>
                <a:gd name="connsiteY178" fmla="*/ 721609 h 1039515"/>
                <a:gd name="connsiteX179" fmla="*/ 2556411 w 4475956"/>
                <a:gd name="connsiteY179" fmla="*/ 721609 h 1039515"/>
                <a:gd name="connsiteX180" fmla="*/ 2564428 w 4475956"/>
                <a:gd name="connsiteY180" fmla="*/ 721609 h 1039515"/>
                <a:gd name="connsiteX181" fmla="*/ 2564428 w 4475956"/>
                <a:gd name="connsiteY181" fmla="*/ 720737 h 1039515"/>
                <a:gd name="connsiteX182" fmla="*/ 2564428 w 4475956"/>
                <a:gd name="connsiteY182" fmla="*/ 714635 h 1039515"/>
                <a:gd name="connsiteX183" fmla="*/ 2563283 w 4475956"/>
                <a:gd name="connsiteY183" fmla="*/ 714635 h 1039515"/>
                <a:gd name="connsiteX184" fmla="*/ 2555266 w 4475956"/>
                <a:gd name="connsiteY184" fmla="*/ 714635 h 1039515"/>
                <a:gd name="connsiteX185" fmla="*/ 2555266 w 4475956"/>
                <a:gd name="connsiteY185" fmla="*/ 713473 h 1039515"/>
                <a:gd name="connsiteX186" fmla="*/ 2555266 w 4475956"/>
                <a:gd name="connsiteY186" fmla="*/ 705336 h 1039515"/>
                <a:gd name="connsiteX187" fmla="*/ 2556411 w 4475956"/>
                <a:gd name="connsiteY187" fmla="*/ 705336 h 1039515"/>
                <a:gd name="connsiteX188" fmla="*/ 2564428 w 4475956"/>
                <a:gd name="connsiteY188" fmla="*/ 705336 h 1039515"/>
                <a:gd name="connsiteX189" fmla="*/ 2563283 w 4475956"/>
                <a:gd name="connsiteY189" fmla="*/ 703593 h 1039515"/>
                <a:gd name="connsiteX190" fmla="*/ 2555266 w 4475956"/>
                <a:gd name="connsiteY190" fmla="*/ 691389 h 1039515"/>
                <a:gd name="connsiteX191" fmla="*/ 2555266 w 4475956"/>
                <a:gd name="connsiteY191" fmla="*/ 654194 h 1039515"/>
                <a:gd name="connsiteX192" fmla="*/ 2708733 w 4475956"/>
                <a:gd name="connsiteY192" fmla="*/ 654194 h 1039515"/>
                <a:gd name="connsiteX193" fmla="*/ 2722475 w 4475956"/>
                <a:gd name="connsiteY193" fmla="*/ 675116 h 1039515"/>
                <a:gd name="connsiteX194" fmla="*/ 2722475 w 4475956"/>
                <a:gd name="connsiteY194" fmla="*/ 721609 h 1039515"/>
                <a:gd name="connsiteX195" fmla="*/ 2721330 w 4475956"/>
                <a:gd name="connsiteY195" fmla="*/ 721609 h 1039515"/>
                <a:gd name="connsiteX196" fmla="*/ 2713313 w 4475956"/>
                <a:gd name="connsiteY196" fmla="*/ 721609 h 1039515"/>
                <a:gd name="connsiteX197" fmla="*/ 2713313 w 4475956"/>
                <a:gd name="connsiteY197" fmla="*/ 722771 h 1039515"/>
                <a:gd name="connsiteX198" fmla="*/ 2713313 w 4475956"/>
                <a:gd name="connsiteY198" fmla="*/ 730908 h 1039515"/>
                <a:gd name="connsiteX199" fmla="*/ 2714459 w 4475956"/>
                <a:gd name="connsiteY199" fmla="*/ 730908 h 1039515"/>
                <a:gd name="connsiteX200" fmla="*/ 2722475 w 4475956"/>
                <a:gd name="connsiteY200" fmla="*/ 730908 h 1039515"/>
                <a:gd name="connsiteX201" fmla="*/ 2722475 w 4475956"/>
                <a:gd name="connsiteY201" fmla="*/ 732070 h 1039515"/>
                <a:gd name="connsiteX202" fmla="*/ 2722475 w 4475956"/>
                <a:gd name="connsiteY202" fmla="*/ 740206 h 1039515"/>
                <a:gd name="connsiteX203" fmla="*/ 2721330 w 4475956"/>
                <a:gd name="connsiteY203" fmla="*/ 740206 h 1039515"/>
                <a:gd name="connsiteX204" fmla="*/ 2713313 w 4475956"/>
                <a:gd name="connsiteY204" fmla="*/ 740206 h 1039515"/>
                <a:gd name="connsiteX205" fmla="*/ 2713313 w 4475956"/>
                <a:gd name="connsiteY205" fmla="*/ 741368 h 1039515"/>
                <a:gd name="connsiteX206" fmla="*/ 2713313 w 4475956"/>
                <a:gd name="connsiteY206" fmla="*/ 749505 h 1039515"/>
                <a:gd name="connsiteX207" fmla="*/ 2714459 w 4475956"/>
                <a:gd name="connsiteY207" fmla="*/ 749505 h 1039515"/>
                <a:gd name="connsiteX208" fmla="*/ 2722475 w 4475956"/>
                <a:gd name="connsiteY208" fmla="*/ 749505 h 1039515"/>
                <a:gd name="connsiteX209" fmla="*/ 2722475 w 4475956"/>
                <a:gd name="connsiteY209" fmla="*/ 750377 h 1039515"/>
                <a:gd name="connsiteX210" fmla="*/ 2722475 w 4475956"/>
                <a:gd name="connsiteY210" fmla="*/ 756479 h 1039515"/>
                <a:gd name="connsiteX211" fmla="*/ 2721330 w 4475956"/>
                <a:gd name="connsiteY211" fmla="*/ 756479 h 1039515"/>
                <a:gd name="connsiteX212" fmla="*/ 2713313 w 4475956"/>
                <a:gd name="connsiteY212" fmla="*/ 756479 h 1039515"/>
                <a:gd name="connsiteX213" fmla="*/ 2713313 w 4475956"/>
                <a:gd name="connsiteY213" fmla="*/ 757641 h 1039515"/>
                <a:gd name="connsiteX214" fmla="*/ 2713313 w 4475956"/>
                <a:gd name="connsiteY214" fmla="*/ 765777 h 1039515"/>
                <a:gd name="connsiteX215" fmla="*/ 2714459 w 4475956"/>
                <a:gd name="connsiteY215" fmla="*/ 765777 h 1039515"/>
                <a:gd name="connsiteX216" fmla="*/ 2722475 w 4475956"/>
                <a:gd name="connsiteY216" fmla="*/ 765777 h 1039515"/>
                <a:gd name="connsiteX217" fmla="*/ 2722475 w 4475956"/>
                <a:gd name="connsiteY217" fmla="*/ 766940 h 1039515"/>
                <a:gd name="connsiteX218" fmla="*/ 2722475 w 4475956"/>
                <a:gd name="connsiteY218" fmla="*/ 775076 h 1039515"/>
                <a:gd name="connsiteX219" fmla="*/ 2721330 w 4475956"/>
                <a:gd name="connsiteY219" fmla="*/ 775076 h 1039515"/>
                <a:gd name="connsiteX220" fmla="*/ 2713313 w 4475956"/>
                <a:gd name="connsiteY220" fmla="*/ 775076 h 1039515"/>
                <a:gd name="connsiteX221" fmla="*/ 2713313 w 4475956"/>
                <a:gd name="connsiteY221" fmla="*/ 776238 h 1039515"/>
                <a:gd name="connsiteX222" fmla="*/ 2713313 w 4475956"/>
                <a:gd name="connsiteY222" fmla="*/ 784375 h 1039515"/>
                <a:gd name="connsiteX223" fmla="*/ 2714459 w 4475956"/>
                <a:gd name="connsiteY223" fmla="*/ 784375 h 1039515"/>
                <a:gd name="connsiteX224" fmla="*/ 2722475 w 4475956"/>
                <a:gd name="connsiteY224" fmla="*/ 784375 h 1039515"/>
                <a:gd name="connsiteX225" fmla="*/ 2722475 w 4475956"/>
                <a:gd name="connsiteY225" fmla="*/ 785246 h 1039515"/>
                <a:gd name="connsiteX226" fmla="*/ 2722475 w 4475956"/>
                <a:gd name="connsiteY226" fmla="*/ 791348 h 1039515"/>
                <a:gd name="connsiteX227" fmla="*/ 2721330 w 4475956"/>
                <a:gd name="connsiteY227" fmla="*/ 791348 h 1039515"/>
                <a:gd name="connsiteX228" fmla="*/ 2713313 w 4475956"/>
                <a:gd name="connsiteY228" fmla="*/ 791348 h 1039515"/>
                <a:gd name="connsiteX229" fmla="*/ 2713313 w 4475956"/>
                <a:gd name="connsiteY229" fmla="*/ 792511 h 1039515"/>
                <a:gd name="connsiteX230" fmla="*/ 2713313 w 4475956"/>
                <a:gd name="connsiteY230" fmla="*/ 800647 h 1039515"/>
                <a:gd name="connsiteX231" fmla="*/ 2714459 w 4475956"/>
                <a:gd name="connsiteY231" fmla="*/ 800647 h 1039515"/>
                <a:gd name="connsiteX232" fmla="*/ 2722475 w 4475956"/>
                <a:gd name="connsiteY232" fmla="*/ 800647 h 1039515"/>
                <a:gd name="connsiteX233" fmla="*/ 2722475 w 4475956"/>
                <a:gd name="connsiteY233" fmla="*/ 801809 h 1039515"/>
                <a:gd name="connsiteX234" fmla="*/ 2722475 w 4475956"/>
                <a:gd name="connsiteY234" fmla="*/ 809946 h 1039515"/>
                <a:gd name="connsiteX235" fmla="*/ 2721330 w 4475956"/>
                <a:gd name="connsiteY235" fmla="*/ 809946 h 1039515"/>
                <a:gd name="connsiteX236" fmla="*/ 2713313 w 4475956"/>
                <a:gd name="connsiteY236" fmla="*/ 809946 h 1039515"/>
                <a:gd name="connsiteX237" fmla="*/ 2713313 w 4475956"/>
                <a:gd name="connsiteY237" fmla="*/ 810817 h 1039515"/>
                <a:gd name="connsiteX238" fmla="*/ 2713313 w 4475956"/>
                <a:gd name="connsiteY238" fmla="*/ 816920 h 1039515"/>
                <a:gd name="connsiteX239" fmla="*/ 2714459 w 4475956"/>
                <a:gd name="connsiteY239" fmla="*/ 816920 h 1039515"/>
                <a:gd name="connsiteX240" fmla="*/ 2722475 w 4475956"/>
                <a:gd name="connsiteY240" fmla="*/ 816920 h 1039515"/>
                <a:gd name="connsiteX241" fmla="*/ 2722475 w 4475956"/>
                <a:gd name="connsiteY241" fmla="*/ 818082 h 1039515"/>
                <a:gd name="connsiteX242" fmla="*/ 2722475 w 4475956"/>
                <a:gd name="connsiteY242" fmla="*/ 826218 h 1039515"/>
                <a:gd name="connsiteX243" fmla="*/ 2721330 w 4475956"/>
                <a:gd name="connsiteY243" fmla="*/ 826218 h 1039515"/>
                <a:gd name="connsiteX244" fmla="*/ 2713313 w 4475956"/>
                <a:gd name="connsiteY244" fmla="*/ 826218 h 1039515"/>
                <a:gd name="connsiteX245" fmla="*/ 2713313 w 4475956"/>
                <a:gd name="connsiteY245" fmla="*/ 827380 h 1039515"/>
                <a:gd name="connsiteX246" fmla="*/ 2713313 w 4475956"/>
                <a:gd name="connsiteY246" fmla="*/ 835517 h 1039515"/>
                <a:gd name="connsiteX247" fmla="*/ 2714459 w 4475956"/>
                <a:gd name="connsiteY247" fmla="*/ 835517 h 1039515"/>
                <a:gd name="connsiteX248" fmla="*/ 2722475 w 4475956"/>
                <a:gd name="connsiteY248" fmla="*/ 835517 h 1039515"/>
                <a:gd name="connsiteX249" fmla="*/ 2722475 w 4475956"/>
                <a:gd name="connsiteY249" fmla="*/ 836679 h 1039515"/>
                <a:gd name="connsiteX250" fmla="*/ 2722475 w 4475956"/>
                <a:gd name="connsiteY250" fmla="*/ 844815 h 1039515"/>
                <a:gd name="connsiteX251" fmla="*/ 2721330 w 4475956"/>
                <a:gd name="connsiteY251" fmla="*/ 844815 h 1039515"/>
                <a:gd name="connsiteX252" fmla="*/ 2713313 w 4475956"/>
                <a:gd name="connsiteY252" fmla="*/ 844815 h 1039515"/>
                <a:gd name="connsiteX253" fmla="*/ 2713313 w 4475956"/>
                <a:gd name="connsiteY253" fmla="*/ 845687 h 1039515"/>
                <a:gd name="connsiteX254" fmla="*/ 2713313 w 4475956"/>
                <a:gd name="connsiteY254" fmla="*/ 851789 h 1039515"/>
                <a:gd name="connsiteX255" fmla="*/ 2714459 w 4475956"/>
                <a:gd name="connsiteY255" fmla="*/ 851789 h 1039515"/>
                <a:gd name="connsiteX256" fmla="*/ 2722475 w 4475956"/>
                <a:gd name="connsiteY256" fmla="*/ 851789 h 1039515"/>
                <a:gd name="connsiteX257" fmla="*/ 2722475 w 4475956"/>
                <a:gd name="connsiteY257" fmla="*/ 852952 h 1039515"/>
                <a:gd name="connsiteX258" fmla="*/ 2722475 w 4475956"/>
                <a:gd name="connsiteY258" fmla="*/ 861088 h 1039515"/>
                <a:gd name="connsiteX259" fmla="*/ 2721330 w 4475956"/>
                <a:gd name="connsiteY259" fmla="*/ 861088 h 1039515"/>
                <a:gd name="connsiteX260" fmla="*/ 2713313 w 4475956"/>
                <a:gd name="connsiteY260" fmla="*/ 861088 h 1039515"/>
                <a:gd name="connsiteX261" fmla="*/ 2713313 w 4475956"/>
                <a:gd name="connsiteY261" fmla="*/ 862250 h 1039515"/>
                <a:gd name="connsiteX262" fmla="*/ 2713313 w 4475956"/>
                <a:gd name="connsiteY262" fmla="*/ 870387 h 1039515"/>
                <a:gd name="connsiteX263" fmla="*/ 2714459 w 4475956"/>
                <a:gd name="connsiteY263" fmla="*/ 870387 h 1039515"/>
                <a:gd name="connsiteX264" fmla="*/ 2722475 w 4475956"/>
                <a:gd name="connsiteY264" fmla="*/ 870387 h 1039515"/>
                <a:gd name="connsiteX265" fmla="*/ 2722475 w 4475956"/>
                <a:gd name="connsiteY265" fmla="*/ 871258 h 1039515"/>
                <a:gd name="connsiteX266" fmla="*/ 2722475 w 4475956"/>
                <a:gd name="connsiteY266" fmla="*/ 877360 h 1039515"/>
                <a:gd name="connsiteX267" fmla="*/ 2721330 w 4475956"/>
                <a:gd name="connsiteY267" fmla="*/ 877360 h 1039515"/>
                <a:gd name="connsiteX268" fmla="*/ 2713313 w 4475956"/>
                <a:gd name="connsiteY268" fmla="*/ 877360 h 1039515"/>
                <a:gd name="connsiteX269" fmla="*/ 2713313 w 4475956"/>
                <a:gd name="connsiteY269" fmla="*/ 878523 h 1039515"/>
                <a:gd name="connsiteX270" fmla="*/ 2713313 w 4475956"/>
                <a:gd name="connsiteY270" fmla="*/ 886659 h 1039515"/>
                <a:gd name="connsiteX271" fmla="*/ 2714459 w 4475956"/>
                <a:gd name="connsiteY271" fmla="*/ 886659 h 1039515"/>
                <a:gd name="connsiteX272" fmla="*/ 2722475 w 4475956"/>
                <a:gd name="connsiteY272" fmla="*/ 886659 h 1039515"/>
                <a:gd name="connsiteX273" fmla="*/ 2722475 w 4475956"/>
                <a:gd name="connsiteY273" fmla="*/ 887821 h 1039515"/>
                <a:gd name="connsiteX274" fmla="*/ 2722475 w 4475956"/>
                <a:gd name="connsiteY274" fmla="*/ 895958 h 1039515"/>
                <a:gd name="connsiteX275" fmla="*/ 2721330 w 4475956"/>
                <a:gd name="connsiteY275" fmla="*/ 895958 h 1039515"/>
                <a:gd name="connsiteX276" fmla="*/ 2713313 w 4475956"/>
                <a:gd name="connsiteY276" fmla="*/ 895958 h 1039515"/>
                <a:gd name="connsiteX277" fmla="*/ 2713313 w 4475956"/>
                <a:gd name="connsiteY277" fmla="*/ 897120 h 1039515"/>
                <a:gd name="connsiteX278" fmla="*/ 2713313 w 4475956"/>
                <a:gd name="connsiteY278" fmla="*/ 905256 h 1039515"/>
                <a:gd name="connsiteX279" fmla="*/ 2714459 w 4475956"/>
                <a:gd name="connsiteY279" fmla="*/ 905256 h 1039515"/>
                <a:gd name="connsiteX280" fmla="*/ 2722475 w 4475956"/>
                <a:gd name="connsiteY280" fmla="*/ 905256 h 1039515"/>
                <a:gd name="connsiteX281" fmla="*/ 2722475 w 4475956"/>
                <a:gd name="connsiteY281" fmla="*/ 906128 h 1039515"/>
                <a:gd name="connsiteX282" fmla="*/ 2722475 w 4475956"/>
                <a:gd name="connsiteY282" fmla="*/ 912230 h 1039515"/>
                <a:gd name="connsiteX283" fmla="*/ 2721330 w 4475956"/>
                <a:gd name="connsiteY283" fmla="*/ 912230 h 1039515"/>
                <a:gd name="connsiteX284" fmla="*/ 2713313 w 4475956"/>
                <a:gd name="connsiteY284" fmla="*/ 912230 h 1039515"/>
                <a:gd name="connsiteX285" fmla="*/ 2713313 w 4475956"/>
                <a:gd name="connsiteY285" fmla="*/ 913392 h 1039515"/>
                <a:gd name="connsiteX286" fmla="*/ 2713313 w 4475956"/>
                <a:gd name="connsiteY286" fmla="*/ 921529 h 1039515"/>
                <a:gd name="connsiteX287" fmla="*/ 2738509 w 4475956"/>
                <a:gd name="connsiteY287" fmla="*/ 942451 h 1039515"/>
                <a:gd name="connsiteX288" fmla="*/ 2737365 w 4475956"/>
                <a:gd name="connsiteY288" fmla="*/ 947100 h 1039515"/>
                <a:gd name="connsiteX289" fmla="*/ 2729347 w 4475956"/>
                <a:gd name="connsiteY289" fmla="*/ 947100 h 1039515"/>
                <a:gd name="connsiteX290" fmla="*/ 2729347 w 4475956"/>
                <a:gd name="connsiteY290" fmla="*/ 972671 h 1039515"/>
                <a:gd name="connsiteX291" fmla="*/ 2730493 w 4475956"/>
                <a:gd name="connsiteY291" fmla="*/ 972671 h 1039515"/>
                <a:gd name="connsiteX292" fmla="*/ 2738509 w 4475956"/>
                <a:gd name="connsiteY292" fmla="*/ 972671 h 1039515"/>
                <a:gd name="connsiteX293" fmla="*/ 2738509 w 4475956"/>
                <a:gd name="connsiteY293" fmla="*/ 971218 h 1039515"/>
                <a:gd name="connsiteX294" fmla="*/ 2738509 w 4475956"/>
                <a:gd name="connsiteY294" fmla="*/ 961048 h 1039515"/>
                <a:gd name="connsiteX295" fmla="*/ 2739655 w 4475956"/>
                <a:gd name="connsiteY295" fmla="*/ 960467 h 1039515"/>
                <a:gd name="connsiteX296" fmla="*/ 2747671 w 4475956"/>
                <a:gd name="connsiteY296" fmla="*/ 956399 h 1039515"/>
                <a:gd name="connsiteX297" fmla="*/ 2749675 w 4475956"/>
                <a:gd name="connsiteY297" fmla="*/ 956399 h 1039515"/>
                <a:gd name="connsiteX298" fmla="*/ 2763706 w 4475956"/>
                <a:gd name="connsiteY298" fmla="*/ 956399 h 1039515"/>
                <a:gd name="connsiteX299" fmla="*/ 2763706 w 4475956"/>
                <a:gd name="connsiteY299" fmla="*/ 957561 h 1039515"/>
                <a:gd name="connsiteX300" fmla="*/ 2763706 w 4475956"/>
                <a:gd name="connsiteY300" fmla="*/ 965697 h 1039515"/>
                <a:gd name="connsiteX301" fmla="*/ 2765424 w 4475956"/>
                <a:gd name="connsiteY301" fmla="*/ 965697 h 1039515"/>
                <a:gd name="connsiteX302" fmla="*/ 2777450 w 4475956"/>
                <a:gd name="connsiteY302" fmla="*/ 965697 h 1039515"/>
                <a:gd name="connsiteX303" fmla="*/ 2778594 w 4475956"/>
                <a:gd name="connsiteY303" fmla="*/ 970346 h 1039515"/>
                <a:gd name="connsiteX304" fmla="*/ 2786612 w 4475956"/>
                <a:gd name="connsiteY304" fmla="*/ 970346 h 1039515"/>
                <a:gd name="connsiteX305" fmla="*/ 2811807 w 4475956"/>
                <a:gd name="connsiteY305" fmla="*/ 1002891 h 1039515"/>
                <a:gd name="connsiteX306" fmla="*/ 2811807 w 4475956"/>
                <a:gd name="connsiteY306" fmla="*/ 1037761 h 1039515"/>
                <a:gd name="connsiteX307" fmla="*/ 2812951 w 4475956"/>
                <a:gd name="connsiteY307" fmla="*/ 1037761 h 1039515"/>
                <a:gd name="connsiteX308" fmla="*/ 2820970 w 4475956"/>
                <a:gd name="connsiteY308" fmla="*/ 1037761 h 1039515"/>
                <a:gd name="connsiteX309" fmla="*/ 2820970 w 4475956"/>
                <a:gd name="connsiteY309" fmla="*/ 1035727 h 1039515"/>
                <a:gd name="connsiteX310" fmla="*/ 2820970 w 4475956"/>
                <a:gd name="connsiteY310" fmla="*/ 1021489 h 1039515"/>
                <a:gd name="connsiteX311" fmla="*/ 2821829 w 4475956"/>
                <a:gd name="connsiteY311" fmla="*/ 1021489 h 1039515"/>
                <a:gd name="connsiteX312" fmla="*/ 2827841 w 4475956"/>
                <a:gd name="connsiteY312" fmla="*/ 1021489 h 1039515"/>
                <a:gd name="connsiteX313" fmla="*/ 2827841 w 4475956"/>
                <a:gd name="connsiteY313" fmla="*/ 1022651 h 1039515"/>
                <a:gd name="connsiteX314" fmla="*/ 2827841 w 4475956"/>
                <a:gd name="connsiteY314" fmla="*/ 1030787 h 1039515"/>
                <a:gd name="connsiteX315" fmla="*/ 2837003 w 4475956"/>
                <a:gd name="connsiteY315" fmla="*/ 981970 h 1039515"/>
                <a:gd name="connsiteX316" fmla="*/ 2875943 w 4475956"/>
                <a:gd name="connsiteY316" fmla="*/ 981970 h 1039515"/>
                <a:gd name="connsiteX317" fmla="*/ 2875943 w 4475956"/>
                <a:gd name="connsiteY317" fmla="*/ 907581 h 1039515"/>
                <a:gd name="connsiteX318" fmla="*/ 2912591 w 4475956"/>
                <a:gd name="connsiteY318" fmla="*/ 907581 h 1039515"/>
                <a:gd name="connsiteX319" fmla="*/ 2912591 w 4475956"/>
                <a:gd name="connsiteY319" fmla="*/ 906709 h 1039515"/>
                <a:gd name="connsiteX320" fmla="*/ 2912591 w 4475956"/>
                <a:gd name="connsiteY320" fmla="*/ 900607 h 1039515"/>
                <a:gd name="connsiteX321" fmla="*/ 2935497 w 4475956"/>
                <a:gd name="connsiteY321" fmla="*/ 900607 h 1039515"/>
                <a:gd name="connsiteX322" fmla="*/ 2935497 w 4475956"/>
                <a:gd name="connsiteY322" fmla="*/ 861088 h 1039515"/>
                <a:gd name="connsiteX323" fmla="*/ 2930915 w 4475956"/>
                <a:gd name="connsiteY323" fmla="*/ 859344 h 1039515"/>
                <a:gd name="connsiteX324" fmla="*/ 2930915 w 4475956"/>
                <a:gd name="connsiteY324" fmla="*/ 847140 h 1039515"/>
                <a:gd name="connsiteX325" fmla="*/ 2935497 w 4475956"/>
                <a:gd name="connsiteY325" fmla="*/ 849465 h 1039515"/>
                <a:gd name="connsiteX326" fmla="*/ 2940079 w 4475956"/>
                <a:gd name="connsiteY326" fmla="*/ 826218 h 1039515"/>
                <a:gd name="connsiteX327" fmla="*/ 2944659 w 4475956"/>
                <a:gd name="connsiteY327" fmla="*/ 849465 h 1039515"/>
                <a:gd name="connsiteX328" fmla="*/ 2947237 w 4475956"/>
                <a:gd name="connsiteY328" fmla="*/ 846268 h 1039515"/>
                <a:gd name="connsiteX329" fmla="*/ 2949241 w 4475956"/>
                <a:gd name="connsiteY329" fmla="*/ 840166 h 1039515"/>
                <a:gd name="connsiteX330" fmla="*/ 2949813 w 4475956"/>
                <a:gd name="connsiteY330" fmla="*/ 839004 h 1039515"/>
                <a:gd name="connsiteX331" fmla="*/ 2953821 w 4475956"/>
                <a:gd name="connsiteY331" fmla="*/ 830867 h 1039515"/>
                <a:gd name="connsiteX332" fmla="*/ 2954395 w 4475956"/>
                <a:gd name="connsiteY332" fmla="*/ 829705 h 1039515"/>
                <a:gd name="connsiteX333" fmla="*/ 2958403 w 4475956"/>
                <a:gd name="connsiteY333" fmla="*/ 821569 h 1039515"/>
                <a:gd name="connsiteX334" fmla="*/ 2959834 w 4475956"/>
                <a:gd name="connsiteY334" fmla="*/ 820697 h 1039515"/>
                <a:gd name="connsiteX335" fmla="*/ 2969855 w 4475956"/>
                <a:gd name="connsiteY335" fmla="*/ 814595 h 1039515"/>
                <a:gd name="connsiteX336" fmla="*/ 2971573 w 4475956"/>
                <a:gd name="connsiteY336" fmla="*/ 813433 h 1039515"/>
                <a:gd name="connsiteX337" fmla="*/ 2983599 w 4475956"/>
                <a:gd name="connsiteY337" fmla="*/ 805296 h 1039515"/>
                <a:gd name="connsiteX338" fmla="*/ 2984458 w 4475956"/>
                <a:gd name="connsiteY338" fmla="*/ 804134 h 1039515"/>
                <a:gd name="connsiteX339" fmla="*/ 2990471 w 4475956"/>
                <a:gd name="connsiteY339" fmla="*/ 795998 h 1039515"/>
                <a:gd name="connsiteX340" fmla="*/ 2991043 w 4475956"/>
                <a:gd name="connsiteY340" fmla="*/ 793964 h 1039515"/>
                <a:gd name="connsiteX341" fmla="*/ 2995052 w 4475956"/>
                <a:gd name="connsiteY341" fmla="*/ 779725 h 1039515"/>
                <a:gd name="connsiteX342" fmla="*/ 2995625 w 4475956"/>
                <a:gd name="connsiteY342" fmla="*/ 781759 h 1039515"/>
                <a:gd name="connsiteX343" fmla="*/ 2999633 w 4475956"/>
                <a:gd name="connsiteY343" fmla="*/ 795998 h 1039515"/>
                <a:gd name="connsiteX344" fmla="*/ 3000205 w 4475956"/>
                <a:gd name="connsiteY344" fmla="*/ 796869 h 1039515"/>
                <a:gd name="connsiteX345" fmla="*/ 3004214 w 4475956"/>
                <a:gd name="connsiteY345" fmla="*/ 802972 h 1039515"/>
                <a:gd name="connsiteX346" fmla="*/ 3005646 w 4475956"/>
                <a:gd name="connsiteY346" fmla="*/ 804134 h 1039515"/>
                <a:gd name="connsiteX347" fmla="*/ 3015667 w 4475956"/>
                <a:gd name="connsiteY347" fmla="*/ 812270 h 1039515"/>
                <a:gd name="connsiteX348" fmla="*/ 3016813 w 4475956"/>
                <a:gd name="connsiteY348" fmla="*/ 813433 h 1039515"/>
                <a:gd name="connsiteX349" fmla="*/ 3024828 w 4475956"/>
                <a:gd name="connsiteY349" fmla="*/ 821569 h 1039515"/>
                <a:gd name="connsiteX350" fmla="*/ 3025975 w 4475956"/>
                <a:gd name="connsiteY350" fmla="*/ 822731 h 1039515"/>
                <a:gd name="connsiteX351" fmla="*/ 3033991 w 4475956"/>
                <a:gd name="connsiteY351" fmla="*/ 830867 h 1039515"/>
                <a:gd name="connsiteX352" fmla="*/ 3034278 w 4475956"/>
                <a:gd name="connsiteY352" fmla="*/ 832030 h 1039515"/>
                <a:gd name="connsiteX353" fmla="*/ 3036281 w 4475956"/>
                <a:gd name="connsiteY353" fmla="*/ 840166 h 1039515"/>
                <a:gd name="connsiteX354" fmla="*/ 3036567 w 4475956"/>
                <a:gd name="connsiteY354" fmla="*/ 841328 h 1039515"/>
                <a:gd name="connsiteX355" fmla="*/ 3038572 w 4475956"/>
                <a:gd name="connsiteY355" fmla="*/ 849465 h 1039515"/>
                <a:gd name="connsiteX356" fmla="*/ 3045443 w 4475956"/>
                <a:gd name="connsiteY356" fmla="*/ 826218 h 1039515"/>
                <a:gd name="connsiteX357" fmla="*/ 3050025 w 4475956"/>
                <a:gd name="connsiteY357" fmla="*/ 849465 h 1039515"/>
                <a:gd name="connsiteX358" fmla="*/ 3054605 w 4475956"/>
                <a:gd name="connsiteY358" fmla="*/ 851208 h 1039515"/>
                <a:gd name="connsiteX359" fmla="*/ 3054605 w 4475956"/>
                <a:gd name="connsiteY359" fmla="*/ 863413 h 1039515"/>
                <a:gd name="connsiteX360" fmla="*/ 3050025 w 4475956"/>
                <a:gd name="connsiteY360" fmla="*/ 895958 h 1039515"/>
                <a:gd name="connsiteX361" fmla="*/ 3051171 w 4475956"/>
                <a:gd name="connsiteY361" fmla="*/ 895958 h 1039515"/>
                <a:gd name="connsiteX362" fmla="*/ 3059187 w 4475956"/>
                <a:gd name="connsiteY362" fmla="*/ 895958 h 1039515"/>
                <a:gd name="connsiteX363" fmla="*/ 3060047 w 4475956"/>
                <a:gd name="connsiteY363" fmla="*/ 900607 h 1039515"/>
                <a:gd name="connsiteX364" fmla="*/ 3066059 w 4475956"/>
                <a:gd name="connsiteY364" fmla="*/ 900607 h 1039515"/>
                <a:gd name="connsiteX365" fmla="*/ 3066059 w 4475956"/>
                <a:gd name="connsiteY365" fmla="*/ 899445 h 1039515"/>
                <a:gd name="connsiteX366" fmla="*/ 3066059 w 4475956"/>
                <a:gd name="connsiteY366" fmla="*/ 891308 h 1039515"/>
                <a:gd name="connsiteX367" fmla="*/ 3068349 w 4475956"/>
                <a:gd name="connsiteY367" fmla="*/ 891308 h 1039515"/>
                <a:gd name="connsiteX368" fmla="*/ 3084383 w 4475956"/>
                <a:gd name="connsiteY368" fmla="*/ 891308 h 1039515"/>
                <a:gd name="connsiteX369" fmla="*/ 3084383 w 4475956"/>
                <a:gd name="connsiteY369" fmla="*/ 889274 h 1039515"/>
                <a:gd name="connsiteX370" fmla="*/ 3084383 w 4475956"/>
                <a:gd name="connsiteY370" fmla="*/ 875036 h 1039515"/>
                <a:gd name="connsiteX371" fmla="*/ 3123323 w 4475956"/>
                <a:gd name="connsiteY371" fmla="*/ 875036 h 1039515"/>
                <a:gd name="connsiteX372" fmla="*/ 3123323 w 4475956"/>
                <a:gd name="connsiteY372" fmla="*/ 876489 h 1039515"/>
                <a:gd name="connsiteX373" fmla="*/ 3123323 w 4475956"/>
                <a:gd name="connsiteY373" fmla="*/ 886659 h 1039515"/>
                <a:gd name="connsiteX374" fmla="*/ 3143937 w 4475956"/>
                <a:gd name="connsiteY374" fmla="*/ 886659 h 1039515"/>
                <a:gd name="connsiteX375" fmla="*/ 3143937 w 4475956"/>
                <a:gd name="connsiteY375" fmla="*/ 888984 h 1039515"/>
                <a:gd name="connsiteX376" fmla="*/ 3143937 w 4475956"/>
                <a:gd name="connsiteY376" fmla="*/ 905256 h 1039515"/>
                <a:gd name="connsiteX377" fmla="*/ 3139357 w 4475956"/>
                <a:gd name="connsiteY377" fmla="*/ 906128 h 1039515"/>
                <a:gd name="connsiteX378" fmla="*/ 3139357 w 4475956"/>
                <a:gd name="connsiteY378" fmla="*/ 912230 h 1039515"/>
                <a:gd name="connsiteX379" fmla="*/ 3143937 w 4475956"/>
                <a:gd name="connsiteY379" fmla="*/ 913974 h 1039515"/>
                <a:gd name="connsiteX380" fmla="*/ 3143937 w 4475956"/>
                <a:gd name="connsiteY380" fmla="*/ 926178 h 1039515"/>
                <a:gd name="connsiteX381" fmla="*/ 3139357 w 4475956"/>
                <a:gd name="connsiteY381" fmla="*/ 930827 h 1039515"/>
                <a:gd name="connsiteX382" fmla="*/ 3139357 w 4475956"/>
                <a:gd name="connsiteY382" fmla="*/ 986619 h 1039515"/>
                <a:gd name="connsiteX383" fmla="*/ 3141360 w 4475956"/>
                <a:gd name="connsiteY383" fmla="*/ 986619 h 1039515"/>
                <a:gd name="connsiteX384" fmla="*/ 3155391 w 4475956"/>
                <a:gd name="connsiteY384" fmla="*/ 986619 h 1039515"/>
                <a:gd name="connsiteX385" fmla="*/ 3157107 w 4475956"/>
                <a:gd name="connsiteY385" fmla="*/ 991268 h 1039515"/>
                <a:gd name="connsiteX386" fmla="*/ 3169135 w 4475956"/>
                <a:gd name="connsiteY386" fmla="*/ 991268 h 1039515"/>
                <a:gd name="connsiteX387" fmla="*/ 3169135 w 4475956"/>
                <a:gd name="connsiteY387" fmla="*/ 993302 h 1039515"/>
                <a:gd name="connsiteX388" fmla="*/ 3169135 w 4475956"/>
                <a:gd name="connsiteY388" fmla="*/ 1007541 h 1039515"/>
                <a:gd name="connsiteX389" fmla="*/ 3170853 w 4475956"/>
                <a:gd name="connsiteY389" fmla="*/ 1007541 h 1039515"/>
                <a:gd name="connsiteX390" fmla="*/ 3182877 w 4475956"/>
                <a:gd name="connsiteY390" fmla="*/ 1007541 h 1039515"/>
                <a:gd name="connsiteX391" fmla="*/ 3182877 w 4475956"/>
                <a:gd name="connsiteY391" fmla="*/ 1005507 h 1039515"/>
                <a:gd name="connsiteX392" fmla="*/ 3182877 w 4475956"/>
                <a:gd name="connsiteY392" fmla="*/ 991268 h 1039515"/>
                <a:gd name="connsiteX393" fmla="*/ 3184880 w 4475956"/>
                <a:gd name="connsiteY393" fmla="*/ 990106 h 1039515"/>
                <a:gd name="connsiteX394" fmla="*/ 3198911 w 4475956"/>
                <a:gd name="connsiteY394" fmla="*/ 981970 h 1039515"/>
                <a:gd name="connsiteX395" fmla="*/ 3198911 w 4475956"/>
                <a:gd name="connsiteY395" fmla="*/ 961048 h 1039515"/>
                <a:gd name="connsiteX396" fmla="*/ 3194330 w 4475956"/>
                <a:gd name="connsiteY396" fmla="*/ 937801 h 1039515"/>
                <a:gd name="connsiteX397" fmla="*/ 3195474 w 4475956"/>
                <a:gd name="connsiteY397" fmla="*/ 937801 h 1039515"/>
                <a:gd name="connsiteX398" fmla="*/ 3203492 w 4475956"/>
                <a:gd name="connsiteY398" fmla="*/ 937801 h 1039515"/>
                <a:gd name="connsiteX399" fmla="*/ 3224107 w 4475956"/>
                <a:gd name="connsiteY399" fmla="*/ 935477 h 1039515"/>
                <a:gd name="connsiteX400" fmla="*/ 3224107 w 4475956"/>
                <a:gd name="connsiteY400" fmla="*/ 934314 h 1039515"/>
                <a:gd name="connsiteX401" fmla="*/ 3224107 w 4475956"/>
                <a:gd name="connsiteY401" fmla="*/ 926178 h 1039515"/>
                <a:gd name="connsiteX402" fmla="*/ 3225825 w 4475956"/>
                <a:gd name="connsiteY402" fmla="*/ 926178 h 1039515"/>
                <a:gd name="connsiteX403" fmla="*/ 3237850 w 4475956"/>
                <a:gd name="connsiteY403" fmla="*/ 926178 h 1039515"/>
                <a:gd name="connsiteX404" fmla="*/ 3237850 w 4475956"/>
                <a:gd name="connsiteY404" fmla="*/ 809946 h 1039515"/>
                <a:gd name="connsiteX405" fmla="*/ 3238995 w 4475956"/>
                <a:gd name="connsiteY405" fmla="*/ 809946 h 1039515"/>
                <a:gd name="connsiteX406" fmla="*/ 3247012 w 4475956"/>
                <a:gd name="connsiteY406" fmla="*/ 809946 h 1039515"/>
                <a:gd name="connsiteX407" fmla="*/ 3247012 w 4475956"/>
                <a:gd name="connsiteY407" fmla="*/ 807621 h 1039515"/>
                <a:gd name="connsiteX408" fmla="*/ 3247012 w 4475956"/>
                <a:gd name="connsiteY408" fmla="*/ 791348 h 1039515"/>
                <a:gd name="connsiteX409" fmla="*/ 3249303 w 4475956"/>
                <a:gd name="connsiteY409" fmla="*/ 744855 h 1039515"/>
                <a:gd name="connsiteX410" fmla="*/ 3250449 w 4475956"/>
                <a:gd name="connsiteY410" fmla="*/ 744855 h 1039515"/>
                <a:gd name="connsiteX411" fmla="*/ 3258465 w 4475956"/>
                <a:gd name="connsiteY411" fmla="*/ 744855 h 1039515"/>
                <a:gd name="connsiteX412" fmla="*/ 3258465 w 4475956"/>
                <a:gd name="connsiteY412" fmla="*/ 746018 h 1039515"/>
                <a:gd name="connsiteX413" fmla="*/ 3258465 w 4475956"/>
                <a:gd name="connsiteY413" fmla="*/ 754154 h 1039515"/>
                <a:gd name="connsiteX414" fmla="*/ 3263045 w 4475956"/>
                <a:gd name="connsiteY414" fmla="*/ 751829 h 1039515"/>
                <a:gd name="connsiteX415" fmla="*/ 3263045 w 4475956"/>
                <a:gd name="connsiteY415" fmla="*/ 735557 h 1039515"/>
                <a:gd name="connsiteX416" fmla="*/ 3264477 w 4475956"/>
                <a:gd name="connsiteY416" fmla="*/ 734976 h 1039515"/>
                <a:gd name="connsiteX417" fmla="*/ 3274499 w 4475956"/>
                <a:gd name="connsiteY417" fmla="*/ 730908 h 1039515"/>
                <a:gd name="connsiteX418" fmla="*/ 3275644 w 4475956"/>
                <a:gd name="connsiteY418" fmla="*/ 731489 h 1039515"/>
                <a:gd name="connsiteX419" fmla="*/ 3283661 w 4475956"/>
                <a:gd name="connsiteY419" fmla="*/ 735557 h 1039515"/>
                <a:gd name="connsiteX420" fmla="*/ 3285379 w 4475956"/>
                <a:gd name="connsiteY420" fmla="*/ 735557 h 1039515"/>
                <a:gd name="connsiteX421" fmla="*/ 3297405 w 4475956"/>
                <a:gd name="connsiteY421" fmla="*/ 735557 h 1039515"/>
                <a:gd name="connsiteX422" fmla="*/ 3297405 w 4475956"/>
                <a:gd name="connsiteY422" fmla="*/ 705336 h 1039515"/>
                <a:gd name="connsiteX423" fmla="*/ 3298550 w 4475956"/>
                <a:gd name="connsiteY423" fmla="*/ 705336 h 1039515"/>
                <a:gd name="connsiteX424" fmla="*/ 3306565 w 4475956"/>
                <a:gd name="connsiteY424" fmla="*/ 705336 h 1039515"/>
                <a:gd name="connsiteX425" fmla="*/ 3307997 w 4475956"/>
                <a:gd name="connsiteY425" fmla="*/ 709986 h 1039515"/>
                <a:gd name="connsiteX426" fmla="*/ 3318019 w 4475956"/>
                <a:gd name="connsiteY426" fmla="*/ 709986 h 1039515"/>
                <a:gd name="connsiteX427" fmla="*/ 3319165 w 4475956"/>
                <a:gd name="connsiteY427" fmla="*/ 705336 h 1039515"/>
                <a:gd name="connsiteX428" fmla="*/ 3327182 w 4475956"/>
                <a:gd name="connsiteY428" fmla="*/ 705336 h 1039515"/>
                <a:gd name="connsiteX429" fmla="*/ 3327182 w 4475956"/>
                <a:gd name="connsiteY429" fmla="*/ 740206 h 1039515"/>
                <a:gd name="connsiteX430" fmla="*/ 3328613 w 4475956"/>
                <a:gd name="connsiteY430" fmla="*/ 741368 h 1039515"/>
                <a:gd name="connsiteX431" fmla="*/ 3338635 w 4475956"/>
                <a:gd name="connsiteY431" fmla="*/ 749505 h 1039515"/>
                <a:gd name="connsiteX432" fmla="*/ 3361539 w 4475956"/>
                <a:gd name="connsiteY432" fmla="*/ 756479 h 1039515"/>
                <a:gd name="connsiteX433" fmla="*/ 3361539 w 4475956"/>
                <a:gd name="connsiteY433" fmla="*/ 755026 h 1039515"/>
                <a:gd name="connsiteX434" fmla="*/ 3361539 w 4475956"/>
                <a:gd name="connsiteY434" fmla="*/ 744855 h 1039515"/>
                <a:gd name="connsiteX435" fmla="*/ 3391317 w 4475956"/>
                <a:gd name="connsiteY435" fmla="*/ 735557 h 1039515"/>
                <a:gd name="connsiteX436" fmla="*/ 3391317 w 4475956"/>
                <a:gd name="connsiteY436" fmla="*/ 734395 h 1039515"/>
                <a:gd name="connsiteX437" fmla="*/ 3391317 w 4475956"/>
                <a:gd name="connsiteY437" fmla="*/ 726258 h 1039515"/>
                <a:gd name="connsiteX438" fmla="*/ 3392176 w 4475956"/>
                <a:gd name="connsiteY438" fmla="*/ 726258 h 1039515"/>
                <a:gd name="connsiteX439" fmla="*/ 3398189 w 4475956"/>
                <a:gd name="connsiteY439" fmla="*/ 726258 h 1039515"/>
                <a:gd name="connsiteX440" fmla="*/ 3398189 w 4475956"/>
                <a:gd name="connsiteY440" fmla="*/ 725387 h 1039515"/>
                <a:gd name="connsiteX441" fmla="*/ 3398189 w 4475956"/>
                <a:gd name="connsiteY441" fmla="*/ 719284 h 1039515"/>
                <a:gd name="connsiteX442" fmla="*/ 3400479 w 4475956"/>
                <a:gd name="connsiteY442" fmla="*/ 719284 h 1039515"/>
                <a:gd name="connsiteX443" fmla="*/ 3416513 w 4475956"/>
                <a:gd name="connsiteY443" fmla="*/ 719284 h 1039515"/>
                <a:gd name="connsiteX444" fmla="*/ 3416513 w 4475956"/>
                <a:gd name="connsiteY444" fmla="*/ 720156 h 1039515"/>
                <a:gd name="connsiteX445" fmla="*/ 3416513 w 4475956"/>
                <a:gd name="connsiteY445" fmla="*/ 726258 h 1039515"/>
                <a:gd name="connsiteX446" fmla="*/ 3418231 w 4475956"/>
                <a:gd name="connsiteY446" fmla="*/ 726258 h 1039515"/>
                <a:gd name="connsiteX447" fmla="*/ 3430257 w 4475956"/>
                <a:gd name="connsiteY447" fmla="*/ 726258 h 1039515"/>
                <a:gd name="connsiteX448" fmla="*/ 3430257 w 4475956"/>
                <a:gd name="connsiteY448" fmla="*/ 728002 h 1039515"/>
                <a:gd name="connsiteX449" fmla="*/ 3430257 w 4475956"/>
                <a:gd name="connsiteY449" fmla="*/ 740206 h 1039515"/>
                <a:gd name="connsiteX450" fmla="*/ 3455452 w 4475956"/>
                <a:gd name="connsiteY450" fmla="*/ 740206 h 1039515"/>
                <a:gd name="connsiteX451" fmla="*/ 3455452 w 4475956"/>
                <a:gd name="connsiteY451" fmla="*/ 739044 h 1039515"/>
                <a:gd name="connsiteX452" fmla="*/ 3455452 w 4475956"/>
                <a:gd name="connsiteY452" fmla="*/ 730908 h 1039515"/>
                <a:gd name="connsiteX453" fmla="*/ 3456884 w 4475956"/>
                <a:gd name="connsiteY453" fmla="*/ 730908 h 1039515"/>
                <a:gd name="connsiteX454" fmla="*/ 3466905 w 4475956"/>
                <a:gd name="connsiteY454" fmla="*/ 730908 h 1039515"/>
                <a:gd name="connsiteX455" fmla="*/ 3466905 w 4475956"/>
                <a:gd name="connsiteY455" fmla="*/ 729745 h 1039515"/>
                <a:gd name="connsiteX456" fmla="*/ 3466905 w 4475956"/>
                <a:gd name="connsiteY456" fmla="*/ 721609 h 1039515"/>
                <a:gd name="connsiteX457" fmla="*/ 3468623 w 4475956"/>
                <a:gd name="connsiteY457" fmla="*/ 721609 h 1039515"/>
                <a:gd name="connsiteX458" fmla="*/ 3480647 w 4475956"/>
                <a:gd name="connsiteY458" fmla="*/ 721609 h 1039515"/>
                <a:gd name="connsiteX459" fmla="*/ 3480647 w 4475956"/>
                <a:gd name="connsiteY459" fmla="*/ 722771 h 1039515"/>
                <a:gd name="connsiteX460" fmla="*/ 3480647 w 4475956"/>
                <a:gd name="connsiteY460" fmla="*/ 730908 h 1039515"/>
                <a:gd name="connsiteX461" fmla="*/ 3485229 w 4475956"/>
                <a:gd name="connsiteY461" fmla="*/ 675116 h 1039515"/>
                <a:gd name="connsiteX462" fmla="*/ 3588304 w 4475956"/>
                <a:gd name="connsiteY462" fmla="*/ 675116 h 1039515"/>
                <a:gd name="connsiteX463" fmla="*/ 3588304 w 4475956"/>
                <a:gd name="connsiteY463" fmla="*/ 749505 h 1039515"/>
                <a:gd name="connsiteX464" fmla="*/ 3590595 w 4475956"/>
                <a:gd name="connsiteY464" fmla="*/ 749505 h 1039515"/>
                <a:gd name="connsiteX465" fmla="*/ 3606629 w 4475956"/>
                <a:gd name="connsiteY465" fmla="*/ 749505 h 1039515"/>
                <a:gd name="connsiteX466" fmla="*/ 3606629 w 4475956"/>
                <a:gd name="connsiteY466" fmla="*/ 665817 h 1039515"/>
                <a:gd name="connsiteX467" fmla="*/ 3629535 w 4475956"/>
                <a:gd name="connsiteY467" fmla="*/ 654194 h 1039515"/>
                <a:gd name="connsiteX468" fmla="*/ 3659311 w 4475956"/>
                <a:gd name="connsiteY468" fmla="*/ 654194 h 1039515"/>
                <a:gd name="connsiteX469" fmla="*/ 3661316 w 4475956"/>
                <a:gd name="connsiteY469" fmla="*/ 652451 h 1039515"/>
                <a:gd name="connsiteX470" fmla="*/ 3675345 w 4475956"/>
                <a:gd name="connsiteY470" fmla="*/ 640246 h 1039515"/>
                <a:gd name="connsiteX471" fmla="*/ 3714285 w 4475956"/>
                <a:gd name="connsiteY471" fmla="*/ 640246 h 1039515"/>
                <a:gd name="connsiteX472" fmla="*/ 3714285 w 4475956"/>
                <a:gd name="connsiteY472" fmla="*/ 641990 h 1039515"/>
                <a:gd name="connsiteX473" fmla="*/ 3714285 w 4475956"/>
                <a:gd name="connsiteY473" fmla="*/ 654194 h 1039515"/>
                <a:gd name="connsiteX474" fmla="*/ 3753224 w 4475956"/>
                <a:gd name="connsiteY474" fmla="*/ 654194 h 1039515"/>
                <a:gd name="connsiteX475" fmla="*/ 3753224 w 4475956"/>
                <a:gd name="connsiteY475" fmla="*/ 744855 h 1039515"/>
                <a:gd name="connsiteX476" fmla="*/ 3754656 w 4475956"/>
                <a:gd name="connsiteY476" fmla="*/ 744855 h 1039515"/>
                <a:gd name="connsiteX477" fmla="*/ 3764677 w 4475956"/>
                <a:gd name="connsiteY477" fmla="*/ 744855 h 1039515"/>
                <a:gd name="connsiteX478" fmla="*/ 3764677 w 4475956"/>
                <a:gd name="connsiteY478" fmla="*/ 877360 h 1039515"/>
                <a:gd name="connsiteX479" fmla="*/ 3766967 w 4475956"/>
                <a:gd name="connsiteY479" fmla="*/ 877360 h 1039515"/>
                <a:gd name="connsiteX480" fmla="*/ 3783001 w 4475956"/>
                <a:gd name="connsiteY480" fmla="*/ 877360 h 1039515"/>
                <a:gd name="connsiteX481" fmla="*/ 3783001 w 4475956"/>
                <a:gd name="connsiteY481" fmla="*/ 791348 h 1039515"/>
                <a:gd name="connsiteX482" fmla="*/ 3783861 w 4475956"/>
                <a:gd name="connsiteY482" fmla="*/ 790767 h 1039515"/>
                <a:gd name="connsiteX483" fmla="*/ 3789873 w 4475956"/>
                <a:gd name="connsiteY483" fmla="*/ 786699 h 1039515"/>
                <a:gd name="connsiteX484" fmla="*/ 3794455 w 4475956"/>
                <a:gd name="connsiteY484" fmla="*/ 787861 h 1039515"/>
                <a:gd name="connsiteX485" fmla="*/ 3794455 w 4475956"/>
                <a:gd name="connsiteY485" fmla="*/ 795998 h 1039515"/>
                <a:gd name="connsiteX486" fmla="*/ 3796744 w 4475956"/>
                <a:gd name="connsiteY486" fmla="*/ 794835 h 1039515"/>
                <a:gd name="connsiteX487" fmla="*/ 3812779 w 4475956"/>
                <a:gd name="connsiteY487" fmla="*/ 786699 h 1039515"/>
                <a:gd name="connsiteX488" fmla="*/ 3814783 w 4475956"/>
                <a:gd name="connsiteY488" fmla="*/ 786699 h 1039515"/>
                <a:gd name="connsiteX489" fmla="*/ 3828812 w 4475956"/>
                <a:gd name="connsiteY489" fmla="*/ 786699 h 1039515"/>
                <a:gd name="connsiteX490" fmla="*/ 3828812 w 4475956"/>
                <a:gd name="connsiteY490" fmla="*/ 944775 h 1039515"/>
                <a:gd name="connsiteX491" fmla="*/ 3860881 w 4475956"/>
                <a:gd name="connsiteY491" fmla="*/ 949425 h 1039515"/>
                <a:gd name="connsiteX492" fmla="*/ 3860881 w 4475956"/>
                <a:gd name="connsiteY492" fmla="*/ 942451 h 1039515"/>
                <a:gd name="connsiteX493" fmla="*/ 3895238 w 4475956"/>
                <a:gd name="connsiteY493" fmla="*/ 942451 h 1039515"/>
                <a:gd name="connsiteX494" fmla="*/ 3895238 w 4475956"/>
                <a:gd name="connsiteY494" fmla="*/ 912230 h 1039515"/>
                <a:gd name="connsiteX495" fmla="*/ 3904401 w 4475956"/>
                <a:gd name="connsiteY495" fmla="*/ 912230 h 1039515"/>
                <a:gd name="connsiteX496" fmla="*/ 3904401 w 4475956"/>
                <a:gd name="connsiteY496" fmla="*/ 872711 h 1039515"/>
                <a:gd name="connsiteX497" fmla="*/ 3911273 w 4475956"/>
                <a:gd name="connsiteY497" fmla="*/ 872711 h 1039515"/>
                <a:gd name="connsiteX498" fmla="*/ 3911273 w 4475956"/>
                <a:gd name="connsiteY498" fmla="*/ 833192 h 1039515"/>
                <a:gd name="connsiteX499" fmla="*/ 3927307 w 4475956"/>
                <a:gd name="connsiteY499" fmla="*/ 833192 h 1039515"/>
                <a:gd name="connsiteX500" fmla="*/ 3977697 w 4475956"/>
                <a:gd name="connsiteY500" fmla="*/ 812270 h 1039515"/>
                <a:gd name="connsiteX501" fmla="*/ 3979989 w 4475956"/>
                <a:gd name="connsiteY501" fmla="*/ 791348 h 1039515"/>
                <a:gd name="connsiteX502" fmla="*/ 3984570 w 4475956"/>
                <a:gd name="connsiteY502" fmla="*/ 812270 h 1039515"/>
                <a:gd name="connsiteX503" fmla="*/ 4037253 w 4475956"/>
                <a:gd name="connsiteY503" fmla="*/ 840166 h 1039515"/>
                <a:gd name="connsiteX504" fmla="*/ 4037253 w 4475956"/>
                <a:gd name="connsiteY504" fmla="*/ 835517 h 1039515"/>
                <a:gd name="connsiteX505" fmla="*/ 4050996 w 4475956"/>
                <a:gd name="connsiteY505" fmla="*/ 835517 h 1039515"/>
                <a:gd name="connsiteX506" fmla="*/ 4050996 w 4475956"/>
                <a:gd name="connsiteY506" fmla="*/ 872711 h 1039515"/>
                <a:gd name="connsiteX507" fmla="*/ 4057867 w 4475956"/>
                <a:gd name="connsiteY507" fmla="*/ 872711 h 1039515"/>
                <a:gd name="connsiteX508" fmla="*/ 4057867 w 4475956"/>
                <a:gd name="connsiteY508" fmla="*/ 916879 h 1039515"/>
                <a:gd name="connsiteX509" fmla="*/ 4064740 w 4475956"/>
                <a:gd name="connsiteY509" fmla="*/ 916879 h 1039515"/>
                <a:gd name="connsiteX510" fmla="*/ 4064740 w 4475956"/>
                <a:gd name="connsiteY510" fmla="*/ 937801 h 1039515"/>
                <a:gd name="connsiteX511" fmla="*/ 4078483 w 4475956"/>
                <a:gd name="connsiteY511" fmla="*/ 937801 h 1039515"/>
                <a:gd name="connsiteX512" fmla="*/ 4078483 w 4475956"/>
                <a:gd name="connsiteY512" fmla="*/ 970346 h 1039515"/>
                <a:gd name="connsiteX513" fmla="*/ 4165523 w 4475956"/>
                <a:gd name="connsiteY513" fmla="*/ 963372 h 1039515"/>
                <a:gd name="connsiteX514" fmla="*/ 4165523 w 4475956"/>
                <a:gd name="connsiteY514" fmla="*/ 930827 h 1039515"/>
                <a:gd name="connsiteX515" fmla="*/ 4211335 w 4475956"/>
                <a:gd name="connsiteY515" fmla="*/ 930827 h 1039515"/>
                <a:gd name="connsiteX516" fmla="*/ 4211335 w 4475956"/>
                <a:gd name="connsiteY516" fmla="*/ 912230 h 1039515"/>
                <a:gd name="connsiteX517" fmla="*/ 4307538 w 4475956"/>
                <a:gd name="connsiteY517" fmla="*/ 912230 h 1039515"/>
                <a:gd name="connsiteX518" fmla="*/ 4307538 w 4475956"/>
                <a:gd name="connsiteY518" fmla="*/ 923853 h 1039515"/>
                <a:gd name="connsiteX519" fmla="*/ 4369382 w 4475956"/>
                <a:gd name="connsiteY519" fmla="*/ 923853 h 1039515"/>
                <a:gd name="connsiteX520" fmla="*/ 4369382 w 4475956"/>
                <a:gd name="connsiteY520" fmla="*/ 930827 h 1039515"/>
                <a:gd name="connsiteX521" fmla="*/ 4387707 w 4475956"/>
                <a:gd name="connsiteY521" fmla="*/ 930827 h 1039515"/>
                <a:gd name="connsiteX522" fmla="*/ 4387707 w 4475956"/>
                <a:gd name="connsiteY522" fmla="*/ 937801 h 1039515"/>
                <a:gd name="connsiteX523" fmla="*/ 4403740 w 4475956"/>
                <a:gd name="connsiteY523" fmla="*/ 937801 h 1039515"/>
                <a:gd name="connsiteX524" fmla="*/ 4403740 w 4475956"/>
                <a:gd name="connsiteY524" fmla="*/ 917794 h 1039515"/>
                <a:gd name="connsiteX525" fmla="*/ 4475956 w 4475956"/>
                <a:gd name="connsiteY525" fmla="*/ 1039515 h 1039515"/>
                <a:gd name="connsiteX526" fmla="*/ 0 w 4475956"/>
                <a:gd name="connsiteY526" fmla="*/ 1039515 h 1039515"/>
                <a:gd name="connsiteX527" fmla="*/ 0 w 4475956"/>
                <a:gd name="connsiteY527" fmla="*/ 685283 h 1039515"/>
                <a:gd name="connsiteX528" fmla="*/ 9900 w 4475956"/>
                <a:gd name="connsiteY528" fmla="*/ 685283 h 1039515"/>
                <a:gd name="connsiteX529" fmla="*/ 9900 w 4475956"/>
                <a:gd name="connsiteY529" fmla="*/ 661504 h 1039515"/>
                <a:gd name="connsiteX530" fmla="*/ 10941 w 4475956"/>
                <a:gd name="connsiteY530" fmla="*/ 661504 h 1039515"/>
                <a:gd name="connsiteX531" fmla="*/ 18230 w 4475956"/>
                <a:gd name="connsiteY531" fmla="*/ 661504 h 1039515"/>
                <a:gd name="connsiteX532" fmla="*/ 18230 w 4475956"/>
                <a:gd name="connsiteY532" fmla="*/ 629077 h 1039515"/>
                <a:gd name="connsiteX533" fmla="*/ 19272 w 4475956"/>
                <a:gd name="connsiteY533" fmla="*/ 629077 h 1039515"/>
                <a:gd name="connsiteX534" fmla="*/ 26562 w 4475956"/>
                <a:gd name="connsiteY534" fmla="*/ 629077 h 1039515"/>
                <a:gd name="connsiteX535" fmla="*/ 26562 w 4475956"/>
                <a:gd name="connsiteY535" fmla="*/ 627186 h 1039515"/>
                <a:gd name="connsiteX536" fmla="*/ 26562 w 4475956"/>
                <a:gd name="connsiteY536" fmla="*/ 613945 h 1039515"/>
                <a:gd name="connsiteX537" fmla="*/ 25259 w 4475956"/>
                <a:gd name="connsiteY537" fmla="*/ 612323 h 1039515"/>
                <a:gd name="connsiteX538" fmla="*/ 30726 w 4475956"/>
                <a:gd name="connsiteY538" fmla="*/ 600974 h 1039515"/>
                <a:gd name="connsiteX539" fmla="*/ 39057 w 4475956"/>
                <a:gd name="connsiteY539" fmla="*/ 629077 h 1039515"/>
                <a:gd name="connsiteX540" fmla="*/ 39838 w 4475956"/>
                <a:gd name="connsiteY540" fmla="*/ 629077 h 1039515"/>
                <a:gd name="connsiteX541" fmla="*/ 45305 w 4475956"/>
                <a:gd name="connsiteY541" fmla="*/ 629077 h 1039515"/>
                <a:gd name="connsiteX542" fmla="*/ 45305 w 4475956"/>
                <a:gd name="connsiteY542" fmla="*/ 523150 h 1039515"/>
                <a:gd name="connsiteX543" fmla="*/ 46867 w 4475956"/>
                <a:gd name="connsiteY543" fmla="*/ 523150 h 1039515"/>
                <a:gd name="connsiteX544" fmla="*/ 57801 w 4475956"/>
                <a:gd name="connsiteY544" fmla="*/ 523150 h 1039515"/>
                <a:gd name="connsiteX545" fmla="*/ 57801 w 4475956"/>
                <a:gd name="connsiteY545" fmla="*/ 475591 h 1039515"/>
                <a:gd name="connsiteX546" fmla="*/ 84875 w 4475956"/>
                <a:gd name="connsiteY546" fmla="*/ 475591 h 1039515"/>
                <a:gd name="connsiteX547" fmla="*/ 84875 w 4475956"/>
                <a:gd name="connsiteY547" fmla="*/ 453973 h 1039515"/>
                <a:gd name="connsiteX548" fmla="*/ 120280 w 4475956"/>
                <a:gd name="connsiteY548" fmla="*/ 453973 h 1039515"/>
                <a:gd name="connsiteX549" fmla="*/ 120280 w 4475956"/>
                <a:gd name="connsiteY549" fmla="*/ 456405 h 1039515"/>
                <a:gd name="connsiteX550" fmla="*/ 120280 w 4475956"/>
                <a:gd name="connsiteY550" fmla="*/ 473429 h 1039515"/>
                <a:gd name="connsiteX551" fmla="*/ 122623 w 4475956"/>
                <a:gd name="connsiteY551" fmla="*/ 473429 h 1039515"/>
                <a:gd name="connsiteX552" fmla="*/ 139024 w 4475956"/>
                <a:gd name="connsiteY552" fmla="*/ 473429 h 1039515"/>
                <a:gd name="connsiteX553" fmla="*/ 139024 w 4475956"/>
                <a:gd name="connsiteY553" fmla="*/ 520988 h 1039515"/>
                <a:gd name="connsiteX554" fmla="*/ 140065 w 4475956"/>
                <a:gd name="connsiteY554" fmla="*/ 520988 h 1039515"/>
                <a:gd name="connsiteX555" fmla="*/ 147355 w 4475956"/>
                <a:gd name="connsiteY555" fmla="*/ 520988 h 1039515"/>
                <a:gd name="connsiteX556" fmla="*/ 161933 w 4475956"/>
                <a:gd name="connsiteY556" fmla="*/ 525312 h 1039515"/>
                <a:gd name="connsiteX557" fmla="*/ 161933 w 4475956"/>
                <a:gd name="connsiteY557" fmla="*/ 564224 h 1039515"/>
                <a:gd name="connsiteX558" fmla="*/ 162975 w 4475956"/>
                <a:gd name="connsiteY558" fmla="*/ 564224 h 1039515"/>
                <a:gd name="connsiteX559" fmla="*/ 170263 w 4475956"/>
                <a:gd name="connsiteY559" fmla="*/ 564224 h 1039515"/>
                <a:gd name="connsiteX560" fmla="*/ 170263 w 4475956"/>
                <a:gd name="connsiteY560" fmla="*/ 565845 h 1039515"/>
                <a:gd name="connsiteX561" fmla="*/ 170263 w 4475956"/>
                <a:gd name="connsiteY561" fmla="*/ 577194 h 1039515"/>
                <a:gd name="connsiteX562" fmla="*/ 172346 w 4475956"/>
                <a:gd name="connsiteY562" fmla="*/ 577194 h 1039515"/>
                <a:gd name="connsiteX563" fmla="*/ 186925 w 4475956"/>
                <a:gd name="connsiteY563" fmla="*/ 577194 h 1039515"/>
                <a:gd name="connsiteX564" fmla="*/ 193172 w 4475956"/>
                <a:gd name="connsiteY564" fmla="*/ 583680 h 1039515"/>
                <a:gd name="connsiteX565" fmla="*/ 193172 w 4475956"/>
                <a:gd name="connsiteY565" fmla="*/ 605298 h 1039515"/>
                <a:gd name="connsiteX566" fmla="*/ 195515 w 4475956"/>
                <a:gd name="connsiteY566" fmla="*/ 605298 h 1039515"/>
                <a:gd name="connsiteX567" fmla="*/ 211916 w 4475956"/>
                <a:gd name="connsiteY567" fmla="*/ 605298 h 1039515"/>
                <a:gd name="connsiteX568" fmla="*/ 211916 w 4475956"/>
                <a:gd name="connsiteY568" fmla="*/ 606378 h 1039515"/>
                <a:gd name="connsiteX569" fmla="*/ 211916 w 4475956"/>
                <a:gd name="connsiteY569" fmla="*/ 613945 h 1039515"/>
                <a:gd name="connsiteX570" fmla="*/ 213218 w 4475956"/>
                <a:gd name="connsiteY570" fmla="*/ 613945 h 1039515"/>
                <a:gd name="connsiteX571" fmla="*/ 222330 w 4475956"/>
                <a:gd name="connsiteY571" fmla="*/ 613945 h 1039515"/>
                <a:gd name="connsiteX572" fmla="*/ 222330 w 4475956"/>
                <a:gd name="connsiteY572" fmla="*/ 616106 h 1039515"/>
                <a:gd name="connsiteX573" fmla="*/ 222330 w 4475956"/>
                <a:gd name="connsiteY573" fmla="*/ 631239 h 1039515"/>
                <a:gd name="connsiteX574" fmla="*/ 226495 w 4475956"/>
                <a:gd name="connsiteY574" fmla="*/ 629347 h 1039515"/>
                <a:gd name="connsiteX575" fmla="*/ 226495 w 4475956"/>
                <a:gd name="connsiteY575" fmla="*/ 616106 h 1039515"/>
                <a:gd name="connsiteX576" fmla="*/ 227536 w 4475956"/>
                <a:gd name="connsiteY576" fmla="*/ 616106 h 1039515"/>
                <a:gd name="connsiteX577" fmla="*/ 234826 w 4475956"/>
                <a:gd name="connsiteY577" fmla="*/ 616106 h 1039515"/>
                <a:gd name="connsiteX578" fmla="*/ 234826 w 4475956"/>
                <a:gd name="connsiteY578" fmla="*/ 617728 h 1039515"/>
                <a:gd name="connsiteX579" fmla="*/ 234826 w 4475956"/>
                <a:gd name="connsiteY579" fmla="*/ 629077 h 1039515"/>
                <a:gd name="connsiteX580" fmla="*/ 235607 w 4475956"/>
                <a:gd name="connsiteY580" fmla="*/ 629077 h 1039515"/>
                <a:gd name="connsiteX581" fmla="*/ 241073 w 4475956"/>
                <a:gd name="connsiteY581" fmla="*/ 629077 h 1039515"/>
                <a:gd name="connsiteX582" fmla="*/ 291056 w 4475956"/>
                <a:gd name="connsiteY582" fmla="*/ 624754 h 1039515"/>
                <a:gd name="connsiteX583" fmla="*/ 291056 w 4475956"/>
                <a:gd name="connsiteY583" fmla="*/ 626105 h 1039515"/>
                <a:gd name="connsiteX584" fmla="*/ 291056 w 4475956"/>
                <a:gd name="connsiteY584" fmla="*/ 635562 h 1039515"/>
                <a:gd name="connsiteX585" fmla="*/ 291837 w 4475956"/>
                <a:gd name="connsiteY585" fmla="*/ 635562 h 1039515"/>
                <a:gd name="connsiteX586" fmla="*/ 297306 w 4475956"/>
                <a:gd name="connsiteY586" fmla="*/ 635562 h 1039515"/>
                <a:gd name="connsiteX587" fmla="*/ 297306 w 4475956"/>
                <a:gd name="connsiteY587" fmla="*/ 637724 h 1039515"/>
                <a:gd name="connsiteX588" fmla="*/ 297306 w 4475956"/>
                <a:gd name="connsiteY588" fmla="*/ 652857 h 1039515"/>
                <a:gd name="connsiteX589" fmla="*/ 299387 w 4475956"/>
                <a:gd name="connsiteY589" fmla="*/ 651506 h 1039515"/>
                <a:gd name="connsiteX590" fmla="*/ 313966 w 4475956"/>
                <a:gd name="connsiteY590" fmla="*/ 642048 h 1039515"/>
                <a:gd name="connsiteX591" fmla="*/ 320214 w 4475956"/>
                <a:gd name="connsiteY591" fmla="*/ 600974 h 1039515"/>
                <a:gd name="connsiteX592" fmla="*/ 320995 w 4475956"/>
                <a:gd name="connsiteY592" fmla="*/ 600704 h 1039515"/>
                <a:gd name="connsiteX593" fmla="*/ 326461 w 4475956"/>
                <a:gd name="connsiteY593" fmla="*/ 598812 h 1039515"/>
                <a:gd name="connsiteX594" fmla="*/ 328545 w 4475956"/>
                <a:gd name="connsiteY594" fmla="*/ 529635 h 1039515"/>
                <a:gd name="connsiteX595" fmla="*/ 330627 w 4475956"/>
                <a:gd name="connsiteY595" fmla="*/ 598812 h 1039515"/>
                <a:gd name="connsiteX596" fmla="*/ 331408 w 4475956"/>
                <a:gd name="connsiteY596" fmla="*/ 599082 h 1039515"/>
                <a:gd name="connsiteX597" fmla="*/ 336875 w 4475956"/>
                <a:gd name="connsiteY597" fmla="*/ 600974 h 1039515"/>
                <a:gd name="connsiteX598" fmla="*/ 336875 w 4475956"/>
                <a:gd name="connsiteY598" fmla="*/ 514503 h 1039515"/>
                <a:gd name="connsiteX599" fmla="*/ 341041 w 4475956"/>
                <a:gd name="connsiteY599" fmla="*/ 482076 h 1039515"/>
                <a:gd name="connsiteX600" fmla="*/ 380610 w 4475956"/>
                <a:gd name="connsiteY600" fmla="*/ 482076 h 1039515"/>
                <a:gd name="connsiteX601" fmla="*/ 380610 w 4475956"/>
                <a:gd name="connsiteY601" fmla="*/ 514503 h 1039515"/>
                <a:gd name="connsiteX602" fmla="*/ 381391 w 4475956"/>
                <a:gd name="connsiteY602" fmla="*/ 514503 h 1039515"/>
                <a:gd name="connsiteX603" fmla="*/ 386858 w 4475956"/>
                <a:gd name="connsiteY603" fmla="*/ 514503 h 1039515"/>
                <a:gd name="connsiteX604" fmla="*/ 386858 w 4475956"/>
                <a:gd name="connsiteY604" fmla="*/ 432355 h 1039515"/>
                <a:gd name="connsiteX605" fmla="*/ 388681 w 4475956"/>
                <a:gd name="connsiteY605" fmla="*/ 432355 h 1039515"/>
                <a:gd name="connsiteX606" fmla="*/ 401437 w 4475956"/>
                <a:gd name="connsiteY606" fmla="*/ 432355 h 1039515"/>
                <a:gd name="connsiteX607" fmla="*/ 401437 w 4475956"/>
                <a:gd name="connsiteY607" fmla="*/ 430464 h 1039515"/>
                <a:gd name="connsiteX608" fmla="*/ 401437 w 4475956"/>
                <a:gd name="connsiteY608" fmla="*/ 417223 h 1039515"/>
                <a:gd name="connsiteX609" fmla="*/ 424347 w 4475956"/>
                <a:gd name="connsiteY609" fmla="*/ 417223 h 1039515"/>
                <a:gd name="connsiteX610" fmla="*/ 424347 w 4475956"/>
                <a:gd name="connsiteY610" fmla="*/ 416142 h 1039515"/>
                <a:gd name="connsiteX611" fmla="*/ 424347 w 4475956"/>
                <a:gd name="connsiteY611" fmla="*/ 408576 h 1039515"/>
                <a:gd name="connsiteX612" fmla="*/ 426168 w 4475956"/>
                <a:gd name="connsiteY612" fmla="*/ 408576 h 1039515"/>
                <a:gd name="connsiteX613" fmla="*/ 438925 w 4475956"/>
                <a:gd name="connsiteY613" fmla="*/ 408576 h 1039515"/>
                <a:gd name="connsiteX614" fmla="*/ 438925 w 4475956"/>
                <a:gd name="connsiteY614" fmla="*/ 409657 h 1039515"/>
                <a:gd name="connsiteX615" fmla="*/ 438925 w 4475956"/>
                <a:gd name="connsiteY615" fmla="*/ 417223 h 1039515"/>
                <a:gd name="connsiteX616" fmla="*/ 439706 w 4475956"/>
                <a:gd name="connsiteY616" fmla="*/ 417223 h 1039515"/>
                <a:gd name="connsiteX617" fmla="*/ 445173 w 4475956"/>
                <a:gd name="connsiteY617" fmla="*/ 417223 h 1039515"/>
                <a:gd name="connsiteX618" fmla="*/ 455586 w 4475956"/>
                <a:gd name="connsiteY618" fmla="*/ 412899 h 1039515"/>
                <a:gd name="connsiteX619" fmla="*/ 459750 w 4475956"/>
                <a:gd name="connsiteY619" fmla="*/ 416142 h 1039515"/>
                <a:gd name="connsiteX620" fmla="*/ 459750 w 4475956"/>
                <a:gd name="connsiteY620" fmla="*/ 408576 h 1039515"/>
                <a:gd name="connsiteX621" fmla="*/ 462093 w 4475956"/>
                <a:gd name="connsiteY621" fmla="*/ 408576 h 1039515"/>
                <a:gd name="connsiteX622" fmla="*/ 478495 w 4475956"/>
                <a:gd name="connsiteY622" fmla="*/ 408576 h 1039515"/>
                <a:gd name="connsiteX623" fmla="*/ 478495 w 4475956"/>
                <a:gd name="connsiteY623" fmla="*/ 409657 h 1039515"/>
                <a:gd name="connsiteX624" fmla="*/ 478495 w 4475956"/>
                <a:gd name="connsiteY624" fmla="*/ 417223 h 1039515"/>
                <a:gd name="connsiteX625" fmla="*/ 509735 w 4475956"/>
                <a:gd name="connsiteY625" fmla="*/ 417223 h 1039515"/>
                <a:gd name="connsiteX626" fmla="*/ 509735 w 4475956"/>
                <a:gd name="connsiteY626" fmla="*/ 418844 h 1039515"/>
                <a:gd name="connsiteX627" fmla="*/ 509735 w 4475956"/>
                <a:gd name="connsiteY627" fmla="*/ 430194 h 1039515"/>
                <a:gd name="connsiteX628" fmla="*/ 536809 w 4475956"/>
                <a:gd name="connsiteY628" fmla="*/ 430194 h 1039515"/>
                <a:gd name="connsiteX629" fmla="*/ 536809 w 4475956"/>
                <a:gd name="connsiteY629" fmla="*/ 460458 h 1039515"/>
                <a:gd name="connsiteX630" fmla="*/ 537589 w 4475956"/>
                <a:gd name="connsiteY630" fmla="*/ 460458 h 1039515"/>
                <a:gd name="connsiteX631" fmla="*/ 543057 w 4475956"/>
                <a:gd name="connsiteY631" fmla="*/ 460458 h 1039515"/>
                <a:gd name="connsiteX632" fmla="*/ 543057 w 4475956"/>
                <a:gd name="connsiteY632" fmla="*/ 461539 h 1039515"/>
                <a:gd name="connsiteX633" fmla="*/ 543057 w 4475956"/>
                <a:gd name="connsiteY633" fmla="*/ 469106 h 1039515"/>
                <a:gd name="connsiteX634" fmla="*/ 547222 w 4475956"/>
                <a:gd name="connsiteY634" fmla="*/ 499370 h 1039515"/>
                <a:gd name="connsiteX635" fmla="*/ 548003 w 4475956"/>
                <a:gd name="connsiteY635" fmla="*/ 499370 h 1039515"/>
                <a:gd name="connsiteX636" fmla="*/ 553470 w 4475956"/>
                <a:gd name="connsiteY636" fmla="*/ 499370 h 1039515"/>
                <a:gd name="connsiteX637" fmla="*/ 553470 w 4475956"/>
                <a:gd name="connsiteY637" fmla="*/ 500181 h 1039515"/>
                <a:gd name="connsiteX638" fmla="*/ 553470 w 4475956"/>
                <a:gd name="connsiteY638" fmla="*/ 505856 h 1039515"/>
                <a:gd name="connsiteX639" fmla="*/ 554511 w 4475956"/>
                <a:gd name="connsiteY639" fmla="*/ 505856 h 1039515"/>
                <a:gd name="connsiteX640" fmla="*/ 561800 w 4475956"/>
                <a:gd name="connsiteY640" fmla="*/ 505856 h 1039515"/>
                <a:gd name="connsiteX641" fmla="*/ 561800 w 4475956"/>
                <a:gd name="connsiteY641" fmla="*/ 536121 h 1039515"/>
                <a:gd name="connsiteX642" fmla="*/ 563883 w 4475956"/>
                <a:gd name="connsiteY642" fmla="*/ 536121 h 1039515"/>
                <a:gd name="connsiteX643" fmla="*/ 578462 w 4475956"/>
                <a:gd name="connsiteY643" fmla="*/ 536121 h 1039515"/>
                <a:gd name="connsiteX644" fmla="*/ 578462 w 4475956"/>
                <a:gd name="connsiteY644" fmla="*/ 559900 h 1039515"/>
                <a:gd name="connsiteX645" fmla="*/ 580545 w 4475956"/>
                <a:gd name="connsiteY645" fmla="*/ 561521 h 1039515"/>
                <a:gd name="connsiteX646" fmla="*/ 580545 w 4475956"/>
                <a:gd name="connsiteY646" fmla="*/ 572871 h 1039515"/>
                <a:gd name="connsiteX647" fmla="*/ 581326 w 4475956"/>
                <a:gd name="connsiteY647" fmla="*/ 572871 h 1039515"/>
                <a:gd name="connsiteX648" fmla="*/ 586793 w 4475956"/>
                <a:gd name="connsiteY648" fmla="*/ 572871 h 1039515"/>
                <a:gd name="connsiteX649" fmla="*/ 586793 w 4475956"/>
                <a:gd name="connsiteY649" fmla="*/ 596650 h 1039515"/>
                <a:gd name="connsiteX650" fmla="*/ 588094 w 4475956"/>
                <a:gd name="connsiteY650" fmla="*/ 596650 h 1039515"/>
                <a:gd name="connsiteX651" fmla="*/ 597205 w 4475956"/>
                <a:gd name="connsiteY651" fmla="*/ 596650 h 1039515"/>
                <a:gd name="connsiteX652" fmla="*/ 599289 w 4475956"/>
                <a:gd name="connsiteY652" fmla="*/ 600704 h 1039515"/>
                <a:gd name="connsiteX653" fmla="*/ 599289 w 4475956"/>
                <a:gd name="connsiteY653" fmla="*/ 613945 h 1039515"/>
                <a:gd name="connsiteX654" fmla="*/ 600851 w 4475956"/>
                <a:gd name="connsiteY654" fmla="*/ 612053 h 1039515"/>
                <a:gd name="connsiteX655" fmla="*/ 611784 w 4475956"/>
                <a:gd name="connsiteY655" fmla="*/ 598812 h 1039515"/>
                <a:gd name="connsiteX656" fmla="*/ 640941 w 4475956"/>
                <a:gd name="connsiteY656" fmla="*/ 598812 h 1039515"/>
                <a:gd name="connsiteX657" fmla="*/ 640941 w 4475956"/>
                <a:gd name="connsiteY657" fmla="*/ 685283 h 1039515"/>
                <a:gd name="connsiteX658" fmla="*/ 641723 w 4475956"/>
                <a:gd name="connsiteY658" fmla="*/ 685283 h 1039515"/>
                <a:gd name="connsiteX659" fmla="*/ 647189 w 4475956"/>
                <a:gd name="connsiteY659" fmla="*/ 685283 h 1039515"/>
                <a:gd name="connsiteX660" fmla="*/ 647971 w 4475956"/>
                <a:gd name="connsiteY660" fmla="*/ 683932 h 1039515"/>
                <a:gd name="connsiteX661" fmla="*/ 653437 w 4475956"/>
                <a:gd name="connsiteY661" fmla="*/ 674474 h 1039515"/>
                <a:gd name="connsiteX662" fmla="*/ 653437 w 4475956"/>
                <a:gd name="connsiteY662" fmla="*/ 676366 h 1039515"/>
                <a:gd name="connsiteX663" fmla="*/ 653437 w 4475956"/>
                <a:gd name="connsiteY663" fmla="*/ 689607 h 1039515"/>
                <a:gd name="connsiteX664" fmla="*/ 657602 w 4475956"/>
                <a:gd name="connsiteY664" fmla="*/ 644210 h 1039515"/>
                <a:gd name="connsiteX665" fmla="*/ 658383 w 4475956"/>
                <a:gd name="connsiteY665" fmla="*/ 644210 h 1039515"/>
                <a:gd name="connsiteX666" fmla="*/ 663850 w 4475956"/>
                <a:gd name="connsiteY666" fmla="*/ 644210 h 1039515"/>
                <a:gd name="connsiteX667" fmla="*/ 663850 w 4475956"/>
                <a:gd name="connsiteY667" fmla="*/ 579356 h 1039515"/>
                <a:gd name="connsiteX668" fmla="*/ 664892 w 4475956"/>
                <a:gd name="connsiteY668" fmla="*/ 579356 h 1039515"/>
                <a:gd name="connsiteX669" fmla="*/ 672181 w 4475956"/>
                <a:gd name="connsiteY669" fmla="*/ 579356 h 1039515"/>
                <a:gd name="connsiteX670" fmla="*/ 684677 w 4475956"/>
                <a:gd name="connsiteY670" fmla="*/ 536121 h 1039515"/>
                <a:gd name="connsiteX671" fmla="*/ 685978 w 4475956"/>
                <a:gd name="connsiteY671" fmla="*/ 536121 h 1039515"/>
                <a:gd name="connsiteX672" fmla="*/ 695091 w 4475956"/>
                <a:gd name="connsiteY672" fmla="*/ 536121 h 1039515"/>
                <a:gd name="connsiteX673" fmla="*/ 705503 w 4475956"/>
                <a:gd name="connsiteY673" fmla="*/ 579356 h 1039515"/>
                <a:gd name="connsiteX674" fmla="*/ 706544 w 4475956"/>
                <a:gd name="connsiteY674" fmla="*/ 579356 h 1039515"/>
                <a:gd name="connsiteX675" fmla="*/ 713834 w 4475956"/>
                <a:gd name="connsiteY675" fmla="*/ 579356 h 1039515"/>
                <a:gd name="connsiteX676" fmla="*/ 713834 w 4475956"/>
                <a:gd name="connsiteY676" fmla="*/ 618268 h 1039515"/>
                <a:gd name="connsiteX677" fmla="*/ 715655 w 4475956"/>
                <a:gd name="connsiteY677" fmla="*/ 618268 h 1039515"/>
                <a:gd name="connsiteX678" fmla="*/ 728412 w 4475956"/>
                <a:gd name="connsiteY678" fmla="*/ 618268 h 1039515"/>
                <a:gd name="connsiteX679" fmla="*/ 728412 w 4475956"/>
                <a:gd name="connsiteY679" fmla="*/ 620430 h 1039515"/>
                <a:gd name="connsiteX680" fmla="*/ 728412 w 4475956"/>
                <a:gd name="connsiteY680" fmla="*/ 635562 h 1039515"/>
                <a:gd name="connsiteX681" fmla="*/ 732577 w 4475956"/>
                <a:gd name="connsiteY681" fmla="*/ 633401 h 1039515"/>
                <a:gd name="connsiteX682" fmla="*/ 732577 w 4475956"/>
                <a:gd name="connsiteY682" fmla="*/ 618268 h 1039515"/>
                <a:gd name="connsiteX683" fmla="*/ 734139 w 4475956"/>
                <a:gd name="connsiteY683" fmla="*/ 618268 h 1039515"/>
                <a:gd name="connsiteX684" fmla="*/ 745073 w 4475956"/>
                <a:gd name="connsiteY684" fmla="*/ 618268 h 1039515"/>
                <a:gd name="connsiteX685" fmla="*/ 745073 w 4475956"/>
                <a:gd name="connsiteY685" fmla="*/ 619889 h 1039515"/>
                <a:gd name="connsiteX686" fmla="*/ 745073 w 4475956"/>
                <a:gd name="connsiteY686" fmla="*/ 631239 h 1039515"/>
                <a:gd name="connsiteX687" fmla="*/ 776313 w 4475956"/>
                <a:gd name="connsiteY687" fmla="*/ 631239 h 1039515"/>
                <a:gd name="connsiteX688" fmla="*/ 776313 w 4475956"/>
                <a:gd name="connsiteY688" fmla="*/ 594489 h 1039515"/>
                <a:gd name="connsiteX689" fmla="*/ 777614 w 4475956"/>
                <a:gd name="connsiteY689" fmla="*/ 594489 h 1039515"/>
                <a:gd name="connsiteX690" fmla="*/ 786726 w 4475956"/>
                <a:gd name="connsiteY690" fmla="*/ 594489 h 1039515"/>
                <a:gd name="connsiteX691" fmla="*/ 786726 w 4475956"/>
                <a:gd name="connsiteY691" fmla="*/ 616106 h 1039515"/>
                <a:gd name="connsiteX692" fmla="*/ 788809 w 4475956"/>
                <a:gd name="connsiteY692" fmla="*/ 583680 h 1039515"/>
                <a:gd name="connsiteX693" fmla="*/ 811718 w 4475956"/>
                <a:gd name="connsiteY693" fmla="*/ 583680 h 1039515"/>
                <a:gd name="connsiteX694" fmla="*/ 811718 w 4475956"/>
                <a:gd name="connsiteY694" fmla="*/ 582058 h 1039515"/>
                <a:gd name="connsiteX695" fmla="*/ 811718 w 4475956"/>
                <a:gd name="connsiteY695" fmla="*/ 570709 h 1039515"/>
                <a:gd name="connsiteX696" fmla="*/ 812499 w 4475956"/>
                <a:gd name="connsiteY696" fmla="*/ 570709 h 1039515"/>
                <a:gd name="connsiteX697" fmla="*/ 817965 w 4475956"/>
                <a:gd name="connsiteY697" fmla="*/ 570709 h 1039515"/>
                <a:gd name="connsiteX698" fmla="*/ 817965 w 4475956"/>
                <a:gd name="connsiteY698" fmla="*/ 568818 h 1039515"/>
                <a:gd name="connsiteX699" fmla="*/ 817965 w 4475956"/>
                <a:gd name="connsiteY699" fmla="*/ 555577 h 1039515"/>
                <a:gd name="connsiteX700" fmla="*/ 822131 w 4475956"/>
                <a:gd name="connsiteY700" fmla="*/ 562062 h 1039515"/>
                <a:gd name="connsiteX701" fmla="*/ 824475 w 4475956"/>
                <a:gd name="connsiteY701" fmla="*/ 562062 h 1039515"/>
                <a:gd name="connsiteX702" fmla="*/ 840875 w 4475956"/>
                <a:gd name="connsiteY702" fmla="*/ 562062 h 1039515"/>
                <a:gd name="connsiteX703" fmla="*/ 840875 w 4475956"/>
                <a:gd name="connsiteY703" fmla="*/ 561251 h 1039515"/>
                <a:gd name="connsiteX704" fmla="*/ 840875 w 4475956"/>
                <a:gd name="connsiteY704" fmla="*/ 555577 h 1039515"/>
                <a:gd name="connsiteX705" fmla="*/ 841656 w 4475956"/>
                <a:gd name="connsiteY705" fmla="*/ 555577 h 1039515"/>
                <a:gd name="connsiteX706" fmla="*/ 847123 w 4475956"/>
                <a:gd name="connsiteY706" fmla="*/ 555577 h 1039515"/>
                <a:gd name="connsiteX707" fmla="*/ 847123 w 4475956"/>
                <a:gd name="connsiteY707" fmla="*/ 556928 h 1039515"/>
                <a:gd name="connsiteX708" fmla="*/ 847123 w 4475956"/>
                <a:gd name="connsiteY708" fmla="*/ 566386 h 1039515"/>
                <a:gd name="connsiteX709" fmla="*/ 886693 w 4475956"/>
                <a:gd name="connsiteY709" fmla="*/ 566386 h 1039515"/>
                <a:gd name="connsiteX710" fmla="*/ 886693 w 4475956"/>
                <a:gd name="connsiteY710" fmla="*/ 704739 h 1039515"/>
                <a:gd name="connsiteX711" fmla="*/ 888255 w 4475956"/>
                <a:gd name="connsiteY711" fmla="*/ 704739 h 1039515"/>
                <a:gd name="connsiteX712" fmla="*/ 899189 w 4475956"/>
                <a:gd name="connsiteY712" fmla="*/ 704739 h 1039515"/>
                <a:gd name="connsiteX713" fmla="*/ 899189 w 4475956"/>
                <a:gd name="connsiteY713" fmla="*/ 691769 h 1039515"/>
                <a:gd name="connsiteX714" fmla="*/ 903354 w 4475956"/>
                <a:gd name="connsiteY714" fmla="*/ 691769 h 1039515"/>
                <a:gd name="connsiteX715" fmla="*/ 903354 w 4475956"/>
                <a:gd name="connsiteY715" fmla="*/ 704739 h 1039515"/>
                <a:gd name="connsiteX716" fmla="*/ 934594 w 4475956"/>
                <a:gd name="connsiteY716" fmla="*/ 704739 h 1039515"/>
                <a:gd name="connsiteX717" fmla="*/ 934594 w 4475956"/>
                <a:gd name="connsiteY717" fmla="*/ 674474 h 1039515"/>
                <a:gd name="connsiteX718" fmla="*/ 947089 w 4475956"/>
                <a:gd name="connsiteY718" fmla="*/ 674474 h 1039515"/>
                <a:gd name="connsiteX719" fmla="*/ 959585 w 4475956"/>
                <a:gd name="connsiteY719" fmla="*/ 672313 h 1039515"/>
                <a:gd name="connsiteX720" fmla="*/ 963751 w 4475956"/>
                <a:gd name="connsiteY720" fmla="*/ 674474 h 1039515"/>
                <a:gd name="connsiteX721" fmla="*/ 974164 w 4475956"/>
                <a:gd name="connsiteY721" fmla="*/ 674474 h 1039515"/>
                <a:gd name="connsiteX722" fmla="*/ 974164 w 4475956"/>
                <a:gd name="connsiteY722" fmla="*/ 704739 h 1039515"/>
                <a:gd name="connsiteX723" fmla="*/ 982495 w 4475956"/>
                <a:gd name="connsiteY723" fmla="*/ 704739 h 1039515"/>
                <a:gd name="connsiteX724" fmla="*/ 982495 w 4475956"/>
                <a:gd name="connsiteY724" fmla="*/ 722034 h 1039515"/>
                <a:gd name="connsiteX725" fmla="*/ 992088 w 4475956"/>
                <a:gd name="connsiteY725" fmla="*/ 722939 h 1039515"/>
                <a:gd name="connsiteX726" fmla="*/ 1005404 w 4475956"/>
                <a:gd name="connsiteY726" fmla="*/ 722939 h 1039515"/>
                <a:gd name="connsiteX727" fmla="*/ 1005404 w 4475956"/>
                <a:gd name="connsiteY727" fmla="*/ 706901 h 1039515"/>
                <a:gd name="connsiteX728" fmla="*/ 1075236 w 4475956"/>
                <a:gd name="connsiteY728" fmla="*/ 706901 h 1039515"/>
                <a:gd name="connsiteX729" fmla="*/ 1075236 w 4475956"/>
                <a:gd name="connsiteY729" fmla="*/ 621648 h 1039515"/>
                <a:gd name="connsiteX730" fmla="*/ 1149232 w 4475956"/>
                <a:gd name="connsiteY730" fmla="*/ 621648 h 1039515"/>
                <a:gd name="connsiteX731" fmla="*/ 1149232 w 4475956"/>
                <a:gd name="connsiteY731" fmla="*/ 700416 h 1039515"/>
                <a:gd name="connsiteX732" fmla="*/ 1151189 w 4475956"/>
                <a:gd name="connsiteY732" fmla="*/ 700416 h 1039515"/>
                <a:gd name="connsiteX733" fmla="*/ 1152465 w 4475956"/>
                <a:gd name="connsiteY733" fmla="*/ 722939 h 1039515"/>
                <a:gd name="connsiteX734" fmla="*/ 1162408 w 4475956"/>
                <a:gd name="connsiteY734" fmla="*/ 722939 h 1039515"/>
                <a:gd name="connsiteX735" fmla="*/ 1163685 w 4475956"/>
                <a:gd name="connsiteY735" fmla="*/ 700416 h 1039515"/>
                <a:gd name="connsiteX736" fmla="*/ 1169932 w 4475956"/>
                <a:gd name="connsiteY736" fmla="*/ 700416 h 1039515"/>
                <a:gd name="connsiteX737" fmla="*/ 1171209 w 4475956"/>
                <a:gd name="connsiteY737" fmla="*/ 722939 h 1039515"/>
                <a:gd name="connsiteX738" fmla="*/ 1223228 w 4475956"/>
                <a:gd name="connsiteY738" fmla="*/ 722939 h 1039515"/>
                <a:gd name="connsiteX739" fmla="*/ 1223228 w 4475956"/>
                <a:gd name="connsiteY739" fmla="*/ 559911 h 1039515"/>
                <a:gd name="connsiteX740" fmla="*/ 1426003 w 4475956"/>
                <a:gd name="connsiteY740" fmla="*/ 559911 h 1039515"/>
                <a:gd name="connsiteX741" fmla="*/ 1426003 w 4475956"/>
                <a:gd name="connsiteY741" fmla="*/ 722939 h 1039515"/>
                <a:gd name="connsiteX742" fmla="*/ 1445216 w 4475956"/>
                <a:gd name="connsiteY742" fmla="*/ 722939 h 1039515"/>
                <a:gd name="connsiteX743" fmla="*/ 1445216 w 4475956"/>
                <a:gd name="connsiteY743" fmla="*/ 640246 h 1039515"/>
                <a:gd name="connsiteX744" fmla="*/ 1542962 w 4475956"/>
                <a:gd name="connsiteY744" fmla="*/ 640246 h 1039515"/>
                <a:gd name="connsiteX745" fmla="*/ 1555222 w 4475956"/>
                <a:gd name="connsiteY745" fmla="*/ 322105 h 1039515"/>
                <a:gd name="connsiteX746" fmla="*/ 1542727 w 4475956"/>
                <a:gd name="connsiteY746" fmla="*/ 300487 h 1039515"/>
                <a:gd name="connsiteX747" fmla="*/ 1536479 w 4475956"/>
                <a:gd name="connsiteY747" fmla="*/ 296163 h 1039515"/>
                <a:gd name="connsiteX748" fmla="*/ 1544809 w 4475956"/>
                <a:gd name="connsiteY748" fmla="*/ 272384 h 1039515"/>
                <a:gd name="connsiteX749" fmla="*/ 1544809 w 4475956"/>
                <a:gd name="connsiteY749" fmla="*/ 255090 h 1039515"/>
                <a:gd name="connsiteX750" fmla="*/ 1559387 w 4475956"/>
                <a:gd name="connsiteY750" fmla="*/ 255090 h 1039515"/>
                <a:gd name="connsiteX751" fmla="*/ 1559387 w 4475956"/>
                <a:gd name="connsiteY751" fmla="*/ 233472 h 1039515"/>
                <a:gd name="connsiteX752" fmla="*/ 1561470 w 4475956"/>
                <a:gd name="connsiteY752" fmla="*/ 229148 h 1039515"/>
                <a:gd name="connsiteX753" fmla="*/ 1561470 w 4475956"/>
                <a:gd name="connsiteY753" fmla="*/ 151324 h 1039515"/>
                <a:gd name="connsiteX754" fmla="*/ 1559387 w 4475956"/>
                <a:gd name="connsiteY754" fmla="*/ 144840 h 1039515"/>
                <a:gd name="connsiteX755" fmla="*/ 1565635 w 4475956"/>
                <a:gd name="connsiteY755" fmla="*/ 138354 h 1039515"/>
                <a:gd name="connsiteX756" fmla="*/ 1565635 w 4475956"/>
                <a:gd name="connsiteY756" fmla="*/ 79986 h 1039515"/>
                <a:gd name="connsiteX757" fmla="*/ 1567718 w 4475956"/>
                <a:gd name="connsiteY757" fmla="*/ 75662 h 1039515"/>
                <a:gd name="connsiteX758" fmla="*/ 1567718 w 4475956"/>
                <a:gd name="connsiteY758" fmla="*/ 19456 h 1039515"/>
                <a:gd name="connsiteX759" fmla="*/ 1569801 w 4475956"/>
                <a:gd name="connsiteY759" fmla="*/ 0 h 1039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</a:cxnLst>
              <a:rect l="l" t="t" r="r" b="b"/>
              <a:pathLst>
                <a:path w="4475956" h="1039515">
                  <a:moveTo>
                    <a:pt x="1569801" y="0"/>
                  </a:moveTo>
                  <a:cubicBezTo>
                    <a:pt x="1573966" y="6486"/>
                    <a:pt x="1573966" y="10810"/>
                    <a:pt x="1573966" y="17294"/>
                  </a:cubicBezTo>
                  <a:cubicBezTo>
                    <a:pt x="1576049" y="38912"/>
                    <a:pt x="1576049" y="58368"/>
                    <a:pt x="1576049" y="75662"/>
                  </a:cubicBezTo>
                  <a:cubicBezTo>
                    <a:pt x="1578131" y="99442"/>
                    <a:pt x="1578131" y="118898"/>
                    <a:pt x="1578131" y="138354"/>
                  </a:cubicBezTo>
                  <a:cubicBezTo>
                    <a:pt x="1580214" y="140516"/>
                    <a:pt x="1582297" y="142678"/>
                    <a:pt x="1584379" y="144840"/>
                  </a:cubicBezTo>
                  <a:cubicBezTo>
                    <a:pt x="1584379" y="147002"/>
                    <a:pt x="1582297" y="149162"/>
                    <a:pt x="1582297" y="151324"/>
                  </a:cubicBezTo>
                  <a:cubicBezTo>
                    <a:pt x="1582297" y="177266"/>
                    <a:pt x="1582297" y="203207"/>
                    <a:pt x="1582297" y="229148"/>
                  </a:cubicBezTo>
                  <a:cubicBezTo>
                    <a:pt x="1582297" y="231310"/>
                    <a:pt x="1584379" y="231310"/>
                    <a:pt x="1584379" y="233472"/>
                  </a:cubicBezTo>
                  <a:cubicBezTo>
                    <a:pt x="1584379" y="239957"/>
                    <a:pt x="1584379" y="246442"/>
                    <a:pt x="1584379" y="255090"/>
                  </a:cubicBezTo>
                  <a:cubicBezTo>
                    <a:pt x="1588544" y="255090"/>
                    <a:pt x="1594792" y="255090"/>
                    <a:pt x="1598957" y="255090"/>
                  </a:cubicBezTo>
                  <a:cubicBezTo>
                    <a:pt x="1598957" y="261575"/>
                    <a:pt x="1598957" y="268060"/>
                    <a:pt x="1598957" y="272384"/>
                  </a:cubicBezTo>
                  <a:cubicBezTo>
                    <a:pt x="1607289" y="281031"/>
                    <a:pt x="1607289" y="281031"/>
                    <a:pt x="1607289" y="296163"/>
                  </a:cubicBezTo>
                  <a:cubicBezTo>
                    <a:pt x="1605205" y="296163"/>
                    <a:pt x="1603123" y="298325"/>
                    <a:pt x="1601041" y="300487"/>
                  </a:cubicBezTo>
                  <a:cubicBezTo>
                    <a:pt x="1621866" y="311296"/>
                    <a:pt x="1596875" y="319943"/>
                    <a:pt x="1588544" y="322105"/>
                  </a:cubicBezTo>
                  <a:cubicBezTo>
                    <a:pt x="1590627" y="406414"/>
                    <a:pt x="1594792" y="490723"/>
                    <a:pt x="1596875" y="575033"/>
                  </a:cubicBezTo>
                  <a:cubicBezTo>
                    <a:pt x="1619785" y="575033"/>
                    <a:pt x="1642693" y="575033"/>
                    <a:pt x="1663520" y="575033"/>
                  </a:cubicBezTo>
                  <a:cubicBezTo>
                    <a:pt x="1663520" y="600974"/>
                    <a:pt x="1663520" y="626915"/>
                    <a:pt x="1663520" y="650695"/>
                  </a:cubicBezTo>
                  <a:cubicBezTo>
                    <a:pt x="1667685" y="650695"/>
                    <a:pt x="1669768" y="650695"/>
                    <a:pt x="1671851" y="650695"/>
                  </a:cubicBezTo>
                  <a:cubicBezTo>
                    <a:pt x="1671851" y="648533"/>
                    <a:pt x="1673933" y="646371"/>
                    <a:pt x="1673933" y="644210"/>
                  </a:cubicBezTo>
                  <a:cubicBezTo>
                    <a:pt x="1676016" y="644210"/>
                    <a:pt x="1678098" y="644210"/>
                    <a:pt x="1680181" y="644210"/>
                  </a:cubicBezTo>
                  <a:cubicBezTo>
                    <a:pt x="1680181" y="646371"/>
                    <a:pt x="1680181" y="648533"/>
                    <a:pt x="1682265" y="652857"/>
                  </a:cubicBezTo>
                  <a:cubicBezTo>
                    <a:pt x="1686429" y="652857"/>
                    <a:pt x="1690594" y="652857"/>
                    <a:pt x="1694761" y="652857"/>
                  </a:cubicBezTo>
                  <a:cubicBezTo>
                    <a:pt x="1694761" y="650695"/>
                    <a:pt x="1694761" y="648533"/>
                    <a:pt x="1694761" y="646371"/>
                  </a:cubicBezTo>
                  <a:cubicBezTo>
                    <a:pt x="1703090" y="646371"/>
                    <a:pt x="1709337" y="646371"/>
                    <a:pt x="1717668" y="646371"/>
                  </a:cubicBezTo>
                  <a:cubicBezTo>
                    <a:pt x="1717668" y="648533"/>
                    <a:pt x="1717668" y="650695"/>
                    <a:pt x="1717668" y="652857"/>
                  </a:cubicBezTo>
                  <a:cubicBezTo>
                    <a:pt x="1723916" y="652857"/>
                    <a:pt x="1732248" y="652857"/>
                    <a:pt x="1738495" y="652857"/>
                  </a:cubicBezTo>
                  <a:cubicBezTo>
                    <a:pt x="1738495" y="667989"/>
                    <a:pt x="1738495" y="683122"/>
                    <a:pt x="1738495" y="698254"/>
                  </a:cubicBezTo>
                  <a:cubicBezTo>
                    <a:pt x="1742661" y="698254"/>
                    <a:pt x="1748909" y="698254"/>
                    <a:pt x="1753074" y="698254"/>
                  </a:cubicBezTo>
                  <a:cubicBezTo>
                    <a:pt x="1753074" y="693930"/>
                    <a:pt x="1753074" y="689607"/>
                    <a:pt x="1753074" y="685283"/>
                  </a:cubicBezTo>
                  <a:cubicBezTo>
                    <a:pt x="1759322" y="685283"/>
                    <a:pt x="1765570" y="685283"/>
                    <a:pt x="1769735" y="685283"/>
                  </a:cubicBezTo>
                  <a:cubicBezTo>
                    <a:pt x="1769735" y="624754"/>
                    <a:pt x="1769735" y="566386"/>
                    <a:pt x="1769735" y="505856"/>
                  </a:cubicBezTo>
                  <a:cubicBezTo>
                    <a:pt x="1771817" y="503694"/>
                    <a:pt x="1773900" y="501532"/>
                    <a:pt x="1775983" y="499370"/>
                  </a:cubicBezTo>
                  <a:cubicBezTo>
                    <a:pt x="1800974" y="499370"/>
                    <a:pt x="1825965" y="499370"/>
                    <a:pt x="1850959" y="499370"/>
                  </a:cubicBezTo>
                  <a:lnTo>
                    <a:pt x="1850959" y="508018"/>
                  </a:lnTo>
                  <a:lnTo>
                    <a:pt x="1861371" y="508018"/>
                  </a:lnTo>
                  <a:cubicBezTo>
                    <a:pt x="1861371" y="546930"/>
                    <a:pt x="1861371" y="585842"/>
                    <a:pt x="1861371" y="622592"/>
                  </a:cubicBezTo>
                  <a:cubicBezTo>
                    <a:pt x="1869702" y="622592"/>
                    <a:pt x="1875950" y="622592"/>
                    <a:pt x="1884280" y="622592"/>
                  </a:cubicBezTo>
                  <a:cubicBezTo>
                    <a:pt x="1884280" y="600974"/>
                    <a:pt x="1884280" y="579356"/>
                    <a:pt x="1884280" y="555577"/>
                  </a:cubicBezTo>
                  <a:cubicBezTo>
                    <a:pt x="1892611" y="555577"/>
                    <a:pt x="1903024" y="555577"/>
                    <a:pt x="1911356" y="555577"/>
                  </a:cubicBezTo>
                  <a:cubicBezTo>
                    <a:pt x="1913437" y="555577"/>
                    <a:pt x="1913437" y="553415"/>
                    <a:pt x="1915519" y="551253"/>
                  </a:cubicBezTo>
                  <a:lnTo>
                    <a:pt x="1923851" y="551253"/>
                  </a:lnTo>
                  <a:cubicBezTo>
                    <a:pt x="1925933" y="553415"/>
                    <a:pt x="1925933" y="555577"/>
                    <a:pt x="1928015" y="555577"/>
                  </a:cubicBezTo>
                  <a:cubicBezTo>
                    <a:pt x="1934263" y="555577"/>
                    <a:pt x="1942595" y="555577"/>
                    <a:pt x="1950925" y="555577"/>
                  </a:cubicBezTo>
                  <a:cubicBezTo>
                    <a:pt x="1950925" y="516665"/>
                    <a:pt x="1950925" y="477753"/>
                    <a:pt x="1950925" y="438841"/>
                  </a:cubicBezTo>
                  <a:cubicBezTo>
                    <a:pt x="1950939" y="438838"/>
                    <a:pt x="1951830" y="438674"/>
                    <a:pt x="2009239" y="428032"/>
                  </a:cubicBezTo>
                  <a:cubicBezTo>
                    <a:pt x="2009239" y="428039"/>
                    <a:pt x="2009239" y="428113"/>
                    <a:pt x="2009239" y="429113"/>
                  </a:cubicBezTo>
                  <a:lnTo>
                    <a:pt x="2009239" y="436679"/>
                  </a:lnTo>
                  <a:cubicBezTo>
                    <a:pt x="2009257" y="436679"/>
                    <a:pt x="2009919" y="436679"/>
                    <a:pt x="2036313" y="436679"/>
                  </a:cubicBezTo>
                  <a:cubicBezTo>
                    <a:pt x="2036313" y="436701"/>
                    <a:pt x="2036313" y="439072"/>
                    <a:pt x="2036313" y="691769"/>
                  </a:cubicBezTo>
                  <a:cubicBezTo>
                    <a:pt x="2042561" y="691769"/>
                    <a:pt x="2050891" y="691769"/>
                    <a:pt x="2059223" y="691769"/>
                  </a:cubicBezTo>
                  <a:cubicBezTo>
                    <a:pt x="2059223" y="689607"/>
                    <a:pt x="2059223" y="689607"/>
                    <a:pt x="2059223" y="687445"/>
                  </a:cubicBezTo>
                  <a:cubicBezTo>
                    <a:pt x="2063387" y="687445"/>
                    <a:pt x="2067552" y="687445"/>
                    <a:pt x="2071719" y="687445"/>
                  </a:cubicBezTo>
                  <a:cubicBezTo>
                    <a:pt x="2071719" y="689607"/>
                    <a:pt x="2071719" y="689607"/>
                    <a:pt x="2071719" y="691769"/>
                  </a:cubicBezTo>
                  <a:cubicBezTo>
                    <a:pt x="2080049" y="691769"/>
                    <a:pt x="2088378" y="691769"/>
                    <a:pt x="2096710" y="691769"/>
                  </a:cubicBezTo>
                  <a:cubicBezTo>
                    <a:pt x="2096710" y="687445"/>
                    <a:pt x="2096710" y="683122"/>
                    <a:pt x="2096710" y="678798"/>
                  </a:cubicBezTo>
                  <a:cubicBezTo>
                    <a:pt x="2107123" y="678798"/>
                    <a:pt x="2117537" y="678798"/>
                    <a:pt x="2125867" y="678798"/>
                  </a:cubicBezTo>
                  <a:cubicBezTo>
                    <a:pt x="2130032" y="674474"/>
                    <a:pt x="2134199" y="674474"/>
                    <a:pt x="2138363" y="674474"/>
                  </a:cubicBezTo>
                  <a:cubicBezTo>
                    <a:pt x="2144611" y="678798"/>
                    <a:pt x="2152942" y="678798"/>
                    <a:pt x="2159190" y="678798"/>
                  </a:cubicBezTo>
                  <a:cubicBezTo>
                    <a:pt x="2159190" y="672313"/>
                    <a:pt x="2159190" y="667989"/>
                    <a:pt x="2159190" y="661504"/>
                  </a:cubicBezTo>
                  <a:lnTo>
                    <a:pt x="2167521" y="661504"/>
                  </a:lnTo>
                  <a:cubicBezTo>
                    <a:pt x="2167521" y="657180"/>
                    <a:pt x="2167521" y="652857"/>
                    <a:pt x="2167521" y="648533"/>
                  </a:cubicBezTo>
                  <a:cubicBezTo>
                    <a:pt x="2186264" y="648533"/>
                    <a:pt x="2207091" y="648533"/>
                    <a:pt x="2225834" y="648533"/>
                  </a:cubicBezTo>
                  <a:cubicBezTo>
                    <a:pt x="2225834" y="637724"/>
                    <a:pt x="2225834" y="629077"/>
                    <a:pt x="2225834" y="618268"/>
                  </a:cubicBezTo>
                  <a:cubicBezTo>
                    <a:pt x="2232082" y="618268"/>
                    <a:pt x="2238330" y="618268"/>
                    <a:pt x="2244577" y="618268"/>
                  </a:cubicBezTo>
                  <a:cubicBezTo>
                    <a:pt x="2244577" y="616106"/>
                    <a:pt x="2244577" y="613945"/>
                    <a:pt x="2244577" y="611783"/>
                  </a:cubicBezTo>
                  <a:cubicBezTo>
                    <a:pt x="2248743" y="611783"/>
                    <a:pt x="2252908" y="611783"/>
                    <a:pt x="2257073" y="611783"/>
                  </a:cubicBezTo>
                  <a:cubicBezTo>
                    <a:pt x="2257073" y="613945"/>
                    <a:pt x="2257073" y="616106"/>
                    <a:pt x="2257073" y="618268"/>
                  </a:cubicBezTo>
                  <a:cubicBezTo>
                    <a:pt x="2263321" y="618268"/>
                    <a:pt x="2267486" y="618268"/>
                    <a:pt x="2273734" y="618268"/>
                  </a:cubicBezTo>
                  <a:cubicBezTo>
                    <a:pt x="2273734" y="633401"/>
                    <a:pt x="2273734" y="650695"/>
                    <a:pt x="2273734" y="667989"/>
                  </a:cubicBezTo>
                  <a:cubicBezTo>
                    <a:pt x="2284147" y="667989"/>
                    <a:pt x="2296645" y="667989"/>
                    <a:pt x="2307057" y="667989"/>
                  </a:cubicBezTo>
                  <a:cubicBezTo>
                    <a:pt x="2307057" y="659342"/>
                    <a:pt x="2307057" y="650695"/>
                    <a:pt x="2307057" y="642048"/>
                  </a:cubicBezTo>
                  <a:cubicBezTo>
                    <a:pt x="2319553" y="642048"/>
                    <a:pt x="2334131" y="642048"/>
                    <a:pt x="2346627" y="642048"/>
                  </a:cubicBezTo>
                  <a:cubicBezTo>
                    <a:pt x="2346627" y="631239"/>
                    <a:pt x="2346627" y="622592"/>
                    <a:pt x="2346627" y="611783"/>
                  </a:cubicBezTo>
                  <a:cubicBezTo>
                    <a:pt x="2363289" y="611783"/>
                    <a:pt x="2379949" y="611783"/>
                    <a:pt x="2396611" y="611783"/>
                  </a:cubicBezTo>
                  <a:cubicBezTo>
                    <a:pt x="2396611" y="611812"/>
                    <a:pt x="2396611" y="613587"/>
                    <a:pt x="2396611" y="722939"/>
                  </a:cubicBezTo>
                  <a:lnTo>
                    <a:pt x="2396611" y="736718"/>
                  </a:lnTo>
                  <a:lnTo>
                    <a:pt x="2464305" y="736718"/>
                  </a:lnTo>
                  <a:lnTo>
                    <a:pt x="2464305" y="842490"/>
                  </a:lnTo>
                  <a:lnTo>
                    <a:pt x="2464305" y="865737"/>
                  </a:lnTo>
                  <a:lnTo>
                    <a:pt x="2479678" y="865737"/>
                  </a:lnTo>
                  <a:cubicBezTo>
                    <a:pt x="2479678" y="865737"/>
                    <a:pt x="2479678" y="865737"/>
                    <a:pt x="2479678" y="864575"/>
                  </a:cubicBezTo>
                  <a:lnTo>
                    <a:pt x="2479678" y="856439"/>
                  </a:lnTo>
                  <a:cubicBezTo>
                    <a:pt x="2479678" y="856439"/>
                    <a:pt x="2479678" y="856439"/>
                    <a:pt x="2525489" y="856439"/>
                  </a:cubicBezTo>
                  <a:cubicBezTo>
                    <a:pt x="2525489" y="856439"/>
                    <a:pt x="2525489" y="856439"/>
                    <a:pt x="2525489" y="877360"/>
                  </a:cubicBezTo>
                  <a:cubicBezTo>
                    <a:pt x="2525489" y="877360"/>
                    <a:pt x="2525489" y="877360"/>
                    <a:pt x="2527778" y="878523"/>
                  </a:cubicBezTo>
                  <a:lnTo>
                    <a:pt x="2543813" y="886659"/>
                  </a:lnTo>
                  <a:cubicBezTo>
                    <a:pt x="2543813" y="886659"/>
                    <a:pt x="2543813" y="886659"/>
                    <a:pt x="2543813" y="916879"/>
                  </a:cubicBezTo>
                  <a:cubicBezTo>
                    <a:pt x="2543813" y="916879"/>
                    <a:pt x="2543813" y="916879"/>
                    <a:pt x="2545245" y="917461"/>
                  </a:cubicBezTo>
                  <a:lnTo>
                    <a:pt x="2555266" y="921529"/>
                  </a:lnTo>
                  <a:cubicBezTo>
                    <a:pt x="2555266" y="921529"/>
                    <a:pt x="2555266" y="921529"/>
                    <a:pt x="2555266" y="920367"/>
                  </a:cubicBezTo>
                  <a:lnTo>
                    <a:pt x="2555266" y="912230"/>
                  </a:lnTo>
                  <a:cubicBezTo>
                    <a:pt x="2555266" y="912230"/>
                    <a:pt x="2555266" y="912230"/>
                    <a:pt x="2556411" y="912230"/>
                  </a:cubicBezTo>
                  <a:lnTo>
                    <a:pt x="2564428" y="912230"/>
                  </a:lnTo>
                  <a:cubicBezTo>
                    <a:pt x="2564428" y="912230"/>
                    <a:pt x="2564428" y="912230"/>
                    <a:pt x="2564428" y="911358"/>
                  </a:cubicBezTo>
                  <a:lnTo>
                    <a:pt x="2564428" y="905256"/>
                  </a:lnTo>
                  <a:cubicBezTo>
                    <a:pt x="2564428" y="905256"/>
                    <a:pt x="2564428" y="905256"/>
                    <a:pt x="2563283" y="905256"/>
                  </a:cubicBezTo>
                  <a:lnTo>
                    <a:pt x="2555266" y="905256"/>
                  </a:lnTo>
                  <a:cubicBezTo>
                    <a:pt x="2555266" y="905256"/>
                    <a:pt x="2555266" y="905256"/>
                    <a:pt x="2555266" y="904094"/>
                  </a:cubicBezTo>
                  <a:lnTo>
                    <a:pt x="2555266" y="895958"/>
                  </a:lnTo>
                  <a:cubicBezTo>
                    <a:pt x="2555266" y="895958"/>
                    <a:pt x="2555266" y="895958"/>
                    <a:pt x="2556411" y="895958"/>
                  </a:cubicBezTo>
                  <a:lnTo>
                    <a:pt x="2564428" y="895958"/>
                  </a:lnTo>
                  <a:cubicBezTo>
                    <a:pt x="2564428" y="895958"/>
                    <a:pt x="2564428" y="895958"/>
                    <a:pt x="2564428" y="894795"/>
                  </a:cubicBezTo>
                  <a:lnTo>
                    <a:pt x="2564428" y="886659"/>
                  </a:lnTo>
                  <a:cubicBezTo>
                    <a:pt x="2564428" y="886659"/>
                    <a:pt x="2564428" y="886659"/>
                    <a:pt x="2563283" y="886659"/>
                  </a:cubicBezTo>
                  <a:lnTo>
                    <a:pt x="2555266" y="886659"/>
                  </a:lnTo>
                  <a:cubicBezTo>
                    <a:pt x="2555266" y="886659"/>
                    <a:pt x="2555266" y="886659"/>
                    <a:pt x="2555266" y="885497"/>
                  </a:cubicBezTo>
                  <a:lnTo>
                    <a:pt x="2555266" y="877360"/>
                  </a:lnTo>
                  <a:cubicBezTo>
                    <a:pt x="2555266" y="877360"/>
                    <a:pt x="2555266" y="877360"/>
                    <a:pt x="2556411" y="877360"/>
                  </a:cubicBezTo>
                  <a:lnTo>
                    <a:pt x="2564428" y="877360"/>
                  </a:lnTo>
                  <a:cubicBezTo>
                    <a:pt x="2564428" y="877360"/>
                    <a:pt x="2564428" y="877360"/>
                    <a:pt x="2564428" y="876489"/>
                  </a:cubicBezTo>
                  <a:lnTo>
                    <a:pt x="2564428" y="870387"/>
                  </a:lnTo>
                  <a:cubicBezTo>
                    <a:pt x="2564428" y="870387"/>
                    <a:pt x="2564428" y="870387"/>
                    <a:pt x="2563283" y="870387"/>
                  </a:cubicBezTo>
                  <a:lnTo>
                    <a:pt x="2555266" y="870387"/>
                  </a:lnTo>
                  <a:cubicBezTo>
                    <a:pt x="2555266" y="870387"/>
                    <a:pt x="2555266" y="870387"/>
                    <a:pt x="2555266" y="869224"/>
                  </a:cubicBezTo>
                  <a:lnTo>
                    <a:pt x="2555266" y="861088"/>
                  </a:lnTo>
                  <a:cubicBezTo>
                    <a:pt x="2555266" y="861088"/>
                    <a:pt x="2555266" y="861088"/>
                    <a:pt x="2556411" y="861088"/>
                  </a:cubicBezTo>
                  <a:lnTo>
                    <a:pt x="2564428" y="861088"/>
                  </a:lnTo>
                  <a:cubicBezTo>
                    <a:pt x="2564428" y="861088"/>
                    <a:pt x="2564428" y="861088"/>
                    <a:pt x="2564428" y="859926"/>
                  </a:cubicBezTo>
                  <a:lnTo>
                    <a:pt x="2564428" y="851789"/>
                  </a:lnTo>
                  <a:cubicBezTo>
                    <a:pt x="2564428" y="851789"/>
                    <a:pt x="2564428" y="851789"/>
                    <a:pt x="2563283" y="851789"/>
                  </a:cubicBezTo>
                  <a:lnTo>
                    <a:pt x="2555266" y="851789"/>
                  </a:lnTo>
                  <a:cubicBezTo>
                    <a:pt x="2555266" y="851789"/>
                    <a:pt x="2555266" y="851789"/>
                    <a:pt x="2555266" y="850918"/>
                  </a:cubicBezTo>
                  <a:lnTo>
                    <a:pt x="2555266" y="844815"/>
                  </a:lnTo>
                  <a:cubicBezTo>
                    <a:pt x="2555266" y="844815"/>
                    <a:pt x="2555266" y="844815"/>
                    <a:pt x="2556411" y="844815"/>
                  </a:cubicBezTo>
                  <a:lnTo>
                    <a:pt x="2564428" y="844815"/>
                  </a:lnTo>
                  <a:cubicBezTo>
                    <a:pt x="2564428" y="844815"/>
                    <a:pt x="2564428" y="844815"/>
                    <a:pt x="2564428" y="843653"/>
                  </a:cubicBezTo>
                  <a:lnTo>
                    <a:pt x="2564428" y="835517"/>
                  </a:lnTo>
                  <a:cubicBezTo>
                    <a:pt x="2564428" y="835517"/>
                    <a:pt x="2564428" y="835517"/>
                    <a:pt x="2563283" y="835517"/>
                  </a:cubicBezTo>
                  <a:lnTo>
                    <a:pt x="2555266" y="835517"/>
                  </a:lnTo>
                  <a:cubicBezTo>
                    <a:pt x="2555266" y="835517"/>
                    <a:pt x="2555266" y="835517"/>
                    <a:pt x="2555266" y="834355"/>
                  </a:cubicBezTo>
                  <a:lnTo>
                    <a:pt x="2555266" y="826218"/>
                  </a:lnTo>
                  <a:cubicBezTo>
                    <a:pt x="2555266" y="826218"/>
                    <a:pt x="2555266" y="826218"/>
                    <a:pt x="2556411" y="826218"/>
                  </a:cubicBezTo>
                  <a:lnTo>
                    <a:pt x="2564428" y="826218"/>
                  </a:lnTo>
                  <a:cubicBezTo>
                    <a:pt x="2564428" y="826218"/>
                    <a:pt x="2564428" y="826218"/>
                    <a:pt x="2564428" y="825056"/>
                  </a:cubicBezTo>
                  <a:lnTo>
                    <a:pt x="2564428" y="816920"/>
                  </a:lnTo>
                  <a:cubicBezTo>
                    <a:pt x="2564428" y="816920"/>
                    <a:pt x="2564428" y="816920"/>
                    <a:pt x="2563283" y="816920"/>
                  </a:cubicBezTo>
                  <a:lnTo>
                    <a:pt x="2555266" y="816920"/>
                  </a:lnTo>
                  <a:cubicBezTo>
                    <a:pt x="2555266" y="816920"/>
                    <a:pt x="2555266" y="816920"/>
                    <a:pt x="2555266" y="816048"/>
                  </a:cubicBezTo>
                  <a:lnTo>
                    <a:pt x="2555266" y="809946"/>
                  </a:lnTo>
                  <a:cubicBezTo>
                    <a:pt x="2555266" y="809946"/>
                    <a:pt x="2555266" y="809946"/>
                    <a:pt x="2556411" y="809946"/>
                  </a:cubicBezTo>
                  <a:lnTo>
                    <a:pt x="2564428" y="809946"/>
                  </a:lnTo>
                  <a:cubicBezTo>
                    <a:pt x="2564428" y="809946"/>
                    <a:pt x="2564428" y="809946"/>
                    <a:pt x="2564428" y="808783"/>
                  </a:cubicBezTo>
                  <a:lnTo>
                    <a:pt x="2564428" y="800647"/>
                  </a:lnTo>
                  <a:cubicBezTo>
                    <a:pt x="2564428" y="800647"/>
                    <a:pt x="2564428" y="800647"/>
                    <a:pt x="2563283" y="800647"/>
                  </a:cubicBezTo>
                  <a:lnTo>
                    <a:pt x="2555266" y="800647"/>
                  </a:lnTo>
                  <a:cubicBezTo>
                    <a:pt x="2555266" y="800647"/>
                    <a:pt x="2555266" y="800647"/>
                    <a:pt x="2555266" y="799485"/>
                  </a:cubicBezTo>
                  <a:lnTo>
                    <a:pt x="2555266" y="791348"/>
                  </a:lnTo>
                  <a:cubicBezTo>
                    <a:pt x="2555266" y="791348"/>
                    <a:pt x="2555266" y="791348"/>
                    <a:pt x="2556411" y="791348"/>
                  </a:cubicBezTo>
                  <a:lnTo>
                    <a:pt x="2564428" y="791348"/>
                  </a:lnTo>
                  <a:cubicBezTo>
                    <a:pt x="2564428" y="791348"/>
                    <a:pt x="2564428" y="791348"/>
                    <a:pt x="2564428" y="790477"/>
                  </a:cubicBezTo>
                  <a:lnTo>
                    <a:pt x="2564428" y="784375"/>
                  </a:lnTo>
                  <a:cubicBezTo>
                    <a:pt x="2564428" y="784375"/>
                    <a:pt x="2564428" y="784375"/>
                    <a:pt x="2563283" y="784375"/>
                  </a:cubicBezTo>
                  <a:lnTo>
                    <a:pt x="2555266" y="784375"/>
                  </a:lnTo>
                  <a:cubicBezTo>
                    <a:pt x="2555266" y="784375"/>
                    <a:pt x="2555266" y="784375"/>
                    <a:pt x="2555266" y="783212"/>
                  </a:cubicBezTo>
                  <a:lnTo>
                    <a:pt x="2555266" y="775076"/>
                  </a:lnTo>
                  <a:cubicBezTo>
                    <a:pt x="2555266" y="775076"/>
                    <a:pt x="2555266" y="775076"/>
                    <a:pt x="2556411" y="775076"/>
                  </a:cubicBezTo>
                  <a:lnTo>
                    <a:pt x="2564428" y="775076"/>
                  </a:lnTo>
                  <a:cubicBezTo>
                    <a:pt x="2564428" y="775076"/>
                    <a:pt x="2564428" y="775076"/>
                    <a:pt x="2564428" y="773914"/>
                  </a:cubicBezTo>
                  <a:lnTo>
                    <a:pt x="2564428" y="765777"/>
                  </a:lnTo>
                  <a:cubicBezTo>
                    <a:pt x="2564428" y="765777"/>
                    <a:pt x="2564428" y="765777"/>
                    <a:pt x="2563283" y="765777"/>
                  </a:cubicBezTo>
                  <a:lnTo>
                    <a:pt x="2555266" y="765777"/>
                  </a:lnTo>
                  <a:cubicBezTo>
                    <a:pt x="2555266" y="765777"/>
                    <a:pt x="2555266" y="765777"/>
                    <a:pt x="2555266" y="764615"/>
                  </a:cubicBezTo>
                  <a:lnTo>
                    <a:pt x="2555266" y="756479"/>
                  </a:lnTo>
                  <a:cubicBezTo>
                    <a:pt x="2555266" y="756479"/>
                    <a:pt x="2555266" y="756479"/>
                    <a:pt x="2556411" y="756479"/>
                  </a:cubicBezTo>
                  <a:lnTo>
                    <a:pt x="2564428" y="756479"/>
                  </a:lnTo>
                  <a:cubicBezTo>
                    <a:pt x="2564428" y="756479"/>
                    <a:pt x="2564428" y="756479"/>
                    <a:pt x="2564428" y="755607"/>
                  </a:cubicBezTo>
                  <a:lnTo>
                    <a:pt x="2564428" y="749505"/>
                  </a:lnTo>
                  <a:cubicBezTo>
                    <a:pt x="2564428" y="749505"/>
                    <a:pt x="2564428" y="749505"/>
                    <a:pt x="2563283" y="749505"/>
                  </a:cubicBezTo>
                  <a:lnTo>
                    <a:pt x="2555266" y="749505"/>
                  </a:lnTo>
                  <a:cubicBezTo>
                    <a:pt x="2555266" y="749505"/>
                    <a:pt x="2555266" y="749505"/>
                    <a:pt x="2555266" y="748343"/>
                  </a:cubicBezTo>
                  <a:lnTo>
                    <a:pt x="2555266" y="740206"/>
                  </a:lnTo>
                  <a:cubicBezTo>
                    <a:pt x="2555266" y="740206"/>
                    <a:pt x="2555266" y="740206"/>
                    <a:pt x="2556411" y="740206"/>
                  </a:cubicBezTo>
                  <a:lnTo>
                    <a:pt x="2564428" y="740206"/>
                  </a:lnTo>
                  <a:cubicBezTo>
                    <a:pt x="2564428" y="740206"/>
                    <a:pt x="2564428" y="740206"/>
                    <a:pt x="2564428" y="739044"/>
                  </a:cubicBezTo>
                  <a:lnTo>
                    <a:pt x="2564428" y="730908"/>
                  </a:lnTo>
                  <a:cubicBezTo>
                    <a:pt x="2564428" y="730908"/>
                    <a:pt x="2564428" y="730908"/>
                    <a:pt x="2563283" y="730908"/>
                  </a:cubicBezTo>
                  <a:lnTo>
                    <a:pt x="2555266" y="730908"/>
                  </a:lnTo>
                  <a:cubicBezTo>
                    <a:pt x="2555266" y="730908"/>
                    <a:pt x="2555266" y="730908"/>
                    <a:pt x="2555266" y="729745"/>
                  </a:cubicBezTo>
                  <a:lnTo>
                    <a:pt x="2555266" y="721609"/>
                  </a:lnTo>
                  <a:cubicBezTo>
                    <a:pt x="2555266" y="721609"/>
                    <a:pt x="2555266" y="721609"/>
                    <a:pt x="2556411" y="721609"/>
                  </a:cubicBezTo>
                  <a:lnTo>
                    <a:pt x="2564428" y="721609"/>
                  </a:lnTo>
                  <a:cubicBezTo>
                    <a:pt x="2564428" y="721609"/>
                    <a:pt x="2564428" y="721609"/>
                    <a:pt x="2564428" y="720737"/>
                  </a:cubicBezTo>
                  <a:lnTo>
                    <a:pt x="2564428" y="714635"/>
                  </a:lnTo>
                  <a:cubicBezTo>
                    <a:pt x="2564428" y="714635"/>
                    <a:pt x="2564428" y="714635"/>
                    <a:pt x="2563283" y="714635"/>
                  </a:cubicBezTo>
                  <a:lnTo>
                    <a:pt x="2555266" y="714635"/>
                  </a:lnTo>
                  <a:cubicBezTo>
                    <a:pt x="2555266" y="714635"/>
                    <a:pt x="2555266" y="714635"/>
                    <a:pt x="2555266" y="713473"/>
                  </a:cubicBezTo>
                  <a:lnTo>
                    <a:pt x="2555266" y="705336"/>
                  </a:lnTo>
                  <a:cubicBezTo>
                    <a:pt x="2555266" y="705336"/>
                    <a:pt x="2555266" y="705336"/>
                    <a:pt x="2556411" y="705336"/>
                  </a:cubicBezTo>
                  <a:lnTo>
                    <a:pt x="2564428" y="705336"/>
                  </a:lnTo>
                  <a:cubicBezTo>
                    <a:pt x="2564428" y="705336"/>
                    <a:pt x="2564428" y="705336"/>
                    <a:pt x="2563283" y="703593"/>
                  </a:cubicBezTo>
                  <a:lnTo>
                    <a:pt x="2555266" y="691389"/>
                  </a:lnTo>
                  <a:cubicBezTo>
                    <a:pt x="2555266" y="691389"/>
                    <a:pt x="2555266" y="691389"/>
                    <a:pt x="2555266" y="654194"/>
                  </a:cubicBezTo>
                  <a:cubicBezTo>
                    <a:pt x="2555266" y="654194"/>
                    <a:pt x="2555266" y="654194"/>
                    <a:pt x="2708733" y="654194"/>
                  </a:cubicBezTo>
                  <a:cubicBezTo>
                    <a:pt x="2708733" y="654194"/>
                    <a:pt x="2708733" y="654194"/>
                    <a:pt x="2722475" y="675116"/>
                  </a:cubicBezTo>
                  <a:cubicBezTo>
                    <a:pt x="2722475" y="675116"/>
                    <a:pt x="2722475" y="675116"/>
                    <a:pt x="2722475" y="721609"/>
                  </a:cubicBezTo>
                  <a:cubicBezTo>
                    <a:pt x="2722475" y="721609"/>
                    <a:pt x="2722475" y="721609"/>
                    <a:pt x="2721330" y="721609"/>
                  </a:cubicBezTo>
                  <a:lnTo>
                    <a:pt x="2713313" y="721609"/>
                  </a:lnTo>
                  <a:cubicBezTo>
                    <a:pt x="2713313" y="721609"/>
                    <a:pt x="2713313" y="721609"/>
                    <a:pt x="2713313" y="722771"/>
                  </a:cubicBezTo>
                  <a:lnTo>
                    <a:pt x="2713313" y="730908"/>
                  </a:lnTo>
                  <a:cubicBezTo>
                    <a:pt x="2713313" y="730908"/>
                    <a:pt x="2713313" y="730908"/>
                    <a:pt x="2714459" y="730908"/>
                  </a:cubicBezTo>
                  <a:lnTo>
                    <a:pt x="2722475" y="730908"/>
                  </a:lnTo>
                  <a:cubicBezTo>
                    <a:pt x="2722475" y="730908"/>
                    <a:pt x="2722475" y="730908"/>
                    <a:pt x="2722475" y="732070"/>
                  </a:cubicBezTo>
                  <a:lnTo>
                    <a:pt x="2722475" y="740206"/>
                  </a:lnTo>
                  <a:cubicBezTo>
                    <a:pt x="2722475" y="740206"/>
                    <a:pt x="2722475" y="740206"/>
                    <a:pt x="2721330" y="740206"/>
                  </a:cubicBezTo>
                  <a:lnTo>
                    <a:pt x="2713313" y="740206"/>
                  </a:lnTo>
                  <a:cubicBezTo>
                    <a:pt x="2713313" y="740206"/>
                    <a:pt x="2713313" y="740206"/>
                    <a:pt x="2713313" y="741368"/>
                  </a:cubicBezTo>
                  <a:lnTo>
                    <a:pt x="2713313" y="749505"/>
                  </a:lnTo>
                  <a:cubicBezTo>
                    <a:pt x="2713313" y="749505"/>
                    <a:pt x="2713313" y="749505"/>
                    <a:pt x="2714459" y="749505"/>
                  </a:cubicBezTo>
                  <a:lnTo>
                    <a:pt x="2722475" y="749505"/>
                  </a:lnTo>
                  <a:cubicBezTo>
                    <a:pt x="2722475" y="749505"/>
                    <a:pt x="2722475" y="749505"/>
                    <a:pt x="2722475" y="750377"/>
                  </a:cubicBezTo>
                  <a:lnTo>
                    <a:pt x="2722475" y="756479"/>
                  </a:lnTo>
                  <a:cubicBezTo>
                    <a:pt x="2722475" y="756479"/>
                    <a:pt x="2722475" y="756479"/>
                    <a:pt x="2721330" y="756479"/>
                  </a:cubicBezTo>
                  <a:lnTo>
                    <a:pt x="2713313" y="756479"/>
                  </a:lnTo>
                  <a:cubicBezTo>
                    <a:pt x="2713313" y="756479"/>
                    <a:pt x="2713313" y="756479"/>
                    <a:pt x="2713313" y="757641"/>
                  </a:cubicBezTo>
                  <a:lnTo>
                    <a:pt x="2713313" y="765777"/>
                  </a:lnTo>
                  <a:cubicBezTo>
                    <a:pt x="2713313" y="765777"/>
                    <a:pt x="2713313" y="765777"/>
                    <a:pt x="2714459" y="765777"/>
                  </a:cubicBezTo>
                  <a:lnTo>
                    <a:pt x="2722475" y="765777"/>
                  </a:lnTo>
                  <a:cubicBezTo>
                    <a:pt x="2722475" y="765777"/>
                    <a:pt x="2722475" y="765777"/>
                    <a:pt x="2722475" y="766940"/>
                  </a:cubicBezTo>
                  <a:lnTo>
                    <a:pt x="2722475" y="775076"/>
                  </a:lnTo>
                  <a:cubicBezTo>
                    <a:pt x="2722475" y="775076"/>
                    <a:pt x="2722475" y="775076"/>
                    <a:pt x="2721330" y="775076"/>
                  </a:cubicBezTo>
                  <a:lnTo>
                    <a:pt x="2713313" y="775076"/>
                  </a:lnTo>
                  <a:cubicBezTo>
                    <a:pt x="2713313" y="775076"/>
                    <a:pt x="2713313" y="775076"/>
                    <a:pt x="2713313" y="776238"/>
                  </a:cubicBezTo>
                  <a:lnTo>
                    <a:pt x="2713313" y="784375"/>
                  </a:lnTo>
                  <a:cubicBezTo>
                    <a:pt x="2713313" y="784375"/>
                    <a:pt x="2713313" y="784375"/>
                    <a:pt x="2714459" y="784375"/>
                  </a:cubicBezTo>
                  <a:lnTo>
                    <a:pt x="2722475" y="784375"/>
                  </a:lnTo>
                  <a:cubicBezTo>
                    <a:pt x="2722475" y="784375"/>
                    <a:pt x="2722475" y="784375"/>
                    <a:pt x="2722475" y="785246"/>
                  </a:cubicBezTo>
                  <a:lnTo>
                    <a:pt x="2722475" y="791348"/>
                  </a:lnTo>
                  <a:cubicBezTo>
                    <a:pt x="2722475" y="791348"/>
                    <a:pt x="2722475" y="791348"/>
                    <a:pt x="2721330" y="791348"/>
                  </a:cubicBezTo>
                  <a:lnTo>
                    <a:pt x="2713313" y="791348"/>
                  </a:lnTo>
                  <a:cubicBezTo>
                    <a:pt x="2713313" y="791348"/>
                    <a:pt x="2713313" y="791348"/>
                    <a:pt x="2713313" y="792511"/>
                  </a:cubicBezTo>
                  <a:lnTo>
                    <a:pt x="2713313" y="800647"/>
                  </a:lnTo>
                  <a:cubicBezTo>
                    <a:pt x="2713313" y="800647"/>
                    <a:pt x="2713313" y="800647"/>
                    <a:pt x="2714459" y="800647"/>
                  </a:cubicBezTo>
                  <a:lnTo>
                    <a:pt x="2722475" y="800647"/>
                  </a:lnTo>
                  <a:cubicBezTo>
                    <a:pt x="2722475" y="800647"/>
                    <a:pt x="2722475" y="800647"/>
                    <a:pt x="2722475" y="801809"/>
                  </a:cubicBezTo>
                  <a:lnTo>
                    <a:pt x="2722475" y="809946"/>
                  </a:lnTo>
                  <a:cubicBezTo>
                    <a:pt x="2722475" y="809946"/>
                    <a:pt x="2722475" y="809946"/>
                    <a:pt x="2721330" y="809946"/>
                  </a:cubicBezTo>
                  <a:lnTo>
                    <a:pt x="2713313" y="809946"/>
                  </a:lnTo>
                  <a:cubicBezTo>
                    <a:pt x="2713313" y="809946"/>
                    <a:pt x="2713313" y="809946"/>
                    <a:pt x="2713313" y="810817"/>
                  </a:cubicBezTo>
                  <a:lnTo>
                    <a:pt x="2713313" y="816920"/>
                  </a:lnTo>
                  <a:cubicBezTo>
                    <a:pt x="2713313" y="816920"/>
                    <a:pt x="2713313" y="816920"/>
                    <a:pt x="2714459" y="816920"/>
                  </a:cubicBezTo>
                  <a:lnTo>
                    <a:pt x="2722475" y="816920"/>
                  </a:lnTo>
                  <a:cubicBezTo>
                    <a:pt x="2722475" y="816920"/>
                    <a:pt x="2722475" y="816920"/>
                    <a:pt x="2722475" y="818082"/>
                  </a:cubicBezTo>
                  <a:lnTo>
                    <a:pt x="2722475" y="826218"/>
                  </a:lnTo>
                  <a:cubicBezTo>
                    <a:pt x="2722475" y="826218"/>
                    <a:pt x="2722475" y="826218"/>
                    <a:pt x="2721330" y="826218"/>
                  </a:cubicBezTo>
                  <a:lnTo>
                    <a:pt x="2713313" y="826218"/>
                  </a:lnTo>
                  <a:cubicBezTo>
                    <a:pt x="2713313" y="826218"/>
                    <a:pt x="2713313" y="826218"/>
                    <a:pt x="2713313" y="827380"/>
                  </a:cubicBezTo>
                  <a:lnTo>
                    <a:pt x="2713313" y="835517"/>
                  </a:lnTo>
                  <a:cubicBezTo>
                    <a:pt x="2713313" y="835517"/>
                    <a:pt x="2713313" y="835517"/>
                    <a:pt x="2714459" y="835517"/>
                  </a:cubicBezTo>
                  <a:lnTo>
                    <a:pt x="2722475" y="835517"/>
                  </a:lnTo>
                  <a:cubicBezTo>
                    <a:pt x="2722475" y="835517"/>
                    <a:pt x="2722475" y="835517"/>
                    <a:pt x="2722475" y="836679"/>
                  </a:cubicBezTo>
                  <a:lnTo>
                    <a:pt x="2722475" y="844815"/>
                  </a:lnTo>
                  <a:cubicBezTo>
                    <a:pt x="2722475" y="844815"/>
                    <a:pt x="2722475" y="844815"/>
                    <a:pt x="2721330" y="844815"/>
                  </a:cubicBezTo>
                  <a:lnTo>
                    <a:pt x="2713313" y="844815"/>
                  </a:lnTo>
                  <a:cubicBezTo>
                    <a:pt x="2713313" y="844815"/>
                    <a:pt x="2713313" y="844815"/>
                    <a:pt x="2713313" y="845687"/>
                  </a:cubicBezTo>
                  <a:lnTo>
                    <a:pt x="2713313" y="851789"/>
                  </a:lnTo>
                  <a:cubicBezTo>
                    <a:pt x="2713313" y="851789"/>
                    <a:pt x="2713313" y="851789"/>
                    <a:pt x="2714459" y="851789"/>
                  </a:cubicBezTo>
                  <a:lnTo>
                    <a:pt x="2722475" y="851789"/>
                  </a:lnTo>
                  <a:cubicBezTo>
                    <a:pt x="2722475" y="851789"/>
                    <a:pt x="2722475" y="851789"/>
                    <a:pt x="2722475" y="852952"/>
                  </a:cubicBezTo>
                  <a:lnTo>
                    <a:pt x="2722475" y="861088"/>
                  </a:lnTo>
                  <a:cubicBezTo>
                    <a:pt x="2722475" y="861088"/>
                    <a:pt x="2722475" y="861088"/>
                    <a:pt x="2721330" y="861088"/>
                  </a:cubicBezTo>
                  <a:lnTo>
                    <a:pt x="2713313" y="861088"/>
                  </a:lnTo>
                  <a:cubicBezTo>
                    <a:pt x="2713313" y="861088"/>
                    <a:pt x="2713313" y="861088"/>
                    <a:pt x="2713313" y="862250"/>
                  </a:cubicBezTo>
                  <a:lnTo>
                    <a:pt x="2713313" y="870387"/>
                  </a:lnTo>
                  <a:cubicBezTo>
                    <a:pt x="2713313" y="870387"/>
                    <a:pt x="2713313" y="870387"/>
                    <a:pt x="2714459" y="870387"/>
                  </a:cubicBezTo>
                  <a:lnTo>
                    <a:pt x="2722475" y="870387"/>
                  </a:lnTo>
                  <a:cubicBezTo>
                    <a:pt x="2722475" y="870387"/>
                    <a:pt x="2722475" y="870387"/>
                    <a:pt x="2722475" y="871258"/>
                  </a:cubicBezTo>
                  <a:lnTo>
                    <a:pt x="2722475" y="877360"/>
                  </a:lnTo>
                  <a:cubicBezTo>
                    <a:pt x="2722475" y="877360"/>
                    <a:pt x="2722475" y="877360"/>
                    <a:pt x="2721330" y="877360"/>
                  </a:cubicBezTo>
                  <a:lnTo>
                    <a:pt x="2713313" y="877360"/>
                  </a:lnTo>
                  <a:cubicBezTo>
                    <a:pt x="2713313" y="877360"/>
                    <a:pt x="2713313" y="877360"/>
                    <a:pt x="2713313" y="878523"/>
                  </a:cubicBezTo>
                  <a:lnTo>
                    <a:pt x="2713313" y="886659"/>
                  </a:lnTo>
                  <a:cubicBezTo>
                    <a:pt x="2713313" y="886659"/>
                    <a:pt x="2713313" y="886659"/>
                    <a:pt x="2714459" y="886659"/>
                  </a:cubicBezTo>
                  <a:lnTo>
                    <a:pt x="2722475" y="886659"/>
                  </a:lnTo>
                  <a:cubicBezTo>
                    <a:pt x="2722475" y="886659"/>
                    <a:pt x="2722475" y="886659"/>
                    <a:pt x="2722475" y="887821"/>
                  </a:cubicBezTo>
                  <a:lnTo>
                    <a:pt x="2722475" y="895958"/>
                  </a:lnTo>
                  <a:cubicBezTo>
                    <a:pt x="2722475" y="895958"/>
                    <a:pt x="2722475" y="895958"/>
                    <a:pt x="2721330" y="895958"/>
                  </a:cubicBezTo>
                  <a:lnTo>
                    <a:pt x="2713313" y="895958"/>
                  </a:lnTo>
                  <a:cubicBezTo>
                    <a:pt x="2713313" y="895958"/>
                    <a:pt x="2713313" y="895958"/>
                    <a:pt x="2713313" y="897120"/>
                  </a:cubicBezTo>
                  <a:lnTo>
                    <a:pt x="2713313" y="905256"/>
                  </a:lnTo>
                  <a:cubicBezTo>
                    <a:pt x="2713313" y="905256"/>
                    <a:pt x="2713313" y="905256"/>
                    <a:pt x="2714459" y="905256"/>
                  </a:cubicBezTo>
                  <a:lnTo>
                    <a:pt x="2722475" y="905256"/>
                  </a:lnTo>
                  <a:cubicBezTo>
                    <a:pt x="2722475" y="905256"/>
                    <a:pt x="2722475" y="905256"/>
                    <a:pt x="2722475" y="906128"/>
                  </a:cubicBezTo>
                  <a:lnTo>
                    <a:pt x="2722475" y="912230"/>
                  </a:lnTo>
                  <a:cubicBezTo>
                    <a:pt x="2722475" y="912230"/>
                    <a:pt x="2722475" y="912230"/>
                    <a:pt x="2721330" y="912230"/>
                  </a:cubicBezTo>
                  <a:lnTo>
                    <a:pt x="2713313" y="912230"/>
                  </a:lnTo>
                  <a:cubicBezTo>
                    <a:pt x="2713313" y="912230"/>
                    <a:pt x="2713313" y="912230"/>
                    <a:pt x="2713313" y="913392"/>
                  </a:cubicBezTo>
                  <a:lnTo>
                    <a:pt x="2713313" y="921529"/>
                  </a:lnTo>
                  <a:cubicBezTo>
                    <a:pt x="2713313" y="921529"/>
                    <a:pt x="2713313" y="921529"/>
                    <a:pt x="2738509" y="942451"/>
                  </a:cubicBezTo>
                  <a:cubicBezTo>
                    <a:pt x="2738509" y="947100"/>
                    <a:pt x="2738509" y="947100"/>
                    <a:pt x="2737365" y="947100"/>
                  </a:cubicBezTo>
                  <a:lnTo>
                    <a:pt x="2729347" y="947100"/>
                  </a:lnTo>
                  <a:cubicBezTo>
                    <a:pt x="2729347" y="947100"/>
                    <a:pt x="2729347" y="947100"/>
                    <a:pt x="2729347" y="972671"/>
                  </a:cubicBezTo>
                  <a:cubicBezTo>
                    <a:pt x="2729347" y="972671"/>
                    <a:pt x="2729347" y="972671"/>
                    <a:pt x="2730493" y="972671"/>
                  </a:cubicBezTo>
                  <a:lnTo>
                    <a:pt x="2738509" y="972671"/>
                  </a:lnTo>
                  <a:cubicBezTo>
                    <a:pt x="2738509" y="972671"/>
                    <a:pt x="2738509" y="972671"/>
                    <a:pt x="2738509" y="971218"/>
                  </a:cubicBezTo>
                  <a:lnTo>
                    <a:pt x="2738509" y="961048"/>
                  </a:lnTo>
                  <a:cubicBezTo>
                    <a:pt x="2738509" y="961048"/>
                    <a:pt x="2738509" y="961048"/>
                    <a:pt x="2739655" y="960467"/>
                  </a:cubicBezTo>
                  <a:lnTo>
                    <a:pt x="2747671" y="956399"/>
                  </a:lnTo>
                  <a:cubicBezTo>
                    <a:pt x="2747671" y="956399"/>
                    <a:pt x="2747671" y="956399"/>
                    <a:pt x="2749675" y="956399"/>
                  </a:cubicBezTo>
                  <a:lnTo>
                    <a:pt x="2763706" y="956399"/>
                  </a:lnTo>
                  <a:cubicBezTo>
                    <a:pt x="2763706" y="956399"/>
                    <a:pt x="2763706" y="956399"/>
                    <a:pt x="2763706" y="957561"/>
                  </a:cubicBezTo>
                  <a:lnTo>
                    <a:pt x="2763706" y="965697"/>
                  </a:lnTo>
                  <a:cubicBezTo>
                    <a:pt x="2763706" y="965697"/>
                    <a:pt x="2763706" y="965697"/>
                    <a:pt x="2765424" y="965697"/>
                  </a:cubicBezTo>
                  <a:lnTo>
                    <a:pt x="2777450" y="965697"/>
                  </a:lnTo>
                  <a:cubicBezTo>
                    <a:pt x="2777450" y="970346"/>
                    <a:pt x="2777450" y="970346"/>
                    <a:pt x="2778594" y="970346"/>
                  </a:cubicBezTo>
                  <a:lnTo>
                    <a:pt x="2786612" y="970346"/>
                  </a:lnTo>
                  <a:cubicBezTo>
                    <a:pt x="2786612" y="970346"/>
                    <a:pt x="2786612" y="970346"/>
                    <a:pt x="2811807" y="1002891"/>
                  </a:cubicBezTo>
                  <a:cubicBezTo>
                    <a:pt x="2811807" y="1002891"/>
                    <a:pt x="2811807" y="1002891"/>
                    <a:pt x="2811807" y="1037761"/>
                  </a:cubicBezTo>
                  <a:cubicBezTo>
                    <a:pt x="2811807" y="1037761"/>
                    <a:pt x="2811807" y="1037761"/>
                    <a:pt x="2812951" y="1037761"/>
                  </a:cubicBezTo>
                  <a:lnTo>
                    <a:pt x="2820970" y="1037761"/>
                  </a:lnTo>
                  <a:cubicBezTo>
                    <a:pt x="2820970" y="1037761"/>
                    <a:pt x="2820970" y="1037761"/>
                    <a:pt x="2820970" y="1035727"/>
                  </a:cubicBezTo>
                  <a:lnTo>
                    <a:pt x="2820970" y="1021489"/>
                  </a:lnTo>
                  <a:cubicBezTo>
                    <a:pt x="2820970" y="1021489"/>
                    <a:pt x="2820970" y="1021489"/>
                    <a:pt x="2821829" y="1021489"/>
                  </a:cubicBezTo>
                  <a:lnTo>
                    <a:pt x="2827841" y="1021489"/>
                  </a:lnTo>
                  <a:cubicBezTo>
                    <a:pt x="2827841" y="1021489"/>
                    <a:pt x="2827841" y="1021489"/>
                    <a:pt x="2827841" y="1022651"/>
                  </a:cubicBezTo>
                  <a:lnTo>
                    <a:pt x="2827841" y="1030787"/>
                  </a:lnTo>
                  <a:cubicBezTo>
                    <a:pt x="2837003" y="1033113"/>
                    <a:pt x="2837003" y="1033113"/>
                    <a:pt x="2837003" y="981970"/>
                  </a:cubicBezTo>
                  <a:cubicBezTo>
                    <a:pt x="2837003" y="981970"/>
                    <a:pt x="2837003" y="981970"/>
                    <a:pt x="2875943" y="981970"/>
                  </a:cubicBezTo>
                  <a:cubicBezTo>
                    <a:pt x="2875943" y="981970"/>
                    <a:pt x="2875943" y="981970"/>
                    <a:pt x="2875943" y="907581"/>
                  </a:cubicBezTo>
                  <a:cubicBezTo>
                    <a:pt x="2875943" y="907581"/>
                    <a:pt x="2875943" y="907581"/>
                    <a:pt x="2912591" y="907581"/>
                  </a:cubicBezTo>
                  <a:cubicBezTo>
                    <a:pt x="2912591" y="907581"/>
                    <a:pt x="2912591" y="907581"/>
                    <a:pt x="2912591" y="906709"/>
                  </a:cubicBezTo>
                  <a:lnTo>
                    <a:pt x="2912591" y="900607"/>
                  </a:lnTo>
                  <a:cubicBezTo>
                    <a:pt x="2912591" y="900607"/>
                    <a:pt x="2912591" y="900607"/>
                    <a:pt x="2935497" y="900607"/>
                  </a:cubicBezTo>
                  <a:cubicBezTo>
                    <a:pt x="2935497" y="900607"/>
                    <a:pt x="2935497" y="900607"/>
                    <a:pt x="2935497" y="861088"/>
                  </a:cubicBezTo>
                  <a:cubicBezTo>
                    <a:pt x="2930915" y="861088"/>
                    <a:pt x="2930915" y="861088"/>
                    <a:pt x="2930915" y="859344"/>
                  </a:cubicBezTo>
                  <a:lnTo>
                    <a:pt x="2930915" y="847140"/>
                  </a:lnTo>
                  <a:lnTo>
                    <a:pt x="2935497" y="849465"/>
                  </a:lnTo>
                  <a:cubicBezTo>
                    <a:pt x="2935497" y="849465"/>
                    <a:pt x="2935497" y="849465"/>
                    <a:pt x="2940079" y="826218"/>
                  </a:cubicBezTo>
                  <a:cubicBezTo>
                    <a:pt x="2940079" y="826218"/>
                    <a:pt x="2940079" y="826218"/>
                    <a:pt x="2944659" y="849465"/>
                  </a:cubicBezTo>
                  <a:cubicBezTo>
                    <a:pt x="2946951" y="847140"/>
                    <a:pt x="2946951" y="847140"/>
                    <a:pt x="2947237" y="846268"/>
                  </a:cubicBezTo>
                  <a:lnTo>
                    <a:pt x="2949241" y="840166"/>
                  </a:lnTo>
                  <a:cubicBezTo>
                    <a:pt x="2949241" y="840166"/>
                    <a:pt x="2949241" y="840166"/>
                    <a:pt x="2949813" y="839004"/>
                  </a:cubicBezTo>
                  <a:lnTo>
                    <a:pt x="2953821" y="830867"/>
                  </a:lnTo>
                  <a:cubicBezTo>
                    <a:pt x="2953821" y="830867"/>
                    <a:pt x="2953821" y="830867"/>
                    <a:pt x="2954395" y="829705"/>
                  </a:cubicBezTo>
                  <a:lnTo>
                    <a:pt x="2958403" y="821569"/>
                  </a:lnTo>
                  <a:cubicBezTo>
                    <a:pt x="2958403" y="821569"/>
                    <a:pt x="2958403" y="821569"/>
                    <a:pt x="2959834" y="820697"/>
                  </a:cubicBezTo>
                  <a:lnTo>
                    <a:pt x="2969855" y="814595"/>
                  </a:lnTo>
                  <a:cubicBezTo>
                    <a:pt x="2969855" y="814595"/>
                    <a:pt x="2969855" y="814595"/>
                    <a:pt x="2971573" y="813433"/>
                  </a:cubicBezTo>
                  <a:lnTo>
                    <a:pt x="2983599" y="805296"/>
                  </a:lnTo>
                  <a:cubicBezTo>
                    <a:pt x="2983599" y="805296"/>
                    <a:pt x="2983599" y="805296"/>
                    <a:pt x="2984458" y="804134"/>
                  </a:cubicBezTo>
                  <a:lnTo>
                    <a:pt x="2990471" y="795998"/>
                  </a:lnTo>
                  <a:cubicBezTo>
                    <a:pt x="2990471" y="795998"/>
                    <a:pt x="2990471" y="795998"/>
                    <a:pt x="2991043" y="793964"/>
                  </a:cubicBezTo>
                  <a:lnTo>
                    <a:pt x="2995052" y="779725"/>
                  </a:lnTo>
                  <a:cubicBezTo>
                    <a:pt x="2995052" y="779725"/>
                    <a:pt x="2995052" y="779725"/>
                    <a:pt x="2995625" y="781759"/>
                  </a:cubicBezTo>
                  <a:lnTo>
                    <a:pt x="2999633" y="795998"/>
                  </a:lnTo>
                  <a:cubicBezTo>
                    <a:pt x="2999633" y="795998"/>
                    <a:pt x="2999633" y="795998"/>
                    <a:pt x="3000205" y="796869"/>
                  </a:cubicBezTo>
                  <a:lnTo>
                    <a:pt x="3004214" y="802972"/>
                  </a:lnTo>
                  <a:cubicBezTo>
                    <a:pt x="3004214" y="802972"/>
                    <a:pt x="3004214" y="802972"/>
                    <a:pt x="3005646" y="804134"/>
                  </a:cubicBezTo>
                  <a:lnTo>
                    <a:pt x="3015667" y="812270"/>
                  </a:lnTo>
                  <a:cubicBezTo>
                    <a:pt x="3015667" y="812270"/>
                    <a:pt x="3015667" y="812270"/>
                    <a:pt x="3016813" y="813433"/>
                  </a:cubicBezTo>
                  <a:lnTo>
                    <a:pt x="3024828" y="821569"/>
                  </a:lnTo>
                  <a:cubicBezTo>
                    <a:pt x="3024828" y="821569"/>
                    <a:pt x="3024828" y="821569"/>
                    <a:pt x="3025975" y="822731"/>
                  </a:cubicBezTo>
                  <a:lnTo>
                    <a:pt x="3033991" y="830867"/>
                  </a:lnTo>
                  <a:cubicBezTo>
                    <a:pt x="3033991" y="830867"/>
                    <a:pt x="3033991" y="830867"/>
                    <a:pt x="3034278" y="832030"/>
                  </a:cubicBezTo>
                  <a:lnTo>
                    <a:pt x="3036281" y="840166"/>
                  </a:lnTo>
                  <a:cubicBezTo>
                    <a:pt x="3036281" y="840166"/>
                    <a:pt x="3036281" y="840166"/>
                    <a:pt x="3036567" y="841328"/>
                  </a:cubicBezTo>
                  <a:lnTo>
                    <a:pt x="3038572" y="849465"/>
                  </a:lnTo>
                  <a:cubicBezTo>
                    <a:pt x="3043153" y="849465"/>
                    <a:pt x="3043153" y="849465"/>
                    <a:pt x="3045443" y="826218"/>
                  </a:cubicBezTo>
                  <a:cubicBezTo>
                    <a:pt x="3045443" y="826218"/>
                    <a:pt x="3045443" y="826218"/>
                    <a:pt x="3050025" y="849465"/>
                  </a:cubicBezTo>
                  <a:cubicBezTo>
                    <a:pt x="3054605" y="849465"/>
                    <a:pt x="3054605" y="849465"/>
                    <a:pt x="3054605" y="851208"/>
                  </a:cubicBezTo>
                  <a:lnTo>
                    <a:pt x="3054605" y="863413"/>
                  </a:lnTo>
                  <a:cubicBezTo>
                    <a:pt x="3050025" y="863413"/>
                    <a:pt x="3050025" y="863413"/>
                    <a:pt x="3050025" y="895958"/>
                  </a:cubicBezTo>
                  <a:cubicBezTo>
                    <a:pt x="3050025" y="895958"/>
                    <a:pt x="3050025" y="895958"/>
                    <a:pt x="3051171" y="895958"/>
                  </a:cubicBezTo>
                  <a:lnTo>
                    <a:pt x="3059187" y="895958"/>
                  </a:lnTo>
                  <a:cubicBezTo>
                    <a:pt x="3059187" y="900607"/>
                    <a:pt x="3059187" y="900607"/>
                    <a:pt x="3060047" y="900607"/>
                  </a:cubicBezTo>
                  <a:lnTo>
                    <a:pt x="3066059" y="900607"/>
                  </a:lnTo>
                  <a:cubicBezTo>
                    <a:pt x="3066059" y="900607"/>
                    <a:pt x="3066059" y="900607"/>
                    <a:pt x="3066059" y="899445"/>
                  </a:cubicBezTo>
                  <a:lnTo>
                    <a:pt x="3066059" y="891308"/>
                  </a:lnTo>
                  <a:cubicBezTo>
                    <a:pt x="3066059" y="891308"/>
                    <a:pt x="3066059" y="891308"/>
                    <a:pt x="3068349" y="891308"/>
                  </a:cubicBezTo>
                  <a:lnTo>
                    <a:pt x="3084383" y="891308"/>
                  </a:lnTo>
                  <a:cubicBezTo>
                    <a:pt x="3084383" y="891308"/>
                    <a:pt x="3084383" y="891308"/>
                    <a:pt x="3084383" y="889274"/>
                  </a:cubicBezTo>
                  <a:lnTo>
                    <a:pt x="3084383" y="875036"/>
                  </a:lnTo>
                  <a:cubicBezTo>
                    <a:pt x="3084383" y="875036"/>
                    <a:pt x="3084383" y="875036"/>
                    <a:pt x="3123323" y="875036"/>
                  </a:cubicBezTo>
                  <a:cubicBezTo>
                    <a:pt x="3123323" y="875036"/>
                    <a:pt x="3123323" y="875036"/>
                    <a:pt x="3123323" y="876489"/>
                  </a:cubicBezTo>
                  <a:lnTo>
                    <a:pt x="3123323" y="886659"/>
                  </a:lnTo>
                  <a:cubicBezTo>
                    <a:pt x="3123323" y="886659"/>
                    <a:pt x="3123323" y="886659"/>
                    <a:pt x="3143937" y="886659"/>
                  </a:cubicBezTo>
                  <a:cubicBezTo>
                    <a:pt x="3143937" y="886659"/>
                    <a:pt x="3143937" y="886659"/>
                    <a:pt x="3143937" y="888984"/>
                  </a:cubicBezTo>
                  <a:lnTo>
                    <a:pt x="3143937" y="905256"/>
                  </a:lnTo>
                  <a:cubicBezTo>
                    <a:pt x="3139357" y="905256"/>
                    <a:pt x="3139357" y="905256"/>
                    <a:pt x="3139357" y="906128"/>
                  </a:cubicBezTo>
                  <a:lnTo>
                    <a:pt x="3139357" y="912230"/>
                  </a:lnTo>
                  <a:cubicBezTo>
                    <a:pt x="3143937" y="912230"/>
                    <a:pt x="3143937" y="912230"/>
                    <a:pt x="3143937" y="913974"/>
                  </a:cubicBezTo>
                  <a:lnTo>
                    <a:pt x="3143937" y="926178"/>
                  </a:lnTo>
                  <a:lnTo>
                    <a:pt x="3139357" y="930827"/>
                  </a:lnTo>
                  <a:cubicBezTo>
                    <a:pt x="3139357" y="930827"/>
                    <a:pt x="3139357" y="930827"/>
                    <a:pt x="3139357" y="986619"/>
                  </a:cubicBezTo>
                  <a:cubicBezTo>
                    <a:pt x="3139357" y="986619"/>
                    <a:pt x="3139357" y="986619"/>
                    <a:pt x="3141360" y="986619"/>
                  </a:cubicBezTo>
                  <a:lnTo>
                    <a:pt x="3155391" y="986619"/>
                  </a:lnTo>
                  <a:cubicBezTo>
                    <a:pt x="3155391" y="991268"/>
                    <a:pt x="3155391" y="991268"/>
                    <a:pt x="3157107" y="991268"/>
                  </a:cubicBezTo>
                  <a:lnTo>
                    <a:pt x="3169135" y="991268"/>
                  </a:lnTo>
                  <a:cubicBezTo>
                    <a:pt x="3169135" y="991268"/>
                    <a:pt x="3169135" y="991268"/>
                    <a:pt x="3169135" y="993302"/>
                  </a:cubicBezTo>
                  <a:lnTo>
                    <a:pt x="3169135" y="1007541"/>
                  </a:lnTo>
                  <a:cubicBezTo>
                    <a:pt x="3169135" y="1007541"/>
                    <a:pt x="3169135" y="1007541"/>
                    <a:pt x="3170853" y="1007541"/>
                  </a:cubicBezTo>
                  <a:lnTo>
                    <a:pt x="3182877" y="1007541"/>
                  </a:lnTo>
                  <a:cubicBezTo>
                    <a:pt x="3182877" y="1007541"/>
                    <a:pt x="3182877" y="1007541"/>
                    <a:pt x="3182877" y="1005507"/>
                  </a:cubicBezTo>
                  <a:lnTo>
                    <a:pt x="3182877" y="991268"/>
                  </a:lnTo>
                  <a:cubicBezTo>
                    <a:pt x="3182877" y="991268"/>
                    <a:pt x="3182877" y="991268"/>
                    <a:pt x="3184880" y="990106"/>
                  </a:cubicBezTo>
                  <a:lnTo>
                    <a:pt x="3198911" y="981970"/>
                  </a:lnTo>
                  <a:cubicBezTo>
                    <a:pt x="3198911" y="981970"/>
                    <a:pt x="3198911" y="981970"/>
                    <a:pt x="3198911" y="961048"/>
                  </a:cubicBezTo>
                  <a:cubicBezTo>
                    <a:pt x="3194330" y="961048"/>
                    <a:pt x="3194330" y="961048"/>
                    <a:pt x="3194330" y="937801"/>
                  </a:cubicBezTo>
                  <a:cubicBezTo>
                    <a:pt x="3194330" y="937801"/>
                    <a:pt x="3194330" y="937801"/>
                    <a:pt x="3195474" y="937801"/>
                  </a:cubicBezTo>
                  <a:lnTo>
                    <a:pt x="3203492" y="937801"/>
                  </a:lnTo>
                  <a:cubicBezTo>
                    <a:pt x="3203492" y="935477"/>
                    <a:pt x="3203492" y="935477"/>
                    <a:pt x="3224107" y="935477"/>
                  </a:cubicBezTo>
                  <a:cubicBezTo>
                    <a:pt x="3224107" y="935477"/>
                    <a:pt x="3224107" y="935477"/>
                    <a:pt x="3224107" y="934314"/>
                  </a:cubicBezTo>
                  <a:lnTo>
                    <a:pt x="3224107" y="926178"/>
                  </a:lnTo>
                  <a:cubicBezTo>
                    <a:pt x="3224107" y="926178"/>
                    <a:pt x="3224107" y="926178"/>
                    <a:pt x="3225825" y="926178"/>
                  </a:cubicBezTo>
                  <a:lnTo>
                    <a:pt x="3237850" y="926178"/>
                  </a:lnTo>
                  <a:cubicBezTo>
                    <a:pt x="3237850" y="926178"/>
                    <a:pt x="3237850" y="926178"/>
                    <a:pt x="3237850" y="809946"/>
                  </a:cubicBezTo>
                  <a:cubicBezTo>
                    <a:pt x="3237850" y="809946"/>
                    <a:pt x="3237850" y="809946"/>
                    <a:pt x="3238995" y="809946"/>
                  </a:cubicBezTo>
                  <a:lnTo>
                    <a:pt x="3247012" y="809946"/>
                  </a:lnTo>
                  <a:cubicBezTo>
                    <a:pt x="3247012" y="809946"/>
                    <a:pt x="3247012" y="809946"/>
                    <a:pt x="3247012" y="807621"/>
                  </a:cubicBezTo>
                  <a:lnTo>
                    <a:pt x="3247012" y="791348"/>
                  </a:lnTo>
                  <a:cubicBezTo>
                    <a:pt x="3249303" y="791348"/>
                    <a:pt x="3249303" y="791348"/>
                    <a:pt x="3249303" y="744855"/>
                  </a:cubicBezTo>
                  <a:cubicBezTo>
                    <a:pt x="3249303" y="744855"/>
                    <a:pt x="3249303" y="744855"/>
                    <a:pt x="3250449" y="744855"/>
                  </a:cubicBezTo>
                  <a:lnTo>
                    <a:pt x="3258465" y="744855"/>
                  </a:lnTo>
                  <a:cubicBezTo>
                    <a:pt x="3258465" y="744855"/>
                    <a:pt x="3258465" y="744855"/>
                    <a:pt x="3258465" y="746018"/>
                  </a:cubicBezTo>
                  <a:lnTo>
                    <a:pt x="3258465" y="754154"/>
                  </a:lnTo>
                  <a:cubicBezTo>
                    <a:pt x="3263045" y="754154"/>
                    <a:pt x="3263045" y="754154"/>
                    <a:pt x="3263045" y="751829"/>
                  </a:cubicBezTo>
                  <a:lnTo>
                    <a:pt x="3263045" y="735557"/>
                  </a:lnTo>
                  <a:cubicBezTo>
                    <a:pt x="3263045" y="735557"/>
                    <a:pt x="3263045" y="735557"/>
                    <a:pt x="3264477" y="734976"/>
                  </a:cubicBezTo>
                  <a:lnTo>
                    <a:pt x="3274499" y="730908"/>
                  </a:lnTo>
                  <a:cubicBezTo>
                    <a:pt x="3274499" y="730908"/>
                    <a:pt x="3274499" y="730908"/>
                    <a:pt x="3275644" y="731489"/>
                  </a:cubicBezTo>
                  <a:lnTo>
                    <a:pt x="3283661" y="735557"/>
                  </a:lnTo>
                  <a:cubicBezTo>
                    <a:pt x="3283661" y="735557"/>
                    <a:pt x="3283661" y="735557"/>
                    <a:pt x="3285379" y="735557"/>
                  </a:cubicBezTo>
                  <a:lnTo>
                    <a:pt x="3297405" y="735557"/>
                  </a:lnTo>
                  <a:cubicBezTo>
                    <a:pt x="3297405" y="735557"/>
                    <a:pt x="3297405" y="735557"/>
                    <a:pt x="3297405" y="705336"/>
                  </a:cubicBezTo>
                  <a:cubicBezTo>
                    <a:pt x="3297405" y="705336"/>
                    <a:pt x="3297405" y="705336"/>
                    <a:pt x="3298550" y="705336"/>
                  </a:cubicBezTo>
                  <a:lnTo>
                    <a:pt x="3306565" y="705336"/>
                  </a:lnTo>
                  <a:cubicBezTo>
                    <a:pt x="3306565" y="709986"/>
                    <a:pt x="3306565" y="709986"/>
                    <a:pt x="3307997" y="709986"/>
                  </a:cubicBezTo>
                  <a:lnTo>
                    <a:pt x="3318019" y="709986"/>
                  </a:lnTo>
                  <a:cubicBezTo>
                    <a:pt x="3318019" y="705336"/>
                    <a:pt x="3318019" y="705336"/>
                    <a:pt x="3319165" y="705336"/>
                  </a:cubicBezTo>
                  <a:lnTo>
                    <a:pt x="3327182" y="705336"/>
                  </a:lnTo>
                  <a:cubicBezTo>
                    <a:pt x="3327182" y="705336"/>
                    <a:pt x="3327182" y="705336"/>
                    <a:pt x="3327182" y="740206"/>
                  </a:cubicBezTo>
                  <a:cubicBezTo>
                    <a:pt x="3327182" y="740206"/>
                    <a:pt x="3327182" y="740206"/>
                    <a:pt x="3328613" y="741368"/>
                  </a:cubicBezTo>
                  <a:lnTo>
                    <a:pt x="3338635" y="749505"/>
                  </a:lnTo>
                  <a:cubicBezTo>
                    <a:pt x="3336344" y="756479"/>
                    <a:pt x="3336344" y="756479"/>
                    <a:pt x="3361539" y="756479"/>
                  </a:cubicBezTo>
                  <a:cubicBezTo>
                    <a:pt x="3361539" y="756479"/>
                    <a:pt x="3361539" y="756479"/>
                    <a:pt x="3361539" y="755026"/>
                  </a:cubicBezTo>
                  <a:lnTo>
                    <a:pt x="3361539" y="744855"/>
                  </a:lnTo>
                  <a:cubicBezTo>
                    <a:pt x="3361539" y="744855"/>
                    <a:pt x="3361539" y="744855"/>
                    <a:pt x="3391317" y="735557"/>
                  </a:cubicBezTo>
                  <a:cubicBezTo>
                    <a:pt x="3391317" y="735557"/>
                    <a:pt x="3391317" y="735557"/>
                    <a:pt x="3391317" y="734395"/>
                  </a:cubicBezTo>
                  <a:lnTo>
                    <a:pt x="3391317" y="726258"/>
                  </a:lnTo>
                  <a:cubicBezTo>
                    <a:pt x="3391317" y="726258"/>
                    <a:pt x="3391317" y="726258"/>
                    <a:pt x="3392176" y="726258"/>
                  </a:cubicBezTo>
                  <a:lnTo>
                    <a:pt x="3398189" y="726258"/>
                  </a:lnTo>
                  <a:cubicBezTo>
                    <a:pt x="3398189" y="726258"/>
                    <a:pt x="3398189" y="726258"/>
                    <a:pt x="3398189" y="725387"/>
                  </a:cubicBezTo>
                  <a:lnTo>
                    <a:pt x="3398189" y="719284"/>
                  </a:lnTo>
                  <a:cubicBezTo>
                    <a:pt x="3398189" y="719284"/>
                    <a:pt x="3398189" y="719284"/>
                    <a:pt x="3400479" y="719284"/>
                  </a:cubicBezTo>
                  <a:lnTo>
                    <a:pt x="3416513" y="719284"/>
                  </a:lnTo>
                  <a:cubicBezTo>
                    <a:pt x="3416513" y="719284"/>
                    <a:pt x="3416513" y="719284"/>
                    <a:pt x="3416513" y="720156"/>
                  </a:cubicBezTo>
                  <a:lnTo>
                    <a:pt x="3416513" y="726258"/>
                  </a:lnTo>
                  <a:cubicBezTo>
                    <a:pt x="3416513" y="726258"/>
                    <a:pt x="3416513" y="726258"/>
                    <a:pt x="3418231" y="726258"/>
                  </a:cubicBezTo>
                  <a:lnTo>
                    <a:pt x="3430257" y="726258"/>
                  </a:lnTo>
                  <a:cubicBezTo>
                    <a:pt x="3430257" y="726258"/>
                    <a:pt x="3430257" y="726258"/>
                    <a:pt x="3430257" y="728002"/>
                  </a:cubicBezTo>
                  <a:lnTo>
                    <a:pt x="3430257" y="740206"/>
                  </a:lnTo>
                  <a:cubicBezTo>
                    <a:pt x="3430257" y="740206"/>
                    <a:pt x="3430257" y="740206"/>
                    <a:pt x="3455452" y="740206"/>
                  </a:cubicBezTo>
                  <a:cubicBezTo>
                    <a:pt x="3455452" y="740206"/>
                    <a:pt x="3455452" y="740206"/>
                    <a:pt x="3455452" y="739044"/>
                  </a:cubicBezTo>
                  <a:lnTo>
                    <a:pt x="3455452" y="730908"/>
                  </a:lnTo>
                  <a:cubicBezTo>
                    <a:pt x="3455452" y="730908"/>
                    <a:pt x="3455452" y="730908"/>
                    <a:pt x="3456884" y="730908"/>
                  </a:cubicBezTo>
                  <a:lnTo>
                    <a:pt x="3466905" y="730908"/>
                  </a:lnTo>
                  <a:cubicBezTo>
                    <a:pt x="3466905" y="730908"/>
                    <a:pt x="3466905" y="730908"/>
                    <a:pt x="3466905" y="729745"/>
                  </a:cubicBezTo>
                  <a:lnTo>
                    <a:pt x="3466905" y="721609"/>
                  </a:lnTo>
                  <a:cubicBezTo>
                    <a:pt x="3466905" y="721609"/>
                    <a:pt x="3466905" y="721609"/>
                    <a:pt x="3468623" y="721609"/>
                  </a:cubicBezTo>
                  <a:lnTo>
                    <a:pt x="3480647" y="721609"/>
                  </a:lnTo>
                  <a:cubicBezTo>
                    <a:pt x="3480647" y="721609"/>
                    <a:pt x="3480647" y="721609"/>
                    <a:pt x="3480647" y="722771"/>
                  </a:cubicBezTo>
                  <a:lnTo>
                    <a:pt x="3480647" y="730908"/>
                  </a:lnTo>
                  <a:cubicBezTo>
                    <a:pt x="3485229" y="730908"/>
                    <a:pt x="3485229" y="730908"/>
                    <a:pt x="3485229" y="675116"/>
                  </a:cubicBezTo>
                  <a:cubicBezTo>
                    <a:pt x="3485229" y="675116"/>
                    <a:pt x="3485229" y="675116"/>
                    <a:pt x="3588304" y="675116"/>
                  </a:cubicBezTo>
                  <a:cubicBezTo>
                    <a:pt x="3588304" y="675116"/>
                    <a:pt x="3588304" y="675116"/>
                    <a:pt x="3588304" y="749505"/>
                  </a:cubicBezTo>
                  <a:cubicBezTo>
                    <a:pt x="3588304" y="749505"/>
                    <a:pt x="3588304" y="749505"/>
                    <a:pt x="3590595" y="749505"/>
                  </a:cubicBezTo>
                  <a:lnTo>
                    <a:pt x="3606629" y="749505"/>
                  </a:lnTo>
                  <a:cubicBezTo>
                    <a:pt x="3606629" y="749505"/>
                    <a:pt x="3606629" y="749505"/>
                    <a:pt x="3606629" y="665817"/>
                  </a:cubicBezTo>
                  <a:cubicBezTo>
                    <a:pt x="3606629" y="665817"/>
                    <a:pt x="3606629" y="665817"/>
                    <a:pt x="3629535" y="654194"/>
                  </a:cubicBezTo>
                  <a:cubicBezTo>
                    <a:pt x="3629535" y="654194"/>
                    <a:pt x="3629535" y="654194"/>
                    <a:pt x="3659311" y="654194"/>
                  </a:cubicBezTo>
                  <a:cubicBezTo>
                    <a:pt x="3659311" y="654194"/>
                    <a:pt x="3659311" y="654194"/>
                    <a:pt x="3661316" y="652451"/>
                  </a:cubicBezTo>
                  <a:lnTo>
                    <a:pt x="3675345" y="640246"/>
                  </a:lnTo>
                  <a:cubicBezTo>
                    <a:pt x="3675345" y="640246"/>
                    <a:pt x="3675345" y="640246"/>
                    <a:pt x="3714285" y="640246"/>
                  </a:cubicBezTo>
                  <a:cubicBezTo>
                    <a:pt x="3714285" y="640246"/>
                    <a:pt x="3714285" y="640246"/>
                    <a:pt x="3714285" y="641990"/>
                  </a:cubicBezTo>
                  <a:lnTo>
                    <a:pt x="3714285" y="654194"/>
                  </a:lnTo>
                  <a:cubicBezTo>
                    <a:pt x="3714285" y="654194"/>
                    <a:pt x="3714285" y="654194"/>
                    <a:pt x="3753224" y="654194"/>
                  </a:cubicBezTo>
                  <a:cubicBezTo>
                    <a:pt x="3753224" y="654194"/>
                    <a:pt x="3753224" y="654194"/>
                    <a:pt x="3753224" y="744855"/>
                  </a:cubicBezTo>
                  <a:cubicBezTo>
                    <a:pt x="3753224" y="744855"/>
                    <a:pt x="3753224" y="744855"/>
                    <a:pt x="3754656" y="744855"/>
                  </a:cubicBezTo>
                  <a:lnTo>
                    <a:pt x="3764677" y="744855"/>
                  </a:lnTo>
                  <a:cubicBezTo>
                    <a:pt x="3764677" y="744855"/>
                    <a:pt x="3764677" y="744855"/>
                    <a:pt x="3764677" y="877360"/>
                  </a:cubicBezTo>
                  <a:cubicBezTo>
                    <a:pt x="3764677" y="877360"/>
                    <a:pt x="3764677" y="877360"/>
                    <a:pt x="3766967" y="877360"/>
                  </a:cubicBezTo>
                  <a:lnTo>
                    <a:pt x="3783001" y="877360"/>
                  </a:lnTo>
                  <a:cubicBezTo>
                    <a:pt x="3783001" y="877360"/>
                    <a:pt x="3783001" y="877360"/>
                    <a:pt x="3783001" y="791348"/>
                  </a:cubicBezTo>
                  <a:cubicBezTo>
                    <a:pt x="3783001" y="791348"/>
                    <a:pt x="3783001" y="791348"/>
                    <a:pt x="3783861" y="790767"/>
                  </a:cubicBezTo>
                  <a:lnTo>
                    <a:pt x="3789873" y="786699"/>
                  </a:lnTo>
                  <a:cubicBezTo>
                    <a:pt x="3794455" y="786699"/>
                    <a:pt x="3794455" y="786699"/>
                    <a:pt x="3794455" y="787861"/>
                  </a:cubicBezTo>
                  <a:lnTo>
                    <a:pt x="3794455" y="795998"/>
                  </a:lnTo>
                  <a:cubicBezTo>
                    <a:pt x="3794455" y="795998"/>
                    <a:pt x="3794455" y="795998"/>
                    <a:pt x="3796744" y="794835"/>
                  </a:cubicBezTo>
                  <a:lnTo>
                    <a:pt x="3812779" y="786699"/>
                  </a:lnTo>
                  <a:cubicBezTo>
                    <a:pt x="3812779" y="786699"/>
                    <a:pt x="3812779" y="786699"/>
                    <a:pt x="3814783" y="786699"/>
                  </a:cubicBezTo>
                  <a:lnTo>
                    <a:pt x="3828812" y="786699"/>
                  </a:lnTo>
                  <a:cubicBezTo>
                    <a:pt x="3828812" y="786699"/>
                    <a:pt x="3828812" y="786699"/>
                    <a:pt x="3828812" y="944775"/>
                  </a:cubicBezTo>
                  <a:cubicBezTo>
                    <a:pt x="3828812" y="944775"/>
                    <a:pt x="3828812" y="944775"/>
                    <a:pt x="3860881" y="949425"/>
                  </a:cubicBezTo>
                  <a:cubicBezTo>
                    <a:pt x="3860881" y="947100"/>
                    <a:pt x="3860881" y="944775"/>
                    <a:pt x="3860881" y="942451"/>
                  </a:cubicBezTo>
                  <a:cubicBezTo>
                    <a:pt x="3872333" y="942451"/>
                    <a:pt x="3883785" y="942451"/>
                    <a:pt x="3895238" y="942451"/>
                  </a:cubicBezTo>
                  <a:cubicBezTo>
                    <a:pt x="3895238" y="930827"/>
                    <a:pt x="3895238" y="921529"/>
                    <a:pt x="3895238" y="912230"/>
                  </a:cubicBezTo>
                  <a:lnTo>
                    <a:pt x="3904401" y="912230"/>
                  </a:lnTo>
                  <a:cubicBezTo>
                    <a:pt x="3904401" y="898282"/>
                    <a:pt x="3904401" y="886659"/>
                    <a:pt x="3904401" y="872711"/>
                  </a:cubicBezTo>
                  <a:cubicBezTo>
                    <a:pt x="3906691" y="872711"/>
                    <a:pt x="3908982" y="872711"/>
                    <a:pt x="3911273" y="872711"/>
                  </a:cubicBezTo>
                  <a:cubicBezTo>
                    <a:pt x="3911273" y="858763"/>
                    <a:pt x="3911273" y="847140"/>
                    <a:pt x="3911273" y="833192"/>
                  </a:cubicBezTo>
                  <a:cubicBezTo>
                    <a:pt x="3915853" y="833192"/>
                    <a:pt x="3920434" y="833192"/>
                    <a:pt x="3927307" y="833192"/>
                  </a:cubicBezTo>
                  <a:cubicBezTo>
                    <a:pt x="3943340" y="828543"/>
                    <a:pt x="3961664" y="819244"/>
                    <a:pt x="3977697" y="812270"/>
                  </a:cubicBezTo>
                  <a:cubicBezTo>
                    <a:pt x="3979989" y="805296"/>
                    <a:pt x="3979989" y="798322"/>
                    <a:pt x="3979989" y="791348"/>
                  </a:cubicBezTo>
                  <a:cubicBezTo>
                    <a:pt x="3982279" y="798322"/>
                    <a:pt x="3982279" y="805296"/>
                    <a:pt x="3984570" y="812270"/>
                  </a:cubicBezTo>
                  <a:cubicBezTo>
                    <a:pt x="4002895" y="821569"/>
                    <a:pt x="4018928" y="830867"/>
                    <a:pt x="4037253" y="840166"/>
                  </a:cubicBezTo>
                  <a:cubicBezTo>
                    <a:pt x="4037253" y="837847"/>
                    <a:pt x="4037253" y="835529"/>
                    <a:pt x="4037253" y="835517"/>
                  </a:cubicBezTo>
                  <a:cubicBezTo>
                    <a:pt x="4041833" y="835517"/>
                    <a:pt x="4046416" y="835517"/>
                    <a:pt x="4050996" y="835517"/>
                  </a:cubicBezTo>
                  <a:cubicBezTo>
                    <a:pt x="4050996" y="847140"/>
                    <a:pt x="4050996" y="861088"/>
                    <a:pt x="4050996" y="872711"/>
                  </a:cubicBezTo>
                  <a:cubicBezTo>
                    <a:pt x="4053287" y="872711"/>
                    <a:pt x="4055577" y="872711"/>
                    <a:pt x="4057867" y="872711"/>
                  </a:cubicBezTo>
                  <a:cubicBezTo>
                    <a:pt x="4057867" y="886659"/>
                    <a:pt x="4057867" y="900607"/>
                    <a:pt x="4057867" y="916879"/>
                  </a:cubicBezTo>
                  <a:cubicBezTo>
                    <a:pt x="4060159" y="916879"/>
                    <a:pt x="4062449" y="916879"/>
                    <a:pt x="4064740" y="916879"/>
                  </a:cubicBezTo>
                  <a:cubicBezTo>
                    <a:pt x="4064740" y="923853"/>
                    <a:pt x="4064740" y="930827"/>
                    <a:pt x="4064740" y="937801"/>
                  </a:cubicBezTo>
                  <a:cubicBezTo>
                    <a:pt x="4069321" y="937801"/>
                    <a:pt x="4073901" y="937801"/>
                    <a:pt x="4078483" y="937801"/>
                  </a:cubicBezTo>
                  <a:cubicBezTo>
                    <a:pt x="4078483" y="949425"/>
                    <a:pt x="4078483" y="958723"/>
                    <a:pt x="4078483" y="970346"/>
                  </a:cubicBezTo>
                  <a:cubicBezTo>
                    <a:pt x="4108260" y="968022"/>
                    <a:pt x="4135747" y="965697"/>
                    <a:pt x="4165523" y="963372"/>
                  </a:cubicBezTo>
                  <a:cubicBezTo>
                    <a:pt x="4165523" y="951749"/>
                    <a:pt x="4165523" y="942451"/>
                    <a:pt x="4165523" y="930827"/>
                  </a:cubicBezTo>
                  <a:cubicBezTo>
                    <a:pt x="4181557" y="930827"/>
                    <a:pt x="4197591" y="930827"/>
                    <a:pt x="4211335" y="930827"/>
                  </a:cubicBezTo>
                  <a:cubicBezTo>
                    <a:pt x="4211335" y="923853"/>
                    <a:pt x="4211335" y="919204"/>
                    <a:pt x="4211335" y="912230"/>
                  </a:cubicBezTo>
                  <a:cubicBezTo>
                    <a:pt x="4243403" y="912230"/>
                    <a:pt x="4275469" y="912230"/>
                    <a:pt x="4307538" y="912230"/>
                  </a:cubicBezTo>
                  <a:cubicBezTo>
                    <a:pt x="4307538" y="916879"/>
                    <a:pt x="4307538" y="919204"/>
                    <a:pt x="4307538" y="923853"/>
                  </a:cubicBezTo>
                  <a:cubicBezTo>
                    <a:pt x="4328153" y="923853"/>
                    <a:pt x="4348767" y="923853"/>
                    <a:pt x="4369382" y="923853"/>
                  </a:cubicBezTo>
                  <a:cubicBezTo>
                    <a:pt x="4369382" y="926178"/>
                    <a:pt x="4369382" y="928503"/>
                    <a:pt x="4369382" y="930827"/>
                  </a:cubicBezTo>
                  <a:cubicBezTo>
                    <a:pt x="4373963" y="930827"/>
                    <a:pt x="4380835" y="930827"/>
                    <a:pt x="4387707" y="930827"/>
                  </a:cubicBezTo>
                  <a:cubicBezTo>
                    <a:pt x="4387707" y="933152"/>
                    <a:pt x="4387707" y="935477"/>
                    <a:pt x="4387707" y="937801"/>
                  </a:cubicBezTo>
                  <a:cubicBezTo>
                    <a:pt x="4392287" y="937801"/>
                    <a:pt x="4399159" y="937801"/>
                    <a:pt x="4403740" y="937801"/>
                  </a:cubicBezTo>
                  <a:cubicBezTo>
                    <a:pt x="4403740" y="931132"/>
                    <a:pt x="4403740" y="924463"/>
                    <a:pt x="4403740" y="917794"/>
                  </a:cubicBezTo>
                  <a:lnTo>
                    <a:pt x="4475956" y="1039515"/>
                  </a:lnTo>
                  <a:lnTo>
                    <a:pt x="0" y="1039515"/>
                  </a:lnTo>
                  <a:lnTo>
                    <a:pt x="0" y="685283"/>
                  </a:lnTo>
                  <a:lnTo>
                    <a:pt x="9900" y="685283"/>
                  </a:lnTo>
                  <a:cubicBezTo>
                    <a:pt x="9900" y="685271"/>
                    <a:pt x="9900" y="684760"/>
                    <a:pt x="9900" y="661504"/>
                  </a:cubicBezTo>
                  <a:cubicBezTo>
                    <a:pt x="9907" y="661504"/>
                    <a:pt x="9987" y="661504"/>
                    <a:pt x="10941" y="661504"/>
                  </a:cubicBezTo>
                  <a:lnTo>
                    <a:pt x="18230" y="661504"/>
                  </a:lnTo>
                  <a:cubicBezTo>
                    <a:pt x="18230" y="661485"/>
                    <a:pt x="18230" y="660714"/>
                    <a:pt x="18230" y="629077"/>
                  </a:cubicBezTo>
                  <a:cubicBezTo>
                    <a:pt x="18238" y="629077"/>
                    <a:pt x="18317" y="629077"/>
                    <a:pt x="19272" y="629077"/>
                  </a:cubicBezTo>
                  <a:lnTo>
                    <a:pt x="26562" y="629077"/>
                  </a:lnTo>
                  <a:cubicBezTo>
                    <a:pt x="26562" y="629071"/>
                    <a:pt x="26562" y="628962"/>
                    <a:pt x="26562" y="627186"/>
                  </a:cubicBezTo>
                  <a:lnTo>
                    <a:pt x="26562" y="613945"/>
                  </a:lnTo>
                  <a:cubicBezTo>
                    <a:pt x="24478" y="613945"/>
                    <a:pt x="24478" y="613945"/>
                    <a:pt x="25259" y="612323"/>
                  </a:cubicBezTo>
                  <a:lnTo>
                    <a:pt x="30726" y="600974"/>
                  </a:lnTo>
                  <a:cubicBezTo>
                    <a:pt x="30732" y="600991"/>
                    <a:pt x="30932" y="601665"/>
                    <a:pt x="39057" y="629077"/>
                  </a:cubicBezTo>
                  <a:cubicBezTo>
                    <a:pt x="39066" y="629077"/>
                    <a:pt x="39140" y="629077"/>
                    <a:pt x="39838" y="629077"/>
                  </a:cubicBezTo>
                  <a:lnTo>
                    <a:pt x="45305" y="629077"/>
                  </a:lnTo>
                  <a:cubicBezTo>
                    <a:pt x="45305" y="629064"/>
                    <a:pt x="45305" y="627885"/>
                    <a:pt x="45305" y="523150"/>
                  </a:cubicBezTo>
                  <a:cubicBezTo>
                    <a:pt x="45315" y="523150"/>
                    <a:pt x="45433" y="523150"/>
                    <a:pt x="46867" y="523150"/>
                  </a:cubicBezTo>
                  <a:lnTo>
                    <a:pt x="57801" y="523150"/>
                  </a:lnTo>
                  <a:cubicBezTo>
                    <a:pt x="57801" y="523128"/>
                    <a:pt x="57801" y="522118"/>
                    <a:pt x="57801" y="475591"/>
                  </a:cubicBezTo>
                  <a:cubicBezTo>
                    <a:pt x="57818" y="475591"/>
                    <a:pt x="58461" y="475591"/>
                    <a:pt x="84875" y="475591"/>
                  </a:cubicBezTo>
                  <a:cubicBezTo>
                    <a:pt x="84875" y="475579"/>
                    <a:pt x="84875" y="475069"/>
                    <a:pt x="84875" y="453973"/>
                  </a:cubicBezTo>
                  <a:cubicBezTo>
                    <a:pt x="84895" y="453973"/>
                    <a:pt x="85705" y="453973"/>
                    <a:pt x="120280" y="453973"/>
                  </a:cubicBezTo>
                  <a:cubicBezTo>
                    <a:pt x="120280" y="453981"/>
                    <a:pt x="120280" y="454111"/>
                    <a:pt x="120280" y="456405"/>
                  </a:cubicBezTo>
                  <a:lnTo>
                    <a:pt x="120280" y="473429"/>
                  </a:lnTo>
                  <a:cubicBezTo>
                    <a:pt x="120290" y="473429"/>
                    <a:pt x="120424" y="473429"/>
                    <a:pt x="122623" y="473429"/>
                  </a:cubicBezTo>
                  <a:lnTo>
                    <a:pt x="139024" y="473429"/>
                  </a:lnTo>
                  <a:cubicBezTo>
                    <a:pt x="139024" y="473447"/>
                    <a:pt x="139024" y="474341"/>
                    <a:pt x="139024" y="520988"/>
                  </a:cubicBezTo>
                  <a:cubicBezTo>
                    <a:pt x="139030" y="520988"/>
                    <a:pt x="139108" y="520988"/>
                    <a:pt x="140065" y="520988"/>
                  </a:cubicBezTo>
                  <a:lnTo>
                    <a:pt x="147355" y="520988"/>
                  </a:lnTo>
                  <a:lnTo>
                    <a:pt x="161933" y="525312"/>
                  </a:lnTo>
                  <a:cubicBezTo>
                    <a:pt x="161933" y="525322"/>
                    <a:pt x="161933" y="525972"/>
                    <a:pt x="161933" y="564224"/>
                  </a:cubicBezTo>
                  <a:cubicBezTo>
                    <a:pt x="161939" y="564224"/>
                    <a:pt x="162017" y="564224"/>
                    <a:pt x="162975" y="564224"/>
                  </a:cubicBezTo>
                  <a:lnTo>
                    <a:pt x="170263" y="564224"/>
                  </a:lnTo>
                  <a:cubicBezTo>
                    <a:pt x="170263" y="564234"/>
                    <a:pt x="170263" y="564340"/>
                    <a:pt x="170263" y="565845"/>
                  </a:cubicBezTo>
                  <a:lnTo>
                    <a:pt x="170263" y="577194"/>
                  </a:lnTo>
                  <a:cubicBezTo>
                    <a:pt x="170271" y="577194"/>
                    <a:pt x="170399" y="577194"/>
                    <a:pt x="172346" y="577194"/>
                  </a:cubicBezTo>
                  <a:lnTo>
                    <a:pt x="186925" y="577194"/>
                  </a:lnTo>
                  <a:lnTo>
                    <a:pt x="193172" y="583680"/>
                  </a:lnTo>
                  <a:cubicBezTo>
                    <a:pt x="193172" y="583692"/>
                    <a:pt x="193172" y="584178"/>
                    <a:pt x="193172" y="605298"/>
                  </a:cubicBezTo>
                  <a:cubicBezTo>
                    <a:pt x="193182" y="605298"/>
                    <a:pt x="193316" y="605298"/>
                    <a:pt x="195515" y="605298"/>
                  </a:cubicBezTo>
                  <a:lnTo>
                    <a:pt x="211916" y="605298"/>
                  </a:lnTo>
                  <a:cubicBezTo>
                    <a:pt x="211916" y="605305"/>
                    <a:pt x="211916" y="605385"/>
                    <a:pt x="211916" y="606378"/>
                  </a:cubicBezTo>
                  <a:lnTo>
                    <a:pt x="211916" y="613945"/>
                  </a:lnTo>
                  <a:cubicBezTo>
                    <a:pt x="211926" y="613945"/>
                    <a:pt x="212027" y="613945"/>
                    <a:pt x="213218" y="613945"/>
                  </a:cubicBezTo>
                  <a:lnTo>
                    <a:pt x="222330" y="613945"/>
                  </a:lnTo>
                  <a:cubicBezTo>
                    <a:pt x="222330" y="613954"/>
                    <a:pt x="222330" y="614083"/>
                    <a:pt x="222330" y="616106"/>
                  </a:cubicBezTo>
                  <a:lnTo>
                    <a:pt x="222330" y="631239"/>
                  </a:lnTo>
                  <a:cubicBezTo>
                    <a:pt x="226495" y="631239"/>
                    <a:pt x="226495" y="631239"/>
                    <a:pt x="226495" y="629347"/>
                  </a:cubicBezTo>
                  <a:lnTo>
                    <a:pt x="226495" y="616106"/>
                  </a:lnTo>
                  <a:cubicBezTo>
                    <a:pt x="226501" y="616106"/>
                    <a:pt x="226581" y="616106"/>
                    <a:pt x="227536" y="616106"/>
                  </a:cubicBezTo>
                  <a:lnTo>
                    <a:pt x="234826" y="616106"/>
                  </a:lnTo>
                  <a:cubicBezTo>
                    <a:pt x="234826" y="616117"/>
                    <a:pt x="234826" y="616236"/>
                    <a:pt x="234826" y="617728"/>
                  </a:cubicBezTo>
                  <a:lnTo>
                    <a:pt x="234826" y="629077"/>
                  </a:lnTo>
                  <a:cubicBezTo>
                    <a:pt x="234835" y="629077"/>
                    <a:pt x="234910" y="629077"/>
                    <a:pt x="235607" y="629077"/>
                  </a:cubicBezTo>
                  <a:lnTo>
                    <a:pt x="241073" y="629077"/>
                  </a:lnTo>
                  <a:cubicBezTo>
                    <a:pt x="241073" y="624754"/>
                    <a:pt x="241073" y="624754"/>
                    <a:pt x="291056" y="624754"/>
                  </a:cubicBezTo>
                  <a:cubicBezTo>
                    <a:pt x="291056" y="624763"/>
                    <a:pt x="291056" y="624864"/>
                    <a:pt x="291056" y="626105"/>
                  </a:cubicBezTo>
                  <a:lnTo>
                    <a:pt x="291056" y="635562"/>
                  </a:lnTo>
                  <a:cubicBezTo>
                    <a:pt x="291065" y="635562"/>
                    <a:pt x="291142" y="635562"/>
                    <a:pt x="291837" y="635562"/>
                  </a:cubicBezTo>
                  <a:lnTo>
                    <a:pt x="297306" y="635562"/>
                  </a:lnTo>
                  <a:cubicBezTo>
                    <a:pt x="297306" y="635571"/>
                    <a:pt x="297306" y="635693"/>
                    <a:pt x="297306" y="637724"/>
                  </a:cubicBezTo>
                  <a:lnTo>
                    <a:pt x="297306" y="652857"/>
                  </a:lnTo>
                  <a:cubicBezTo>
                    <a:pt x="297314" y="652853"/>
                    <a:pt x="297433" y="652775"/>
                    <a:pt x="299387" y="651506"/>
                  </a:cubicBezTo>
                  <a:lnTo>
                    <a:pt x="313966" y="642048"/>
                  </a:lnTo>
                  <a:cubicBezTo>
                    <a:pt x="313968" y="642029"/>
                    <a:pt x="314103" y="641154"/>
                    <a:pt x="320214" y="600974"/>
                  </a:cubicBezTo>
                  <a:cubicBezTo>
                    <a:pt x="320223" y="600972"/>
                    <a:pt x="320294" y="600946"/>
                    <a:pt x="320995" y="600704"/>
                  </a:cubicBezTo>
                  <a:lnTo>
                    <a:pt x="326461" y="598812"/>
                  </a:lnTo>
                  <a:cubicBezTo>
                    <a:pt x="326461" y="598796"/>
                    <a:pt x="326496" y="597735"/>
                    <a:pt x="328545" y="529635"/>
                  </a:cubicBezTo>
                  <a:cubicBezTo>
                    <a:pt x="328545" y="529653"/>
                    <a:pt x="328578" y="530744"/>
                    <a:pt x="330627" y="598812"/>
                  </a:cubicBezTo>
                  <a:cubicBezTo>
                    <a:pt x="330637" y="598815"/>
                    <a:pt x="330710" y="598840"/>
                    <a:pt x="331408" y="599082"/>
                  </a:cubicBezTo>
                  <a:lnTo>
                    <a:pt x="336875" y="600974"/>
                  </a:lnTo>
                  <a:cubicBezTo>
                    <a:pt x="336875" y="600954"/>
                    <a:pt x="336875" y="599621"/>
                    <a:pt x="336875" y="514503"/>
                  </a:cubicBezTo>
                  <a:cubicBezTo>
                    <a:pt x="341041" y="514503"/>
                    <a:pt x="341041" y="514503"/>
                    <a:pt x="341041" y="482076"/>
                  </a:cubicBezTo>
                  <a:cubicBezTo>
                    <a:pt x="341053" y="482076"/>
                    <a:pt x="341758" y="482076"/>
                    <a:pt x="380610" y="482076"/>
                  </a:cubicBezTo>
                  <a:cubicBezTo>
                    <a:pt x="380610" y="482093"/>
                    <a:pt x="380610" y="482811"/>
                    <a:pt x="380610" y="514503"/>
                  </a:cubicBezTo>
                  <a:cubicBezTo>
                    <a:pt x="380620" y="514503"/>
                    <a:pt x="380694" y="514503"/>
                    <a:pt x="381391" y="514503"/>
                  </a:cubicBezTo>
                  <a:lnTo>
                    <a:pt x="386858" y="514503"/>
                  </a:lnTo>
                  <a:cubicBezTo>
                    <a:pt x="386858" y="514482"/>
                    <a:pt x="386858" y="513176"/>
                    <a:pt x="386858" y="432355"/>
                  </a:cubicBezTo>
                  <a:cubicBezTo>
                    <a:pt x="386864" y="432355"/>
                    <a:pt x="386966" y="432355"/>
                    <a:pt x="388681" y="432355"/>
                  </a:cubicBezTo>
                  <a:lnTo>
                    <a:pt x="401437" y="432355"/>
                  </a:lnTo>
                  <a:cubicBezTo>
                    <a:pt x="401437" y="432348"/>
                    <a:pt x="401437" y="432237"/>
                    <a:pt x="401437" y="430464"/>
                  </a:cubicBezTo>
                  <a:lnTo>
                    <a:pt x="401437" y="417223"/>
                  </a:lnTo>
                  <a:cubicBezTo>
                    <a:pt x="401448" y="417223"/>
                    <a:pt x="401960" y="417223"/>
                    <a:pt x="424347" y="417223"/>
                  </a:cubicBezTo>
                  <a:cubicBezTo>
                    <a:pt x="424347" y="417216"/>
                    <a:pt x="424347" y="417135"/>
                    <a:pt x="424347" y="416142"/>
                  </a:cubicBezTo>
                  <a:lnTo>
                    <a:pt x="424347" y="408576"/>
                  </a:lnTo>
                  <a:cubicBezTo>
                    <a:pt x="424354" y="408576"/>
                    <a:pt x="424467" y="408576"/>
                    <a:pt x="426168" y="408576"/>
                  </a:cubicBezTo>
                  <a:lnTo>
                    <a:pt x="438925" y="408576"/>
                  </a:lnTo>
                  <a:cubicBezTo>
                    <a:pt x="438925" y="408584"/>
                    <a:pt x="438925" y="408663"/>
                    <a:pt x="438925" y="409657"/>
                  </a:cubicBezTo>
                  <a:lnTo>
                    <a:pt x="438925" y="417223"/>
                  </a:lnTo>
                  <a:cubicBezTo>
                    <a:pt x="438935" y="417223"/>
                    <a:pt x="439009" y="417223"/>
                    <a:pt x="439706" y="417223"/>
                  </a:cubicBezTo>
                  <a:lnTo>
                    <a:pt x="445173" y="417223"/>
                  </a:lnTo>
                  <a:lnTo>
                    <a:pt x="455586" y="412899"/>
                  </a:lnTo>
                  <a:lnTo>
                    <a:pt x="459750" y="416142"/>
                  </a:lnTo>
                  <a:lnTo>
                    <a:pt x="459750" y="408576"/>
                  </a:lnTo>
                  <a:cubicBezTo>
                    <a:pt x="459760" y="408576"/>
                    <a:pt x="459901" y="408576"/>
                    <a:pt x="462093" y="408576"/>
                  </a:cubicBezTo>
                  <a:lnTo>
                    <a:pt x="478495" y="408576"/>
                  </a:lnTo>
                  <a:cubicBezTo>
                    <a:pt x="478495" y="408584"/>
                    <a:pt x="478495" y="408663"/>
                    <a:pt x="478495" y="409657"/>
                  </a:cubicBezTo>
                  <a:lnTo>
                    <a:pt x="478495" y="417223"/>
                  </a:lnTo>
                  <a:cubicBezTo>
                    <a:pt x="478515" y="417223"/>
                    <a:pt x="479271" y="417223"/>
                    <a:pt x="509735" y="417223"/>
                  </a:cubicBezTo>
                  <a:cubicBezTo>
                    <a:pt x="509735" y="417233"/>
                    <a:pt x="509735" y="417342"/>
                    <a:pt x="509735" y="418844"/>
                  </a:cubicBezTo>
                  <a:lnTo>
                    <a:pt x="509735" y="430194"/>
                  </a:lnTo>
                  <a:cubicBezTo>
                    <a:pt x="509752" y="430194"/>
                    <a:pt x="510409" y="430194"/>
                    <a:pt x="536809" y="430194"/>
                  </a:cubicBezTo>
                  <a:cubicBezTo>
                    <a:pt x="536809" y="430210"/>
                    <a:pt x="536809" y="430890"/>
                    <a:pt x="536809" y="460458"/>
                  </a:cubicBezTo>
                  <a:cubicBezTo>
                    <a:pt x="536818" y="460458"/>
                    <a:pt x="536893" y="460458"/>
                    <a:pt x="537589" y="460458"/>
                  </a:cubicBezTo>
                  <a:lnTo>
                    <a:pt x="543057" y="460458"/>
                  </a:lnTo>
                  <a:cubicBezTo>
                    <a:pt x="543057" y="460465"/>
                    <a:pt x="543057" y="460551"/>
                    <a:pt x="543057" y="461539"/>
                  </a:cubicBezTo>
                  <a:lnTo>
                    <a:pt x="543057" y="469106"/>
                  </a:lnTo>
                  <a:cubicBezTo>
                    <a:pt x="547222" y="469106"/>
                    <a:pt x="547222" y="469106"/>
                    <a:pt x="547222" y="499370"/>
                  </a:cubicBezTo>
                  <a:cubicBezTo>
                    <a:pt x="547232" y="499370"/>
                    <a:pt x="547308" y="499370"/>
                    <a:pt x="548003" y="499370"/>
                  </a:cubicBezTo>
                  <a:lnTo>
                    <a:pt x="553470" y="499370"/>
                  </a:lnTo>
                  <a:cubicBezTo>
                    <a:pt x="553470" y="499379"/>
                    <a:pt x="553470" y="499446"/>
                    <a:pt x="553470" y="500181"/>
                  </a:cubicBezTo>
                  <a:lnTo>
                    <a:pt x="553470" y="505856"/>
                  </a:lnTo>
                  <a:cubicBezTo>
                    <a:pt x="553477" y="505856"/>
                    <a:pt x="553557" y="505856"/>
                    <a:pt x="554511" y="505856"/>
                  </a:cubicBezTo>
                  <a:lnTo>
                    <a:pt x="561800" y="505856"/>
                  </a:lnTo>
                  <a:cubicBezTo>
                    <a:pt x="561800" y="505873"/>
                    <a:pt x="561800" y="506586"/>
                    <a:pt x="561800" y="536121"/>
                  </a:cubicBezTo>
                  <a:cubicBezTo>
                    <a:pt x="561808" y="536121"/>
                    <a:pt x="561931" y="536121"/>
                    <a:pt x="563883" y="536121"/>
                  </a:cubicBezTo>
                  <a:lnTo>
                    <a:pt x="578462" y="536121"/>
                  </a:lnTo>
                  <a:cubicBezTo>
                    <a:pt x="578462" y="536137"/>
                    <a:pt x="578462" y="536717"/>
                    <a:pt x="578462" y="559900"/>
                  </a:cubicBezTo>
                  <a:cubicBezTo>
                    <a:pt x="580545" y="559900"/>
                    <a:pt x="580545" y="559900"/>
                    <a:pt x="580545" y="561521"/>
                  </a:cubicBezTo>
                  <a:lnTo>
                    <a:pt x="580545" y="572871"/>
                  </a:lnTo>
                  <a:cubicBezTo>
                    <a:pt x="580554" y="572871"/>
                    <a:pt x="580626" y="572871"/>
                    <a:pt x="581326" y="572871"/>
                  </a:cubicBezTo>
                  <a:lnTo>
                    <a:pt x="586793" y="572871"/>
                  </a:lnTo>
                  <a:cubicBezTo>
                    <a:pt x="586793" y="572885"/>
                    <a:pt x="586793" y="573448"/>
                    <a:pt x="586793" y="596650"/>
                  </a:cubicBezTo>
                  <a:cubicBezTo>
                    <a:pt x="586801" y="596650"/>
                    <a:pt x="586903" y="596650"/>
                    <a:pt x="588094" y="596650"/>
                  </a:cubicBezTo>
                  <a:lnTo>
                    <a:pt x="597205" y="596650"/>
                  </a:lnTo>
                  <a:cubicBezTo>
                    <a:pt x="599289" y="598812"/>
                    <a:pt x="599289" y="598812"/>
                    <a:pt x="599289" y="600704"/>
                  </a:cubicBezTo>
                  <a:lnTo>
                    <a:pt x="599289" y="613945"/>
                  </a:lnTo>
                  <a:cubicBezTo>
                    <a:pt x="599293" y="613938"/>
                    <a:pt x="599383" y="613831"/>
                    <a:pt x="600851" y="612053"/>
                  </a:cubicBezTo>
                  <a:lnTo>
                    <a:pt x="611784" y="598812"/>
                  </a:lnTo>
                  <a:cubicBezTo>
                    <a:pt x="611799" y="598812"/>
                    <a:pt x="612456" y="598812"/>
                    <a:pt x="640941" y="598812"/>
                  </a:cubicBezTo>
                  <a:cubicBezTo>
                    <a:pt x="640941" y="598837"/>
                    <a:pt x="640941" y="600238"/>
                    <a:pt x="640941" y="685283"/>
                  </a:cubicBezTo>
                  <a:cubicBezTo>
                    <a:pt x="640950" y="685283"/>
                    <a:pt x="641028" y="685283"/>
                    <a:pt x="641723" y="685283"/>
                  </a:cubicBezTo>
                  <a:lnTo>
                    <a:pt x="647189" y="685283"/>
                  </a:lnTo>
                  <a:cubicBezTo>
                    <a:pt x="647193" y="685275"/>
                    <a:pt x="647254" y="685175"/>
                    <a:pt x="647971" y="683932"/>
                  </a:cubicBezTo>
                  <a:lnTo>
                    <a:pt x="653437" y="674474"/>
                  </a:lnTo>
                  <a:cubicBezTo>
                    <a:pt x="653437" y="674481"/>
                    <a:pt x="653437" y="674580"/>
                    <a:pt x="653437" y="676366"/>
                  </a:cubicBezTo>
                  <a:lnTo>
                    <a:pt x="653437" y="689607"/>
                  </a:lnTo>
                  <a:cubicBezTo>
                    <a:pt x="657602" y="689607"/>
                    <a:pt x="657602" y="689607"/>
                    <a:pt x="657602" y="644210"/>
                  </a:cubicBezTo>
                  <a:cubicBezTo>
                    <a:pt x="657611" y="644210"/>
                    <a:pt x="657683" y="644210"/>
                    <a:pt x="658383" y="644210"/>
                  </a:cubicBezTo>
                  <a:lnTo>
                    <a:pt x="663850" y="644210"/>
                  </a:lnTo>
                  <a:cubicBezTo>
                    <a:pt x="663850" y="644195"/>
                    <a:pt x="663850" y="643195"/>
                    <a:pt x="663850" y="579356"/>
                  </a:cubicBezTo>
                  <a:cubicBezTo>
                    <a:pt x="663857" y="579356"/>
                    <a:pt x="663940" y="579356"/>
                    <a:pt x="664892" y="579356"/>
                  </a:cubicBezTo>
                  <a:lnTo>
                    <a:pt x="672181" y="579356"/>
                  </a:lnTo>
                  <a:cubicBezTo>
                    <a:pt x="672187" y="579335"/>
                    <a:pt x="672458" y="578395"/>
                    <a:pt x="684677" y="536121"/>
                  </a:cubicBezTo>
                  <a:cubicBezTo>
                    <a:pt x="684685" y="536121"/>
                    <a:pt x="684785" y="536121"/>
                    <a:pt x="685978" y="536121"/>
                  </a:cubicBezTo>
                  <a:lnTo>
                    <a:pt x="695091" y="536121"/>
                  </a:lnTo>
                  <a:cubicBezTo>
                    <a:pt x="695095" y="536144"/>
                    <a:pt x="695327" y="537110"/>
                    <a:pt x="705503" y="579356"/>
                  </a:cubicBezTo>
                  <a:cubicBezTo>
                    <a:pt x="705509" y="579356"/>
                    <a:pt x="705585" y="579356"/>
                    <a:pt x="706544" y="579356"/>
                  </a:cubicBezTo>
                  <a:lnTo>
                    <a:pt x="713834" y="579356"/>
                  </a:lnTo>
                  <a:cubicBezTo>
                    <a:pt x="713834" y="579367"/>
                    <a:pt x="713834" y="580034"/>
                    <a:pt x="713834" y="618268"/>
                  </a:cubicBezTo>
                  <a:cubicBezTo>
                    <a:pt x="713841" y="618268"/>
                    <a:pt x="713943" y="618268"/>
                    <a:pt x="715655" y="618268"/>
                  </a:cubicBezTo>
                  <a:lnTo>
                    <a:pt x="728412" y="618268"/>
                  </a:lnTo>
                  <a:cubicBezTo>
                    <a:pt x="728412" y="618276"/>
                    <a:pt x="728412" y="618398"/>
                    <a:pt x="728412" y="620430"/>
                  </a:cubicBezTo>
                  <a:lnTo>
                    <a:pt x="728412" y="635562"/>
                  </a:lnTo>
                  <a:cubicBezTo>
                    <a:pt x="732577" y="635562"/>
                    <a:pt x="732577" y="635562"/>
                    <a:pt x="732577" y="633401"/>
                  </a:cubicBezTo>
                  <a:lnTo>
                    <a:pt x="732577" y="618268"/>
                  </a:lnTo>
                  <a:cubicBezTo>
                    <a:pt x="732588" y="618268"/>
                    <a:pt x="732703" y="618268"/>
                    <a:pt x="734139" y="618268"/>
                  </a:cubicBezTo>
                  <a:lnTo>
                    <a:pt x="745073" y="618268"/>
                  </a:lnTo>
                  <a:cubicBezTo>
                    <a:pt x="745073" y="618278"/>
                    <a:pt x="745073" y="618395"/>
                    <a:pt x="745073" y="619889"/>
                  </a:cubicBezTo>
                  <a:lnTo>
                    <a:pt x="745073" y="631239"/>
                  </a:lnTo>
                  <a:cubicBezTo>
                    <a:pt x="745090" y="631239"/>
                    <a:pt x="745818" y="631239"/>
                    <a:pt x="776313" y="631239"/>
                  </a:cubicBezTo>
                  <a:cubicBezTo>
                    <a:pt x="776313" y="631222"/>
                    <a:pt x="776313" y="630451"/>
                    <a:pt x="776313" y="594489"/>
                  </a:cubicBezTo>
                  <a:cubicBezTo>
                    <a:pt x="776321" y="594489"/>
                    <a:pt x="776417" y="594489"/>
                    <a:pt x="777614" y="594489"/>
                  </a:cubicBezTo>
                  <a:lnTo>
                    <a:pt x="786726" y="594489"/>
                  </a:lnTo>
                  <a:cubicBezTo>
                    <a:pt x="786726" y="594500"/>
                    <a:pt x="786726" y="594994"/>
                    <a:pt x="786726" y="616106"/>
                  </a:cubicBezTo>
                  <a:cubicBezTo>
                    <a:pt x="788809" y="616106"/>
                    <a:pt x="788809" y="616106"/>
                    <a:pt x="788809" y="583680"/>
                  </a:cubicBezTo>
                  <a:cubicBezTo>
                    <a:pt x="788823" y="583680"/>
                    <a:pt x="789379" y="583680"/>
                    <a:pt x="811718" y="583680"/>
                  </a:cubicBezTo>
                  <a:cubicBezTo>
                    <a:pt x="811718" y="583670"/>
                    <a:pt x="811718" y="583550"/>
                    <a:pt x="811718" y="582058"/>
                  </a:cubicBezTo>
                  <a:lnTo>
                    <a:pt x="811718" y="570709"/>
                  </a:lnTo>
                  <a:cubicBezTo>
                    <a:pt x="811726" y="570709"/>
                    <a:pt x="811803" y="570709"/>
                    <a:pt x="812499" y="570709"/>
                  </a:cubicBezTo>
                  <a:lnTo>
                    <a:pt x="817965" y="570709"/>
                  </a:lnTo>
                  <a:cubicBezTo>
                    <a:pt x="817965" y="570703"/>
                    <a:pt x="817965" y="570590"/>
                    <a:pt x="817965" y="568818"/>
                  </a:cubicBezTo>
                  <a:lnTo>
                    <a:pt x="817965" y="555577"/>
                  </a:lnTo>
                  <a:lnTo>
                    <a:pt x="822131" y="562062"/>
                  </a:lnTo>
                  <a:cubicBezTo>
                    <a:pt x="822140" y="562062"/>
                    <a:pt x="822272" y="562062"/>
                    <a:pt x="824475" y="562062"/>
                  </a:cubicBezTo>
                  <a:lnTo>
                    <a:pt x="840875" y="562062"/>
                  </a:lnTo>
                  <a:cubicBezTo>
                    <a:pt x="840875" y="562054"/>
                    <a:pt x="840875" y="561986"/>
                    <a:pt x="840875" y="561251"/>
                  </a:cubicBezTo>
                  <a:lnTo>
                    <a:pt x="840875" y="555577"/>
                  </a:lnTo>
                  <a:cubicBezTo>
                    <a:pt x="840884" y="555577"/>
                    <a:pt x="840960" y="555577"/>
                    <a:pt x="841656" y="555577"/>
                  </a:cubicBezTo>
                  <a:lnTo>
                    <a:pt x="847123" y="555577"/>
                  </a:lnTo>
                  <a:cubicBezTo>
                    <a:pt x="847123" y="555586"/>
                    <a:pt x="847123" y="555686"/>
                    <a:pt x="847123" y="556928"/>
                  </a:cubicBezTo>
                  <a:lnTo>
                    <a:pt x="847123" y="566386"/>
                  </a:lnTo>
                  <a:cubicBezTo>
                    <a:pt x="847138" y="566386"/>
                    <a:pt x="847891" y="566386"/>
                    <a:pt x="886693" y="566386"/>
                  </a:cubicBezTo>
                  <a:cubicBezTo>
                    <a:pt x="886693" y="566404"/>
                    <a:pt x="886693" y="567914"/>
                    <a:pt x="886693" y="704739"/>
                  </a:cubicBezTo>
                  <a:cubicBezTo>
                    <a:pt x="886703" y="704739"/>
                    <a:pt x="886821" y="704739"/>
                    <a:pt x="888255" y="704739"/>
                  </a:cubicBezTo>
                  <a:lnTo>
                    <a:pt x="899189" y="704739"/>
                  </a:lnTo>
                  <a:cubicBezTo>
                    <a:pt x="899189" y="700416"/>
                    <a:pt x="899189" y="696092"/>
                    <a:pt x="899189" y="691769"/>
                  </a:cubicBezTo>
                  <a:cubicBezTo>
                    <a:pt x="901272" y="691769"/>
                    <a:pt x="901272" y="691769"/>
                    <a:pt x="903354" y="691769"/>
                  </a:cubicBezTo>
                  <a:cubicBezTo>
                    <a:pt x="903354" y="696092"/>
                    <a:pt x="903354" y="700416"/>
                    <a:pt x="903354" y="704739"/>
                  </a:cubicBezTo>
                  <a:cubicBezTo>
                    <a:pt x="913767" y="704739"/>
                    <a:pt x="924181" y="704739"/>
                    <a:pt x="934594" y="704739"/>
                  </a:cubicBezTo>
                  <a:cubicBezTo>
                    <a:pt x="934594" y="693930"/>
                    <a:pt x="934594" y="685283"/>
                    <a:pt x="934594" y="674474"/>
                  </a:cubicBezTo>
                  <a:cubicBezTo>
                    <a:pt x="938759" y="674474"/>
                    <a:pt x="942925" y="674474"/>
                    <a:pt x="947089" y="674474"/>
                  </a:cubicBezTo>
                  <a:lnTo>
                    <a:pt x="959585" y="672313"/>
                  </a:lnTo>
                  <a:cubicBezTo>
                    <a:pt x="961669" y="672313"/>
                    <a:pt x="961669" y="674474"/>
                    <a:pt x="963751" y="674474"/>
                  </a:cubicBezTo>
                  <a:lnTo>
                    <a:pt x="974164" y="674474"/>
                  </a:lnTo>
                  <a:cubicBezTo>
                    <a:pt x="974164" y="685283"/>
                    <a:pt x="974164" y="696092"/>
                    <a:pt x="974164" y="704739"/>
                  </a:cubicBezTo>
                  <a:cubicBezTo>
                    <a:pt x="976247" y="704739"/>
                    <a:pt x="978330" y="704739"/>
                    <a:pt x="982495" y="704739"/>
                  </a:cubicBezTo>
                  <a:cubicBezTo>
                    <a:pt x="982495" y="711225"/>
                    <a:pt x="982495" y="717710"/>
                    <a:pt x="982495" y="722034"/>
                  </a:cubicBezTo>
                  <a:lnTo>
                    <a:pt x="992088" y="722939"/>
                  </a:lnTo>
                  <a:lnTo>
                    <a:pt x="1005404" y="722939"/>
                  </a:lnTo>
                  <a:cubicBezTo>
                    <a:pt x="1005404" y="717130"/>
                    <a:pt x="1005404" y="712958"/>
                    <a:pt x="1005404" y="706901"/>
                  </a:cubicBezTo>
                  <a:lnTo>
                    <a:pt x="1075236" y="706901"/>
                  </a:lnTo>
                  <a:lnTo>
                    <a:pt x="1075236" y="621648"/>
                  </a:lnTo>
                  <a:lnTo>
                    <a:pt x="1149232" y="621648"/>
                  </a:lnTo>
                  <a:lnTo>
                    <a:pt x="1149232" y="700416"/>
                  </a:lnTo>
                  <a:cubicBezTo>
                    <a:pt x="1149885" y="700416"/>
                    <a:pt x="1150537" y="700416"/>
                    <a:pt x="1151189" y="700416"/>
                  </a:cubicBezTo>
                  <a:lnTo>
                    <a:pt x="1152465" y="722939"/>
                  </a:lnTo>
                  <a:lnTo>
                    <a:pt x="1162408" y="722939"/>
                  </a:lnTo>
                  <a:cubicBezTo>
                    <a:pt x="1162959" y="715725"/>
                    <a:pt x="1163685" y="708071"/>
                    <a:pt x="1163685" y="700416"/>
                  </a:cubicBezTo>
                  <a:cubicBezTo>
                    <a:pt x="1165768" y="700416"/>
                    <a:pt x="1167851" y="700416"/>
                    <a:pt x="1169932" y="700416"/>
                  </a:cubicBezTo>
                  <a:lnTo>
                    <a:pt x="1171209" y="722939"/>
                  </a:lnTo>
                  <a:lnTo>
                    <a:pt x="1223228" y="722939"/>
                  </a:lnTo>
                  <a:lnTo>
                    <a:pt x="1223228" y="559911"/>
                  </a:lnTo>
                  <a:lnTo>
                    <a:pt x="1426003" y="559911"/>
                  </a:lnTo>
                  <a:lnTo>
                    <a:pt x="1426003" y="722939"/>
                  </a:lnTo>
                  <a:lnTo>
                    <a:pt x="1445216" y="722939"/>
                  </a:lnTo>
                  <a:lnTo>
                    <a:pt x="1445216" y="640246"/>
                  </a:lnTo>
                  <a:lnTo>
                    <a:pt x="1542962" y="640246"/>
                  </a:lnTo>
                  <a:cubicBezTo>
                    <a:pt x="1547149" y="534225"/>
                    <a:pt x="1550621" y="428751"/>
                    <a:pt x="1555222" y="322105"/>
                  </a:cubicBezTo>
                  <a:cubicBezTo>
                    <a:pt x="1544809" y="322105"/>
                    <a:pt x="1519818" y="309134"/>
                    <a:pt x="1542727" y="300487"/>
                  </a:cubicBezTo>
                  <a:cubicBezTo>
                    <a:pt x="1540643" y="298325"/>
                    <a:pt x="1538561" y="296163"/>
                    <a:pt x="1536479" y="296163"/>
                  </a:cubicBezTo>
                  <a:cubicBezTo>
                    <a:pt x="1536479" y="283193"/>
                    <a:pt x="1534395" y="281031"/>
                    <a:pt x="1544809" y="272384"/>
                  </a:cubicBezTo>
                  <a:cubicBezTo>
                    <a:pt x="1544809" y="268060"/>
                    <a:pt x="1544809" y="261575"/>
                    <a:pt x="1544809" y="255090"/>
                  </a:cubicBezTo>
                  <a:cubicBezTo>
                    <a:pt x="1548975" y="255090"/>
                    <a:pt x="1553140" y="255090"/>
                    <a:pt x="1559387" y="255090"/>
                  </a:cubicBezTo>
                  <a:cubicBezTo>
                    <a:pt x="1559387" y="246442"/>
                    <a:pt x="1559387" y="239957"/>
                    <a:pt x="1559387" y="233472"/>
                  </a:cubicBezTo>
                  <a:cubicBezTo>
                    <a:pt x="1559387" y="231310"/>
                    <a:pt x="1561470" y="231310"/>
                    <a:pt x="1561470" y="229148"/>
                  </a:cubicBezTo>
                  <a:cubicBezTo>
                    <a:pt x="1561470" y="203207"/>
                    <a:pt x="1561470" y="177266"/>
                    <a:pt x="1561470" y="151324"/>
                  </a:cubicBezTo>
                  <a:cubicBezTo>
                    <a:pt x="1561470" y="149162"/>
                    <a:pt x="1559387" y="147002"/>
                    <a:pt x="1559387" y="144840"/>
                  </a:cubicBezTo>
                  <a:cubicBezTo>
                    <a:pt x="1561470" y="142678"/>
                    <a:pt x="1563553" y="140516"/>
                    <a:pt x="1565635" y="138354"/>
                  </a:cubicBezTo>
                  <a:cubicBezTo>
                    <a:pt x="1565635" y="118898"/>
                    <a:pt x="1565635" y="99442"/>
                    <a:pt x="1565635" y="79986"/>
                  </a:cubicBezTo>
                  <a:cubicBezTo>
                    <a:pt x="1565635" y="77824"/>
                    <a:pt x="1565635" y="77824"/>
                    <a:pt x="1567718" y="75662"/>
                  </a:cubicBezTo>
                  <a:cubicBezTo>
                    <a:pt x="1567718" y="58368"/>
                    <a:pt x="1567718" y="38912"/>
                    <a:pt x="1567718" y="19456"/>
                  </a:cubicBezTo>
                  <a:cubicBezTo>
                    <a:pt x="1569801" y="10810"/>
                    <a:pt x="1569801" y="6486"/>
                    <a:pt x="156980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270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F5B556F1-F1E4-4306-B192-7F6651E6FBC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98465" y="6481019"/>
              <a:ext cx="1639605" cy="399269"/>
            </a:xfrm>
            <a:custGeom>
              <a:avLst/>
              <a:gdLst>
                <a:gd name="connsiteX0" fmla="*/ 838994 w 1639605"/>
                <a:gd name="connsiteY0" fmla="*/ 0 h 399269"/>
                <a:gd name="connsiteX1" fmla="*/ 877934 w 1639605"/>
                <a:gd name="connsiteY1" fmla="*/ 0 h 399269"/>
                <a:gd name="connsiteX2" fmla="*/ 877934 w 1639605"/>
                <a:gd name="connsiteY2" fmla="*/ 1744 h 399269"/>
                <a:gd name="connsiteX3" fmla="*/ 877934 w 1639605"/>
                <a:gd name="connsiteY3" fmla="*/ 13948 h 399269"/>
                <a:gd name="connsiteX4" fmla="*/ 916873 w 1639605"/>
                <a:gd name="connsiteY4" fmla="*/ 13948 h 399269"/>
                <a:gd name="connsiteX5" fmla="*/ 916873 w 1639605"/>
                <a:gd name="connsiteY5" fmla="*/ 104609 h 399269"/>
                <a:gd name="connsiteX6" fmla="*/ 918305 w 1639605"/>
                <a:gd name="connsiteY6" fmla="*/ 104609 h 399269"/>
                <a:gd name="connsiteX7" fmla="*/ 928326 w 1639605"/>
                <a:gd name="connsiteY7" fmla="*/ 104609 h 399269"/>
                <a:gd name="connsiteX8" fmla="*/ 928326 w 1639605"/>
                <a:gd name="connsiteY8" fmla="*/ 237114 h 399269"/>
                <a:gd name="connsiteX9" fmla="*/ 930616 w 1639605"/>
                <a:gd name="connsiteY9" fmla="*/ 237114 h 399269"/>
                <a:gd name="connsiteX10" fmla="*/ 946651 w 1639605"/>
                <a:gd name="connsiteY10" fmla="*/ 237114 h 399269"/>
                <a:gd name="connsiteX11" fmla="*/ 946651 w 1639605"/>
                <a:gd name="connsiteY11" fmla="*/ 151102 h 399269"/>
                <a:gd name="connsiteX12" fmla="*/ 947510 w 1639605"/>
                <a:gd name="connsiteY12" fmla="*/ 150521 h 399269"/>
                <a:gd name="connsiteX13" fmla="*/ 953522 w 1639605"/>
                <a:gd name="connsiteY13" fmla="*/ 146453 h 399269"/>
                <a:gd name="connsiteX14" fmla="*/ 958104 w 1639605"/>
                <a:gd name="connsiteY14" fmla="*/ 147615 h 399269"/>
                <a:gd name="connsiteX15" fmla="*/ 958104 w 1639605"/>
                <a:gd name="connsiteY15" fmla="*/ 155752 h 399269"/>
                <a:gd name="connsiteX16" fmla="*/ 960393 w 1639605"/>
                <a:gd name="connsiteY16" fmla="*/ 154589 h 399269"/>
                <a:gd name="connsiteX17" fmla="*/ 976428 w 1639605"/>
                <a:gd name="connsiteY17" fmla="*/ 146453 h 399269"/>
                <a:gd name="connsiteX18" fmla="*/ 978433 w 1639605"/>
                <a:gd name="connsiteY18" fmla="*/ 146453 h 399269"/>
                <a:gd name="connsiteX19" fmla="*/ 992461 w 1639605"/>
                <a:gd name="connsiteY19" fmla="*/ 146453 h 399269"/>
                <a:gd name="connsiteX20" fmla="*/ 992461 w 1639605"/>
                <a:gd name="connsiteY20" fmla="*/ 304529 h 399269"/>
                <a:gd name="connsiteX21" fmla="*/ 1024530 w 1639605"/>
                <a:gd name="connsiteY21" fmla="*/ 309179 h 399269"/>
                <a:gd name="connsiteX22" fmla="*/ 1024530 w 1639605"/>
                <a:gd name="connsiteY22" fmla="*/ 302205 h 399269"/>
                <a:gd name="connsiteX23" fmla="*/ 1058887 w 1639605"/>
                <a:gd name="connsiteY23" fmla="*/ 302205 h 399269"/>
                <a:gd name="connsiteX24" fmla="*/ 1058887 w 1639605"/>
                <a:gd name="connsiteY24" fmla="*/ 271984 h 399269"/>
                <a:gd name="connsiteX25" fmla="*/ 1068050 w 1639605"/>
                <a:gd name="connsiteY25" fmla="*/ 271984 h 399269"/>
                <a:gd name="connsiteX26" fmla="*/ 1068050 w 1639605"/>
                <a:gd name="connsiteY26" fmla="*/ 232465 h 399269"/>
                <a:gd name="connsiteX27" fmla="*/ 1074922 w 1639605"/>
                <a:gd name="connsiteY27" fmla="*/ 232465 h 399269"/>
                <a:gd name="connsiteX28" fmla="*/ 1074922 w 1639605"/>
                <a:gd name="connsiteY28" fmla="*/ 192946 h 399269"/>
                <a:gd name="connsiteX29" fmla="*/ 1090956 w 1639605"/>
                <a:gd name="connsiteY29" fmla="*/ 192946 h 399269"/>
                <a:gd name="connsiteX30" fmla="*/ 1141347 w 1639605"/>
                <a:gd name="connsiteY30" fmla="*/ 172024 h 399269"/>
                <a:gd name="connsiteX31" fmla="*/ 1143638 w 1639605"/>
                <a:gd name="connsiteY31" fmla="*/ 151102 h 399269"/>
                <a:gd name="connsiteX32" fmla="*/ 1148219 w 1639605"/>
                <a:gd name="connsiteY32" fmla="*/ 172024 h 399269"/>
                <a:gd name="connsiteX33" fmla="*/ 1200902 w 1639605"/>
                <a:gd name="connsiteY33" fmla="*/ 199920 h 399269"/>
                <a:gd name="connsiteX34" fmla="*/ 1200902 w 1639605"/>
                <a:gd name="connsiteY34" fmla="*/ 195271 h 399269"/>
                <a:gd name="connsiteX35" fmla="*/ 1214645 w 1639605"/>
                <a:gd name="connsiteY35" fmla="*/ 195271 h 399269"/>
                <a:gd name="connsiteX36" fmla="*/ 1214645 w 1639605"/>
                <a:gd name="connsiteY36" fmla="*/ 232465 h 399269"/>
                <a:gd name="connsiteX37" fmla="*/ 1221517 w 1639605"/>
                <a:gd name="connsiteY37" fmla="*/ 232465 h 399269"/>
                <a:gd name="connsiteX38" fmla="*/ 1221517 w 1639605"/>
                <a:gd name="connsiteY38" fmla="*/ 276633 h 399269"/>
                <a:gd name="connsiteX39" fmla="*/ 1228389 w 1639605"/>
                <a:gd name="connsiteY39" fmla="*/ 276633 h 399269"/>
                <a:gd name="connsiteX40" fmla="*/ 1228389 w 1639605"/>
                <a:gd name="connsiteY40" fmla="*/ 297555 h 399269"/>
                <a:gd name="connsiteX41" fmla="*/ 1242132 w 1639605"/>
                <a:gd name="connsiteY41" fmla="*/ 297555 h 399269"/>
                <a:gd name="connsiteX42" fmla="*/ 1242132 w 1639605"/>
                <a:gd name="connsiteY42" fmla="*/ 330100 h 399269"/>
                <a:gd name="connsiteX43" fmla="*/ 1329172 w 1639605"/>
                <a:gd name="connsiteY43" fmla="*/ 323126 h 399269"/>
                <a:gd name="connsiteX44" fmla="*/ 1329172 w 1639605"/>
                <a:gd name="connsiteY44" fmla="*/ 290581 h 399269"/>
                <a:gd name="connsiteX45" fmla="*/ 1374984 w 1639605"/>
                <a:gd name="connsiteY45" fmla="*/ 290581 h 399269"/>
                <a:gd name="connsiteX46" fmla="*/ 1374984 w 1639605"/>
                <a:gd name="connsiteY46" fmla="*/ 271984 h 399269"/>
                <a:gd name="connsiteX47" fmla="*/ 1471187 w 1639605"/>
                <a:gd name="connsiteY47" fmla="*/ 271984 h 399269"/>
                <a:gd name="connsiteX48" fmla="*/ 1471187 w 1639605"/>
                <a:gd name="connsiteY48" fmla="*/ 283607 h 399269"/>
                <a:gd name="connsiteX49" fmla="*/ 1533031 w 1639605"/>
                <a:gd name="connsiteY49" fmla="*/ 283607 h 399269"/>
                <a:gd name="connsiteX50" fmla="*/ 1533031 w 1639605"/>
                <a:gd name="connsiteY50" fmla="*/ 290581 h 399269"/>
                <a:gd name="connsiteX51" fmla="*/ 1551356 w 1639605"/>
                <a:gd name="connsiteY51" fmla="*/ 290581 h 399269"/>
                <a:gd name="connsiteX52" fmla="*/ 1551356 w 1639605"/>
                <a:gd name="connsiteY52" fmla="*/ 297555 h 399269"/>
                <a:gd name="connsiteX53" fmla="*/ 1567389 w 1639605"/>
                <a:gd name="connsiteY53" fmla="*/ 297555 h 399269"/>
                <a:gd name="connsiteX54" fmla="*/ 1567389 w 1639605"/>
                <a:gd name="connsiteY54" fmla="*/ 277548 h 399269"/>
                <a:gd name="connsiteX55" fmla="*/ 1639605 w 1639605"/>
                <a:gd name="connsiteY55" fmla="*/ 399269 h 399269"/>
                <a:gd name="connsiteX56" fmla="*/ 0 w 1639605"/>
                <a:gd name="connsiteY56" fmla="*/ 399269 h 399269"/>
                <a:gd name="connsiteX57" fmla="*/ 0 w 1639605"/>
                <a:gd name="connsiteY57" fmla="*/ 378836 h 399269"/>
                <a:gd name="connsiteX58" fmla="*/ 509 w 1639605"/>
                <a:gd name="connsiteY58" fmla="*/ 371254 h 399269"/>
                <a:gd name="connsiteX59" fmla="*/ 652 w 1639605"/>
                <a:gd name="connsiteY59" fmla="*/ 341724 h 399269"/>
                <a:gd name="connsiteX60" fmla="*/ 39592 w 1639605"/>
                <a:gd name="connsiteY60" fmla="*/ 341724 h 399269"/>
                <a:gd name="connsiteX61" fmla="*/ 39592 w 1639605"/>
                <a:gd name="connsiteY61" fmla="*/ 267335 h 399269"/>
                <a:gd name="connsiteX62" fmla="*/ 76241 w 1639605"/>
                <a:gd name="connsiteY62" fmla="*/ 267335 h 399269"/>
                <a:gd name="connsiteX63" fmla="*/ 76241 w 1639605"/>
                <a:gd name="connsiteY63" fmla="*/ 266463 h 399269"/>
                <a:gd name="connsiteX64" fmla="*/ 76241 w 1639605"/>
                <a:gd name="connsiteY64" fmla="*/ 260361 h 399269"/>
                <a:gd name="connsiteX65" fmla="*/ 99147 w 1639605"/>
                <a:gd name="connsiteY65" fmla="*/ 260361 h 399269"/>
                <a:gd name="connsiteX66" fmla="*/ 99147 w 1639605"/>
                <a:gd name="connsiteY66" fmla="*/ 220842 h 399269"/>
                <a:gd name="connsiteX67" fmla="*/ 94565 w 1639605"/>
                <a:gd name="connsiteY67" fmla="*/ 219098 h 399269"/>
                <a:gd name="connsiteX68" fmla="*/ 94565 w 1639605"/>
                <a:gd name="connsiteY68" fmla="*/ 206894 h 399269"/>
                <a:gd name="connsiteX69" fmla="*/ 99147 w 1639605"/>
                <a:gd name="connsiteY69" fmla="*/ 209219 h 399269"/>
                <a:gd name="connsiteX70" fmla="*/ 103728 w 1639605"/>
                <a:gd name="connsiteY70" fmla="*/ 185972 h 399269"/>
                <a:gd name="connsiteX71" fmla="*/ 108309 w 1639605"/>
                <a:gd name="connsiteY71" fmla="*/ 209219 h 399269"/>
                <a:gd name="connsiteX72" fmla="*/ 110886 w 1639605"/>
                <a:gd name="connsiteY72" fmla="*/ 206022 h 399269"/>
                <a:gd name="connsiteX73" fmla="*/ 112891 w 1639605"/>
                <a:gd name="connsiteY73" fmla="*/ 199920 h 399269"/>
                <a:gd name="connsiteX74" fmla="*/ 113462 w 1639605"/>
                <a:gd name="connsiteY74" fmla="*/ 198758 h 399269"/>
                <a:gd name="connsiteX75" fmla="*/ 117471 w 1639605"/>
                <a:gd name="connsiteY75" fmla="*/ 190621 h 399269"/>
                <a:gd name="connsiteX76" fmla="*/ 118044 w 1639605"/>
                <a:gd name="connsiteY76" fmla="*/ 189459 h 399269"/>
                <a:gd name="connsiteX77" fmla="*/ 122053 w 1639605"/>
                <a:gd name="connsiteY77" fmla="*/ 181323 h 399269"/>
                <a:gd name="connsiteX78" fmla="*/ 123483 w 1639605"/>
                <a:gd name="connsiteY78" fmla="*/ 180451 h 399269"/>
                <a:gd name="connsiteX79" fmla="*/ 133504 w 1639605"/>
                <a:gd name="connsiteY79" fmla="*/ 174349 h 399269"/>
                <a:gd name="connsiteX80" fmla="*/ 135223 w 1639605"/>
                <a:gd name="connsiteY80" fmla="*/ 173187 h 399269"/>
                <a:gd name="connsiteX81" fmla="*/ 147248 w 1639605"/>
                <a:gd name="connsiteY81" fmla="*/ 165050 h 399269"/>
                <a:gd name="connsiteX82" fmla="*/ 148107 w 1639605"/>
                <a:gd name="connsiteY82" fmla="*/ 163888 h 399269"/>
                <a:gd name="connsiteX83" fmla="*/ 154120 w 1639605"/>
                <a:gd name="connsiteY83" fmla="*/ 155752 h 399269"/>
                <a:gd name="connsiteX84" fmla="*/ 154692 w 1639605"/>
                <a:gd name="connsiteY84" fmla="*/ 153718 h 399269"/>
                <a:gd name="connsiteX85" fmla="*/ 158701 w 1639605"/>
                <a:gd name="connsiteY85" fmla="*/ 139479 h 399269"/>
                <a:gd name="connsiteX86" fmla="*/ 159274 w 1639605"/>
                <a:gd name="connsiteY86" fmla="*/ 141513 h 399269"/>
                <a:gd name="connsiteX87" fmla="*/ 163282 w 1639605"/>
                <a:gd name="connsiteY87" fmla="*/ 155752 h 399269"/>
                <a:gd name="connsiteX88" fmla="*/ 163854 w 1639605"/>
                <a:gd name="connsiteY88" fmla="*/ 156623 h 399269"/>
                <a:gd name="connsiteX89" fmla="*/ 167863 w 1639605"/>
                <a:gd name="connsiteY89" fmla="*/ 162726 h 399269"/>
                <a:gd name="connsiteX90" fmla="*/ 169295 w 1639605"/>
                <a:gd name="connsiteY90" fmla="*/ 163888 h 399269"/>
                <a:gd name="connsiteX91" fmla="*/ 179317 w 1639605"/>
                <a:gd name="connsiteY91" fmla="*/ 172024 h 399269"/>
                <a:gd name="connsiteX92" fmla="*/ 180462 w 1639605"/>
                <a:gd name="connsiteY92" fmla="*/ 173187 h 399269"/>
                <a:gd name="connsiteX93" fmla="*/ 188477 w 1639605"/>
                <a:gd name="connsiteY93" fmla="*/ 181323 h 399269"/>
                <a:gd name="connsiteX94" fmla="*/ 189624 w 1639605"/>
                <a:gd name="connsiteY94" fmla="*/ 182485 h 399269"/>
                <a:gd name="connsiteX95" fmla="*/ 197641 w 1639605"/>
                <a:gd name="connsiteY95" fmla="*/ 190621 h 399269"/>
                <a:gd name="connsiteX96" fmla="*/ 197927 w 1639605"/>
                <a:gd name="connsiteY96" fmla="*/ 191784 h 399269"/>
                <a:gd name="connsiteX97" fmla="*/ 199930 w 1639605"/>
                <a:gd name="connsiteY97" fmla="*/ 199920 h 399269"/>
                <a:gd name="connsiteX98" fmla="*/ 200217 w 1639605"/>
                <a:gd name="connsiteY98" fmla="*/ 201082 h 399269"/>
                <a:gd name="connsiteX99" fmla="*/ 202221 w 1639605"/>
                <a:gd name="connsiteY99" fmla="*/ 209219 h 399269"/>
                <a:gd name="connsiteX100" fmla="*/ 209093 w 1639605"/>
                <a:gd name="connsiteY100" fmla="*/ 185972 h 399269"/>
                <a:gd name="connsiteX101" fmla="*/ 213674 w 1639605"/>
                <a:gd name="connsiteY101" fmla="*/ 209219 h 399269"/>
                <a:gd name="connsiteX102" fmla="*/ 218255 w 1639605"/>
                <a:gd name="connsiteY102" fmla="*/ 210962 h 399269"/>
                <a:gd name="connsiteX103" fmla="*/ 218255 w 1639605"/>
                <a:gd name="connsiteY103" fmla="*/ 223167 h 399269"/>
                <a:gd name="connsiteX104" fmla="*/ 213674 w 1639605"/>
                <a:gd name="connsiteY104" fmla="*/ 255712 h 399269"/>
                <a:gd name="connsiteX105" fmla="*/ 214820 w 1639605"/>
                <a:gd name="connsiteY105" fmla="*/ 255712 h 399269"/>
                <a:gd name="connsiteX106" fmla="*/ 222836 w 1639605"/>
                <a:gd name="connsiteY106" fmla="*/ 255712 h 399269"/>
                <a:gd name="connsiteX107" fmla="*/ 223696 w 1639605"/>
                <a:gd name="connsiteY107" fmla="*/ 260361 h 399269"/>
                <a:gd name="connsiteX108" fmla="*/ 229708 w 1639605"/>
                <a:gd name="connsiteY108" fmla="*/ 260361 h 399269"/>
                <a:gd name="connsiteX109" fmla="*/ 229708 w 1639605"/>
                <a:gd name="connsiteY109" fmla="*/ 259199 h 399269"/>
                <a:gd name="connsiteX110" fmla="*/ 229708 w 1639605"/>
                <a:gd name="connsiteY110" fmla="*/ 251062 h 399269"/>
                <a:gd name="connsiteX111" fmla="*/ 231999 w 1639605"/>
                <a:gd name="connsiteY111" fmla="*/ 251062 h 399269"/>
                <a:gd name="connsiteX112" fmla="*/ 248032 w 1639605"/>
                <a:gd name="connsiteY112" fmla="*/ 251062 h 399269"/>
                <a:gd name="connsiteX113" fmla="*/ 248032 w 1639605"/>
                <a:gd name="connsiteY113" fmla="*/ 249028 h 399269"/>
                <a:gd name="connsiteX114" fmla="*/ 248032 w 1639605"/>
                <a:gd name="connsiteY114" fmla="*/ 234790 h 399269"/>
                <a:gd name="connsiteX115" fmla="*/ 286972 w 1639605"/>
                <a:gd name="connsiteY115" fmla="*/ 234790 h 399269"/>
                <a:gd name="connsiteX116" fmla="*/ 286972 w 1639605"/>
                <a:gd name="connsiteY116" fmla="*/ 236243 h 399269"/>
                <a:gd name="connsiteX117" fmla="*/ 286972 w 1639605"/>
                <a:gd name="connsiteY117" fmla="*/ 246413 h 399269"/>
                <a:gd name="connsiteX118" fmla="*/ 307587 w 1639605"/>
                <a:gd name="connsiteY118" fmla="*/ 246413 h 399269"/>
                <a:gd name="connsiteX119" fmla="*/ 307587 w 1639605"/>
                <a:gd name="connsiteY119" fmla="*/ 248738 h 399269"/>
                <a:gd name="connsiteX120" fmla="*/ 307587 w 1639605"/>
                <a:gd name="connsiteY120" fmla="*/ 265010 h 399269"/>
                <a:gd name="connsiteX121" fmla="*/ 303006 w 1639605"/>
                <a:gd name="connsiteY121" fmla="*/ 265882 h 399269"/>
                <a:gd name="connsiteX122" fmla="*/ 303006 w 1639605"/>
                <a:gd name="connsiteY122" fmla="*/ 271984 h 399269"/>
                <a:gd name="connsiteX123" fmla="*/ 307587 w 1639605"/>
                <a:gd name="connsiteY123" fmla="*/ 273728 h 399269"/>
                <a:gd name="connsiteX124" fmla="*/ 307587 w 1639605"/>
                <a:gd name="connsiteY124" fmla="*/ 285932 h 399269"/>
                <a:gd name="connsiteX125" fmla="*/ 303006 w 1639605"/>
                <a:gd name="connsiteY125" fmla="*/ 290581 h 399269"/>
                <a:gd name="connsiteX126" fmla="*/ 303006 w 1639605"/>
                <a:gd name="connsiteY126" fmla="*/ 346373 h 399269"/>
                <a:gd name="connsiteX127" fmla="*/ 305009 w 1639605"/>
                <a:gd name="connsiteY127" fmla="*/ 346373 h 399269"/>
                <a:gd name="connsiteX128" fmla="*/ 319040 w 1639605"/>
                <a:gd name="connsiteY128" fmla="*/ 346373 h 399269"/>
                <a:gd name="connsiteX129" fmla="*/ 320757 w 1639605"/>
                <a:gd name="connsiteY129" fmla="*/ 351022 h 399269"/>
                <a:gd name="connsiteX130" fmla="*/ 332784 w 1639605"/>
                <a:gd name="connsiteY130" fmla="*/ 351022 h 399269"/>
                <a:gd name="connsiteX131" fmla="*/ 332784 w 1639605"/>
                <a:gd name="connsiteY131" fmla="*/ 353056 h 399269"/>
                <a:gd name="connsiteX132" fmla="*/ 332784 w 1639605"/>
                <a:gd name="connsiteY132" fmla="*/ 367295 h 399269"/>
                <a:gd name="connsiteX133" fmla="*/ 334502 w 1639605"/>
                <a:gd name="connsiteY133" fmla="*/ 367295 h 399269"/>
                <a:gd name="connsiteX134" fmla="*/ 346526 w 1639605"/>
                <a:gd name="connsiteY134" fmla="*/ 367295 h 399269"/>
                <a:gd name="connsiteX135" fmla="*/ 346526 w 1639605"/>
                <a:gd name="connsiteY135" fmla="*/ 365261 h 399269"/>
                <a:gd name="connsiteX136" fmla="*/ 346526 w 1639605"/>
                <a:gd name="connsiteY136" fmla="*/ 351022 h 399269"/>
                <a:gd name="connsiteX137" fmla="*/ 348529 w 1639605"/>
                <a:gd name="connsiteY137" fmla="*/ 349860 h 399269"/>
                <a:gd name="connsiteX138" fmla="*/ 362560 w 1639605"/>
                <a:gd name="connsiteY138" fmla="*/ 341724 h 399269"/>
                <a:gd name="connsiteX139" fmla="*/ 362560 w 1639605"/>
                <a:gd name="connsiteY139" fmla="*/ 320802 h 399269"/>
                <a:gd name="connsiteX140" fmla="*/ 357979 w 1639605"/>
                <a:gd name="connsiteY140" fmla="*/ 297555 h 399269"/>
                <a:gd name="connsiteX141" fmla="*/ 359123 w 1639605"/>
                <a:gd name="connsiteY141" fmla="*/ 297555 h 399269"/>
                <a:gd name="connsiteX142" fmla="*/ 367141 w 1639605"/>
                <a:gd name="connsiteY142" fmla="*/ 297555 h 399269"/>
                <a:gd name="connsiteX143" fmla="*/ 387757 w 1639605"/>
                <a:gd name="connsiteY143" fmla="*/ 295231 h 399269"/>
                <a:gd name="connsiteX144" fmla="*/ 387757 w 1639605"/>
                <a:gd name="connsiteY144" fmla="*/ 294068 h 399269"/>
                <a:gd name="connsiteX145" fmla="*/ 387757 w 1639605"/>
                <a:gd name="connsiteY145" fmla="*/ 285932 h 399269"/>
                <a:gd name="connsiteX146" fmla="*/ 389475 w 1639605"/>
                <a:gd name="connsiteY146" fmla="*/ 285932 h 399269"/>
                <a:gd name="connsiteX147" fmla="*/ 401499 w 1639605"/>
                <a:gd name="connsiteY147" fmla="*/ 285932 h 399269"/>
                <a:gd name="connsiteX148" fmla="*/ 401499 w 1639605"/>
                <a:gd name="connsiteY148" fmla="*/ 169700 h 399269"/>
                <a:gd name="connsiteX149" fmla="*/ 402645 w 1639605"/>
                <a:gd name="connsiteY149" fmla="*/ 169700 h 399269"/>
                <a:gd name="connsiteX150" fmla="*/ 410661 w 1639605"/>
                <a:gd name="connsiteY150" fmla="*/ 169700 h 399269"/>
                <a:gd name="connsiteX151" fmla="*/ 410661 w 1639605"/>
                <a:gd name="connsiteY151" fmla="*/ 167375 h 399269"/>
                <a:gd name="connsiteX152" fmla="*/ 410661 w 1639605"/>
                <a:gd name="connsiteY152" fmla="*/ 151102 h 399269"/>
                <a:gd name="connsiteX153" fmla="*/ 412952 w 1639605"/>
                <a:gd name="connsiteY153" fmla="*/ 104609 h 399269"/>
                <a:gd name="connsiteX154" fmla="*/ 414098 w 1639605"/>
                <a:gd name="connsiteY154" fmla="*/ 104609 h 399269"/>
                <a:gd name="connsiteX155" fmla="*/ 422114 w 1639605"/>
                <a:gd name="connsiteY155" fmla="*/ 104609 h 399269"/>
                <a:gd name="connsiteX156" fmla="*/ 422114 w 1639605"/>
                <a:gd name="connsiteY156" fmla="*/ 105772 h 399269"/>
                <a:gd name="connsiteX157" fmla="*/ 422114 w 1639605"/>
                <a:gd name="connsiteY157" fmla="*/ 113908 h 399269"/>
                <a:gd name="connsiteX158" fmla="*/ 426695 w 1639605"/>
                <a:gd name="connsiteY158" fmla="*/ 111583 h 399269"/>
                <a:gd name="connsiteX159" fmla="*/ 426695 w 1639605"/>
                <a:gd name="connsiteY159" fmla="*/ 95311 h 399269"/>
                <a:gd name="connsiteX160" fmla="*/ 428126 w 1639605"/>
                <a:gd name="connsiteY160" fmla="*/ 94730 h 399269"/>
                <a:gd name="connsiteX161" fmla="*/ 438148 w 1639605"/>
                <a:gd name="connsiteY161" fmla="*/ 90662 h 399269"/>
                <a:gd name="connsiteX162" fmla="*/ 439293 w 1639605"/>
                <a:gd name="connsiteY162" fmla="*/ 91243 h 399269"/>
                <a:gd name="connsiteX163" fmla="*/ 447310 w 1639605"/>
                <a:gd name="connsiteY163" fmla="*/ 95311 h 399269"/>
                <a:gd name="connsiteX164" fmla="*/ 449028 w 1639605"/>
                <a:gd name="connsiteY164" fmla="*/ 95311 h 399269"/>
                <a:gd name="connsiteX165" fmla="*/ 461054 w 1639605"/>
                <a:gd name="connsiteY165" fmla="*/ 95311 h 399269"/>
                <a:gd name="connsiteX166" fmla="*/ 461054 w 1639605"/>
                <a:gd name="connsiteY166" fmla="*/ 65090 h 399269"/>
                <a:gd name="connsiteX167" fmla="*/ 462199 w 1639605"/>
                <a:gd name="connsiteY167" fmla="*/ 65090 h 399269"/>
                <a:gd name="connsiteX168" fmla="*/ 470215 w 1639605"/>
                <a:gd name="connsiteY168" fmla="*/ 65090 h 399269"/>
                <a:gd name="connsiteX169" fmla="*/ 471646 w 1639605"/>
                <a:gd name="connsiteY169" fmla="*/ 69740 h 399269"/>
                <a:gd name="connsiteX170" fmla="*/ 481669 w 1639605"/>
                <a:gd name="connsiteY170" fmla="*/ 69740 h 399269"/>
                <a:gd name="connsiteX171" fmla="*/ 482814 w 1639605"/>
                <a:gd name="connsiteY171" fmla="*/ 65090 h 399269"/>
                <a:gd name="connsiteX172" fmla="*/ 490831 w 1639605"/>
                <a:gd name="connsiteY172" fmla="*/ 65090 h 399269"/>
                <a:gd name="connsiteX173" fmla="*/ 490831 w 1639605"/>
                <a:gd name="connsiteY173" fmla="*/ 99960 h 399269"/>
                <a:gd name="connsiteX174" fmla="*/ 492263 w 1639605"/>
                <a:gd name="connsiteY174" fmla="*/ 101122 h 399269"/>
                <a:gd name="connsiteX175" fmla="*/ 502284 w 1639605"/>
                <a:gd name="connsiteY175" fmla="*/ 109259 h 399269"/>
                <a:gd name="connsiteX176" fmla="*/ 525189 w 1639605"/>
                <a:gd name="connsiteY176" fmla="*/ 116233 h 399269"/>
                <a:gd name="connsiteX177" fmla="*/ 525189 w 1639605"/>
                <a:gd name="connsiteY177" fmla="*/ 114780 h 399269"/>
                <a:gd name="connsiteX178" fmla="*/ 525189 w 1639605"/>
                <a:gd name="connsiteY178" fmla="*/ 104609 h 399269"/>
                <a:gd name="connsiteX179" fmla="*/ 554966 w 1639605"/>
                <a:gd name="connsiteY179" fmla="*/ 95311 h 399269"/>
                <a:gd name="connsiteX180" fmla="*/ 554966 w 1639605"/>
                <a:gd name="connsiteY180" fmla="*/ 94149 h 399269"/>
                <a:gd name="connsiteX181" fmla="*/ 554966 w 1639605"/>
                <a:gd name="connsiteY181" fmla="*/ 86012 h 399269"/>
                <a:gd name="connsiteX182" fmla="*/ 555825 w 1639605"/>
                <a:gd name="connsiteY182" fmla="*/ 86012 h 399269"/>
                <a:gd name="connsiteX183" fmla="*/ 561838 w 1639605"/>
                <a:gd name="connsiteY183" fmla="*/ 86012 h 399269"/>
                <a:gd name="connsiteX184" fmla="*/ 561838 w 1639605"/>
                <a:gd name="connsiteY184" fmla="*/ 85141 h 399269"/>
                <a:gd name="connsiteX185" fmla="*/ 561838 w 1639605"/>
                <a:gd name="connsiteY185" fmla="*/ 79038 h 399269"/>
                <a:gd name="connsiteX186" fmla="*/ 564128 w 1639605"/>
                <a:gd name="connsiteY186" fmla="*/ 79038 h 399269"/>
                <a:gd name="connsiteX187" fmla="*/ 580162 w 1639605"/>
                <a:gd name="connsiteY187" fmla="*/ 79038 h 399269"/>
                <a:gd name="connsiteX188" fmla="*/ 580162 w 1639605"/>
                <a:gd name="connsiteY188" fmla="*/ 79910 h 399269"/>
                <a:gd name="connsiteX189" fmla="*/ 580162 w 1639605"/>
                <a:gd name="connsiteY189" fmla="*/ 86012 h 399269"/>
                <a:gd name="connsiteX190" fmla="*/ 581880 w 1639605"/>
                <a:gd name="connsiteY190" fmla="*/ 86012 h 399269"/>
                <a:gd name="connsiteX191" fmla="*/ 593906 w 1639605"/>
                <a:gd name="connsiteY191" fmla="*/ 86012 h 399269"/>
                <a:gd name="connsiteX192" fmla="*/ 593906 w 1639605"/>
                <a:gd name="connsiteY192" fmla="*/ 87756 h 399269"/>
                <a:gd name="connsiteX193" fmla="*/ 593906 w 1639605"/>
                <a:gd name="connsiteY193" fmla="*/ 99960 h 399269"/>
                <a:gd name="connsiteX194" fmla="*/ 619101 w 1639605"/>
                <a:gd name="connsiteY194" fmla="*/ 99960 h 399269"/>
                <a:gd name="connsiteX195" fmla="*/ 619101 w 1639605"/>
                <a:gd name="connsiteY195" fmla="*/ 98798 h 399269"/>
                <a:gd name="connsiteX196" fmla="*/ 619101 w 1639605"/>
                <a:gd name="connsiteY196" fmla="*/ 90662 h 399269"/>
                <a:gd name="connsiteX197" fmla="*/ 620533 w 1639605"/>
                <a:gd name="connsiteY197" fmla="*/ 90662 h 399269"/>
                <a:gd name="connsiteX198" fmla="*/ 630554 w 1639605"/>
                <a:gd name="connsiteY198" fmla="*/ 90662 h 399269"/>
                <a:gd name="connsiteX199" fmla="*/ 630554 w 1639605"/>
                <a:gd name="connsiteY199" fmla="*/ 89499 h 399269"/>
                <a:gd name="connsiteX200" fmla="*/ 630554 w 1639605"/>
                <a:gd name="connsiteY200" fmla="*/ 81363 h 399269"/>
                <a:gd name="connsiteX201" fmla="*/ 632273 w 1639605"/>
                <a:gd name="connsiteY201" fmla="*/ 81363 h 399269"/>
                <a:gd name="connsiteX202" fmla="*/ 644297 w 1639605"/>
                <a:gd name="connsiteY202" fmla="*/ 81363 h 399269"/>
                <a:gd name="connsiteX203" fmla="*/ 644297 w 1639605"/>
                <a:gd name="connsiteY203" fmla="*/ 82525 h 399269"/>
                <a:gd name="connsiteX204" fmla="*/ 644297 w 1639605"/>
                <a:gd name="connsiteY204" fmla="*/ 90662 h 399269"/>
                <a:gd name="connsiteX205" fmla="*/ 648879 w 1639605"/>
                <a:gd name="connsiteY205" fmla="*/ 34870 h 399269"/>
                <a:gd name="connsiteX206" fmla="*/ 751953 w 1639605"/>
                <a:gd name="connsiteY206" fmla="*/ 34870 h 399269"/>
                <a:gd name="connsiteX207" fmla="*/ 751953 w 1639605"/>
                <a:gd name="connsiteY207" fmla="*/ 109259 h 399269"/>
                <a:gd name="connsiteX208" fmla="*/ 754244 w 1639605"/>
                <a:gd name="connsiteY208" fmla="*/ 109259 h 399269"/>
                <a:gd name="connsiteX209" fmla="*/ 770278 w 1639605"/>
                <a:gd name="connsiteY209" fmla="*/ 109259 h 399269"/>
                <a:gd name="connsiteX210" fmla="*/ 770278 w 1639605"/>
                <a:gd name="connsiteY210" fmla="*/ 25571 h 399269"/>
                <a:gd name="connsiteX211" fmla="*/ 793184 w 1639605"/>
                <a:gd name="connsiteY211" fmla="*/ 13948 h 399269"/>
                <a:gd name="connsiteX212" fmla="*/ 822961 w 1639605"/>
                <a:gd name="connsiteY212" fmla="*/ 13948 h 399269"/>
                <a:gd name="connsiteX213" fmla="*/ 824965 w 1639605"/>
                <a:gd name="connsiteY213" fmla="*/ 12205 h 399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</a:cxnLst>
              <a:rect l="l" t="t" r="r" b="b"/>
              <a:pathLst>
                <a:path w="1639605" h="399269">
                  <a:moveTo>
                    <a:pt x="838994" y="0"/>
                  </a:moveTo>
                  <a:cubicBezTo>
                    <a:pt x="838994" y="0"/>
                    <a:pt x="838994" y="0"/>
                    <a:pt x="877934" y="0"/>
                  </a:cubicBezTo>
                  <a:cubicBezTo>
                    <a:pt x="877934" y="0"/>
                    <a:pt x="877934" y="0"/>
                    <a:pt x="877934" y="1744"/>
                  </a:cubicBezTo>
                  <a:lnTo>
                    <a:pt x="877934" y="13948"/>
                  </a:lnTo>
                  <a:cubicBezTo>
                    <a:pt x="877934" y="13948"/>
                    <a:pt x="877934" y="13948"/>
                    <a:pt x="916873" y="13948"/>
                  </a:cubicBezTo>
                  <a:cubicBezTo>
                    <a:pt x="916873" y="13948"/>
                    <a:pt x="916873" y="13948"/>
                    <a:pt x="916873" y="104609"/>
                  </a:cubicBezTo>
                  <a:cubicBezTo>
                    <a:pt x="916873" y="104609"/>
                    <a:pt x="916873" y="104609"/>
                    <a:pt x="918305" y="104609"/>
                  </a:cubicBezTo>
                  <a:lnTo>
                    <a:pt x="928326" y="104609"/>
                  </a:lnTo>
                  <a:cubicBezTo>
                    <a:pt x="928326" y="104609"/>
                    <a:pt x="928326" y="104609"/>
                    <a:pt x="928326" y="237114"/>
                  </a:cubicBezTo>
                  <a:cubicBezTo>
                    <a:pt x="928326" y="237114"/>
                    <a:pt x="928326" y="237114"/>
                    <a:pt x="930616" y="237114"/>
                  </a:cubicBezTo>
                  <a:lnTo>
                    <a:pt x="946651" y="237114"/>
                  </a:lnTo>
                  <a:cubicBezTo>
                    <a:pt x="946651" y="237114"/>
                    <a:pt x="946651" y="237114"/>
                    <a:pt x="946651" y="151102"/>
                  </a:cubicBezTo>
                  <a:cubicBezTo>
                    <a:pt x="946651" y="151102"/>
                    <a:pt x="946651" y="151102"/>
                    <a:pt x="947510" y="150521"/>
                  </a:cubicBezTo>
                  <a:lnTo>
                    <a:pt x="953522" y="146453"/>
                  </a:lnTo>
                  <a:cubicBezTo>
                    <a:pt x="958104" y="146453"/>
                    <a:pt x="958104" y="146453"/>
                    <a:pt x="958104" y="147615"/>
                  </a:cubicBezTo>
                  <a:lnTo>
                    <a:pt x="958104" y="155752"/>
                  </a:lnTo>
                  <a:cubicBezTo>
                    <a:pt x="958104" y="155752"/>
                    <a:pt x="958104" y="155752"/>
                    <a:pt x="960393" y="154589"/>
                  </a:cubicBezTo>
                  <a:lnTo>
                    <a:pt x="976428" y="146453"/>
                  </a:lnTo>
                  <a:cubicBezTo>
                    <a:pt x="976428" y="146453"/>
                    <a:pt x="976428" y="146453"/>
                    <a:pt x="978433" y="146453"/>
                  </a:cubicBezTo>
                  <a:lnTo>
                    <a:pt x="992461" y="146453"/>
                  </a:lnTo>
                  <a:cubicBezTo>
                    <a:pt x="992461" y="146453"/>
                    <a:pt x="992461" y="146453"/>
                    <a:pt x="992461" y="304529"/>
                  </a:cubicBezTo>
                  <a:cubicBezTo>
                    <a:pt x="992461" y="304529"/>
                    <a:pt x="992461" y="304529"/>
                    <a:pt x="1024530" y="309179"/>
                  </a:cubicBezTo>
                  <a:cubicBezTo>
                    <a:pt x="1024530" y="306854"/>
                    <a:pt x="1024530" y="304529"/>
                    <a:pt x="1024530" y="302205"/>
                  </a:cubicBezTo>
                  <a:cubicBezTo>
                    <a:pt x="1035983" y="302205"/>
                    <a:pt x="1047434" y="302205"/>
                    <a:pt x="1058887" y="302205"/>
                  </a:cubicBezTo>
                  <a:cubicBezTo>
                    <a:pt x="1058887" y="290581"/>
                    <a:pt x="1058887" y="281283"/>
                    <a:pt x="1058887" y="271984"/>
                  </a:cubicBezTo>
                  <a:lnTo>
                    <a:pt x="1068050" y="271984"/>
                  </a:lnTo>
                  <a:cubicBezTo>
                    <a:pt x="1068050" y="258036"/>
                    <a:pt x="1068050" y="246413"/>
                    <a:pt x="1068050" y="232465"/>
                  </a:cubicBezTo>
                  <a:cubicBezTo>
                    <a:pt x="1070340" y="232465"/>
                    <a:pt x="1072631" y="232465"/>
                    <a:pt x="1074922" y="232465"/>
                  </a:cubicBezTo>
                  <a:cubicBezTo>
                    <a:pt x="1074922" y="218517"/>
                    <a:pt x="1074922" y="206894"/>
                    <a:pt x="1074922" y="192946"/>
                  </a:cubicBezTo>
                  <a:cubicBezTo>
                    <a:pt x="1079503" y="192946"/>
                    <a:pt x="1084083" y="192946"/>
                    <a:pt x="1090956" y="192946"/>
                  </a:cubicBezTo>
                  <a:cubicBezTo>
                    <a:pt x="1106989" y="188297"/>
                    <a:pt x="1125313" y="178998"/>
                    <a:pt x="1141347" y="172024"/>
                  </a:cubicBezTo>
                  <a:cubicBezTo>
                    <a:pt x="1143638" y="165050"/>
                    <a:pt x="1143638" y="158076"/>
                    <a:pt x="1143638" y="151102"/>
                  </a:cubicBezTo>
                  <a:cubicBezTo>
                    <a:pt x="1145929" y="158076"/>
                    <a:pt x="1145929" y="165050"/>
                    <a:pt x="1148219" y="172024"/>
                  </a:cubicBezTo>
                  <a:cubicBezTo>
                    <a:pt x="1166544" y="181323"/>
                    <a:pt x="1182577" y="190621"/>
                    <a:pt x="1200902" y="199920"/>
                  </a:cubicBezTo>
                  <a:cubicBezTo>
                    <a:pt x="1200902" y="197601"/>
                    <a:pt x="1200902" y="195283"/>
                    <a:pt x="1200902" y="195271"/>
                  </a:cubicBezTo>
                  <a:cubicBezTo>
                    <a:pt x="1205482" y="195271"/>
                    <a:pt x="1210065" y="195271"/>
                    <a:pt x="1214645" y="195271"/>
                  </a:cubicBezTo>
                  <a:cubicBezTo>
                    <a:pt x="1214645" y="206894"/>
                    <a:pt x="1214645" y="220842"/>
                    <a:pt x="1214645" y="232465"/>
                  </a:cubicBezTo>
                  <a:cubicBezTo>
                    <a:pt x="1216936" y="232465"/>
                    <a:pt x="1219226" y="232465"/>
                    <a:pt x="1221517" y="232465"/>
                  </a:cubicBezTo>
                  <a:cubicBezTo>
                    <a:pt x="1221517" y="246413"/>
                    <a:pt x="1221517" y="260361"/>
                    <a:pt x="1221517" y="276633"/>
                  </a:cubicBezTo>
                  <a:cubicBezTo>
                    <a:pt x="1223808" y="276633"/>
                    <a:pt x="1226098" y="276633"/>
                    <a:pt x="1228389" y="276633"/>
                  </a:cubicBezTo>
                  <a:cubicBezTo>
                    <a:pt x="1228389" y="283607"/>
                    <a:pt x="1228389" y="290581"/>
                    <a:pt x="1228389" y="297555"/>
                  </a:cubicBezTo>
                  <a:cubicBezTo>
                    <a:pt x="1232970" y="297555"/>
                    <a:pt x="1237550" y="297555"/>
                    <a:pt x="1242132" y="297555"/>
                  </a:cubicBezTo>
                  <a:cubicBezTo>
                    <a:pt x="1242132" y="309179"/>
                    <a:pt x="1242132" y="318477"/>
                    <a:pt x="1242132" y="330100"/>
                  </a:cubicBezTo>
                  <a:cubicBezTo>
                    <a:pt x="1271909" y="327776"/>
                    <a:pt x="1299396" y="325451"/>
                    <a:pt x="1329172" y="323126"/>
                  </a:cubicBezTo>
                  <a:cubicBezTo>
                    <a:pt x="1329172" y="311503"/>
                    <a:pt x="1329172" y="302205"/>
                    <a:pt x="1329172" y="290581"/>
                  </a:cubicBezTo>
                  <a:cubicBezTo>
                    <a:pt x="1345206" y="290581"/>
                    <a:pt x="1361240" y="290581"/>
                    <a:pt x="1374984" y="290581"/>
                  </a:cubicBezTo>
                  <a:cubicBezTo>
                    <a:pt x="1374984" y="283607"/>
                    <a:pt x="1374984" y="278958"/>
                    <a:pt x="1374984" y="271984"/>
                  </a:cubicBezTo>
                  <a:cubicBezTo>
                    <a:pt x="1407052" y="271984"/>
                    <a:pt x="1439119" y="271984"/>
                    <a:pt x="1471187" y="271984"/>
                  </a:cubicBezTo>
                  <a:cubicBezTo>
                    <a:pt x="1471187" y="276633"/>
                    <a:pt x="1471187" y="278958"/>
                    <a:pt x="1471187" y="283607"/>
                  </a:cubicBezTo>
                  <a:cubicBezTo>
                    <a:pt x="1491802" y="283607"/>
                    <a:pt x="1512416" y="283607"/>
                    <a:pt x="1533031" y="283607"/>
                  </a:cubicBezTo>
                  <a:cubicBezTo>
                    <a:pt x="1533031" y="285932"/>
                    <a:pt x="1533031" y="288257"/>
                    <a:pt x="1533031" y="290581"/>
                  </a:cubicBezTo>
                  <a:cubicBezTo>
                    <a:pt x="1537612" y="290581"/>
                    <a:pt x="1544484" y="290581"/>
                    <a:pt x="1551356" y="290581"/>
                  </a:cubicBezTo>
                  <a:cubicBezTo>
                    <a:pt x="1551356" y="292906"/>
                    <a:pt x="1551356" y="295231"/>
                    <a:pt x="1551356" y="297555"/>
                  </a:cubicBezTo>
                  <a:cubicBezTo>
                    <a:pt x="1555936" y="297555"/>
                    <a:pt x="1562809" y="297555"/>
                    <a:pt x="1567389" y="297555"/>
                  </a:cubicBezTo>
                  <a:cubicBezTo>
                    <a:pt x="1567389" y="290886"/>
                    <a:pt x="1567389" y="284217"/>
                    <a:pt x="1567389" y="277548"/>
                  </a:cubicBezTo>
                  <a:lnTo>
                    <a:pt x="1639605" y="399269"/>
                  </a:lnTo>
                  <a:lnTo>
                    <a:pt x="0" y="399269"/>
                  </a:lnTo>
                  <a:lnTo>
                    <a:pt x="0" y="378836"/>
                  </a:lnTo>
                  <a:lnTo>
                    <a:pt x="509" y="371254"/>
                  </a:lnTo>
                  <a:cubicBezTo>
                    <a:pt x="652" y="364099"/>
                    <a:pt x="652" y="354510"/>
                    <a:pt x="652" y="341724"/>
                  </a:cubicBezTo>
                  <a:cubicBezTo>
                    <a:pt x="652" y="341724"/>
                    <a:pt x="652" y="341724"/>
                    <a:pt x="39592" y="341724"/>
                  </a:cubicBezTo>
                  <a:cubicBezTo>
                    <a:pt x="39592" y="341724"/>
                    <a:pt x="39592" y="341724"/>
                    <a:pt x="39592" y="267335"/>
                  </a:cubicBezTo>
                  <a:cubicBezTo>
                    <a:pt x="39592" y="267335"/>
                    <a:pt x="39592" y="267335"/>
                    <a:pt x="76241" y="267335"/>
                  </a:cubicBezTo>
                  <a:cubicBezTo>
                    <a:pt x="76241" y="267335"/>
                    <a:pt x="76241" y="267335"/>
                    <a:pt x="76241" y="266463"/>
                  </a:cubicBezTo>
                  <a:lnTo>
                    <a:pt x="76241" y="260361"/>
                  </a:lnTo>
                  <a:cubicBezTo>
                    <a:pt x="76241" y="260361"/>
                    <a:pt x="76241" y="260361"/>
                    <a:pt x="99147" y="260361"/>
                  </a:cubicBezTo>
                  <a:cubicBezTo>
                    <a:pt x="99147" y="260361"/>
                    <a:pt x="99147" y="260361"/>
                    <a:pt x="99147" y="220842"/>
                  </a:cubicBezTo>
                  <a:cubicBezTo>
                    <a:pt x="94565" y="220842"/>
                    <a:pt x="94565" y="220842"/>
                    <a:pt x="94565" y="219098"/>
                  </a:cubicBezTo>
                  <a:lnTo>
                    <a:pt x="94565" y="206894"/>
                  </a:lnTo>
                  <a:lnTo>
                    <a:pt x="99147" y="209219"/>
                  </a:lnTo>
                  <a:cubicBezTo>
                    <a:pt x="99147" y="209219"/>
                    <a:pt x="99147" y="209219"/>
                    <a:pt x="103728" y="185972"/>
                  </a:cubicBezTo>
                  <a:cubicBezTo>
                    <a:pt x="103728" y="185972"/>
                    <a:pt x="103728" y="185972"/>
                    <a:pt x="108309" y="209219"/>
                  </a:cubicBezTo>
                  <a:cubicBezTo>
                    <a:pt x="110600" y="206894"/>
                    <a:pt x="110600" y="206894"/>
                    <a:pt x="110886" y="206022"/>
                  </a:cubicBezTo>
                  <a:lnTo>
                    <a:pt x="112891" y="199920"/>
                  </a:lnTo>
                  <a:cubicBezTo>
                    <a:pt x="112891" y="199920"/>
                    <a:pt x="112891" y="199920"/>
                    <a:pt x="113462" y="198758"/>
                  </a:cubicBezTo>
                  <a:lnTo>
                    <a:pt x="117471" y="190621"/>
                  </a:lnTo>
                  <a:cubicBezTo>
                    <a:pt x="117471" y="190621"/>
                    <a:pt x="117471" y="190621"/>
                    <a:pt x="118044" y="189459"/>
                  </a:cubicBezTo>
                  <a:lnTo>
                    <a:pt x="122053" y="181323"/>
                  </a:lnTo>
                  <a:cubicBezTo>
                    <a:pt x="122053" y="181323"/>
                    <a:pt x="122053" y="181323"/>
                    <a:pt x="123483" y="180451"/>
                  </a:cubicBezTo>
                  <a:lnTo>
                    <a:pt x="133504" y="174349"/>
                  </a:lnTo>
                  <a:cubicBezTo>
                    <a:pt x="133504" y="174349"/>
                    <a:pt x="133504" y="174349"/>
                    <a:pt x="135223" y="173187"/>
                  </a:cubicBezTo>
                  <a:lnTo>
                    <a:pt x="147248" y="165050"/>
                  </a:lnTo>
                  <a:cubicBezTo>
                    <a:pt x="147248" y="165050"/>
                    <a:pt x="147248" y="165050"/>
                    <a:pt x="148107" y="163888"/>
                  </a:cubicBezTo>
                  <a:lnTo>
                    <a:pt x="154120" y="155752"/>
                  </a:lnTo>
                  <a:cubicBezTo>
                    <a:pt x="154120" y="155752"/>
                    <a:pt x="154120" y="155752"/>
                    <a:pt x="154692" y="153718"/>
                  </a:cubicBezTo>
                  <a:lnTo>
                    <a:pt x="158701" y="139479"/>
                  </a:lnTo>
                  <a:cubicBezTo>
                    <a:pt x="158701" y="139479"/>
                    <a:pt x="158701" y="139479"/>
                    <a:pt x="159274" y="141513"/>
                  </a:cubicBezTo>
                  <a:lnTo>
                    <a:pt x="163282" y="155752"/>
                  </a:lnTo>
                  <a:cubicBezTo>
                    <a:pt x="163282" y="155752"/>
                    <a:pt x="163282" y="155752"/>
                    <a:pt x="163854" y="156623"/>
                  </a:cubicBezTo>
                  <a:lnTo>
                    <a:pt x="167863" y="162726"/>
                  </a:lnTo>
                  <a:cubicBezTo>
                    <a:pt x="167863" y="162726"/>
                    <a:pt x="167863" y="162726"/>
                    <a:pt x="169295" y="163888"/>
                  </a:cubicBezTo>
                  <a:lnTo>
                    <a:pt x="179317" y="172024"/>
                  </a:lnTo>
                  <a:cubicBezTo>
                    <a:pt x="179317" y="172024"/>
                    <a:pt x="179317" y="172024"/>
                    <a:pt x="180462" y="173187"/>
                  </a:cubicBezTo>
                  <a:lnTo>
                    <a:pt x="188477" y="181323"/>
                  </a:lnTo>
                  <a:cubicBezTo>
                    <a:pt x="188477" y="181323"/>
                    <a:pt x="188477" y="181323"/>
                    <a:pt x="189624" y="182485"/>
                  </a:cubicBezTo>
                  <a:lnTo>
                    <a:pt x="197641" y="190621"/>
                  </a:lnTo>
                  <a:cubicBezTo>
                    <a:pt x="197641" y="190621"/>
                    <a:pt x="197641" y="190621"/>
                    <a:pt x="197927" y="191784"/>
                  </a:cubicBezTo>
                  <a:lnTo>
                    <a:pt x="199930" y="199920"/>
                  </a:lnTo>
                  <a:cubicBezTo>
                    <a:pt x="199930" y="199920"/>
                    <a:pt x="199930" y="199920"/>
                    <a:pt x="200217" y="201082"/>
                  </a:cubicBezTo>
                  <a:lnTo>
                    <a:pt x="202221" y="209219"/>
                  </a:lnTo>
                  <a:cubicBezTo>
                    <a:pt x="206802" y="209219"/>
                    <a:pt x="206802" y="209219"/>
                    <a:pt x="209093" y="185972"/>
                  </a:cubicBezTo>
                  <a:cubicBezTo>
                    <a:pt x="209093" y="185972"/>
                    <a:pt x="209093" y="185972"/>
                    <a:pt x="213674" y="209219"/>
                  </a:cubicBezTo>
                  <a:cubicBezTo>
                    <a:pt x="218255" y="209219"/>
                    <a:pt x="218255" y="209219"/>
                    <a:pt x="218255" y="210962"/>
                  </a:cubicBezTo>
                  <a:lnTo>
                    <a:pt x="218255" y="223167"/>
                  </a:lnTo>
                  <a:cubicBezTo>
                    <a:pt x="213674" y="223167"/>
                    <a:pt x="213674" y="223167"/>
                    <a:pt x="213674" y="255712"/>
                  </a:cubicBezTo>
                  <a:cubicBezTo>
                    <a:pt x="213674" y="255712"/>
                    <a:pt x="213674" y="255712"/>
                    <a:pt x="214820" y="255712"/>
                  </a:cubicBezTo>
                  <a:lnTo>
                    <a:pt x="222836" y="255712"/>
                  </a:lnTo>
                  <a:cubicBezTo>
                    <a:pt x="222836" y="260361"/>
                    <a:pt x="222836" y="260361"/>
                    <a:pt x="223696" y="260361"/>
                  </a:cubicBezTo>
                  <a:lnTo>
                    <a:pt x="229708" y="260361"/>
                  </a:lnTo>
                  <a:cubicBezTo>
                    <a:pt x="229708" y="260361"/>
                    <a:pt x="229708" y="260361"/>
                    <a:pt x="229708" y="259199"/>
                  </a:cubicBezTo>
                  <a:lnTo>
                    <a:pt x="229708" y="251062"/>
                  </a:lnTo>
                  <a:cubicBezTo>
                    <a:pt x="229708" y="251062"/>
                    <a:pt x="229708" y="251062"/>
                    <a:pt x="231999" y="251062"/>
                  </a:cubicBezTo>
                  <a:lnTo>
                    <a:pt x="248032" y="251062"/>
                  </a:lnTo>
                  <a:cubicBezTo>
                    <a:pt x="248032" y="251062"/>
                    <a:pt x="248032" y="251062"/>
                    <a:pt x="248032" y="249028"/>
                  </a:cubicBezTo>
                  <a:lnTo>
                    <a:pt x="248032" y="234790"/>
                  </a:lnTo>
                  <a:cubicBezTo>
                    <a:pt x="248032" y="234790"/>
                    <a:pt x="248032" y="234790"/>
                    <a:pt x="286972" y="234790"/>
                  </a:cubicBezTo>
                  <a:cubicBezTo>
                    <a:pt x="286972" y="234790"/>
                    <a:pt x="286972" y="234790"/>
                    <a:pt x="286972" y="236243"/>
                  </a:cubicBezTo>
                  <a:lnTo>
                    <a:pt x="286972" y="246413"/>
                  </a:lnTo>
                  <a:cubicBezTo>
                    <a:pt x="286972" y="246413"/>
                    <a:pt x="286972" y="246413"/>
                    <a:pt x="307587" y="246413"/>
                  </a:cubicBezTo>
                  <a:cubicBezTo>
                    <a:pt x="307587" y="246413"/>
                    <a:pt x="307587" y="246413"/>
                    <a:pt x="307587" y="248738"/>
                  </a:cubicBezTo>
                  <a:lnTo>
                    <a:pt x="307587" y="265010"/>
                  </a:lnTo>
                  <a:cubicBezTo>
                    <a:pt x="303006" y="265010"/>
                    <a:pt x="303006" y="265010"/>
                    <a:pt x="303006" y="265882"/>
                  </a:cubicBezTo>
                  <a:lnTo>
                    <a:pt x="303006" y="271984"/>
                  </a:lnTo>
                  <a:cubicBezTo>
                    <a:pt x="307587" y="271984"/>
                    <a:pt x="307587" y="271984"/>
                    <a:pt x="307587" y="273728"/>
                  </a:cubicBezTo>
                  <a:lnTo>
                    <a:pt x="307587" y="285932"/>
                  </a:lnTo>
                  <a:lnTo>
                    <a:pt x="303006" y="290581"/>
                  </a:lnTo>
                  <a:cubicBezTo>
                    <a:pt x="303006" y="290581"/>
                    <a:pt x="303006" y="290581"/>
                    <a:pt x="303006" y="346373"/>
                  </a:cubicBezTo>
                  <a:cubicBezTo>
                    <a:pt x="303006" y="346373"/>
                    <a:pt x="303006" y="346373"/>
                    <a:pt x="305009" y="346373"/>
                  </a:cubicBezTo>
                  <a:lnTo>
                    <a:pt x="319040" y="346373"/>
                  </a:lnTo>
                  <a:cubicBezTo>
                    <a:pt x="319040" y="351022"/>
                    <a:pt x="319040" y="351022"/>
                    <a:pt x="320757" y="351022"/>
                  </a:cubicBezTo>
                  <a:lnTo>
                    <a:pt x="332784" y="351022"/>
                  </a:lnTo>
                  <a:cubicBezTo>
                    <a:pt x="332784" y="351022"/>
                    <a:pt x="332784" y="351022"/>
                    <a:pt x="332784" y="353056"/>
                  </a:cubicBezTo>
                  <a:lnTo>
                    <a:pt x="332784" y="367295"/>
                  </a:lnTo>
                  <a:cubicBezTo>
                    <a:pt x="332784" y="367295"/>
                    <a:pt x="332784" y="367295"/>
                    <a:pt x="334502" y="367295"/>
                  </a:cubicBezTo>
                  <a:lnTo>
                    <a:pt x="346526" y="367295"/>
                  </a:lnTo>
                  <a:cubicBezTo>
                    <a:pt x="346526" y="367295"/>
                    <a:pt x="346526" y="367295"/>
                    <a:pt x="346526" y="365261"/>
                  </a:cubicBezTo>
                  <a:lnTo>
                    <a:pt x="346526" y="351022"/>
                  </a:lnTo>
                  <a:cubicBezTo>
                    <a:pt x="346526" y="351022"/>
                    <a:pt x="346526" y="351022"/>
                    <a:pt x="348529" y="349860"/>
                  </a:cubicBezTo>
                  <a:lnTo>
                    <a:pt x="362560" y="341724"/>
                  </a:lnTo>
                  <a:cubicBezTo>
                    <a:pt x="362560" y="341724"/>
                    <a:pt x="362560" y="341724"/>
                    <a:pt x="362560" y="320802"/>
                  </a:cubicBezTo>
                  <a:cubicBezTo>
                    <a:pt x="357979" y="320802"/>
                    <a:pt x="357979" y="320802"/>
                    <a:pt x="357979" y="297555"/>
                  </a:cubicBezTo>
                  <a:cubicBezTo>
                    <a:pt x="357979" y="297555"/>
                    <a:pt x="357979" y="297555"/>
                    <a:pt x="359123" y="297555"/>
                  </a:cubicBezTo>
                  <a:lnTo>
                    <a:pt x="367141" y="297555"/>
                  </a:lnTo>
                  <a:cubicBezTo>
                    <a:pt x="367141" y="295231"/>
                    <a:pt x="367141" y="295231"/>
                    <a:pt x="387757" y="295231"/>
                  </a:cubicBezTo>
                  <a:cubicBezTo>
                    <a:pt x="387757" y="295231"/>
                    <a:pt x="387757" y="295231"/>
                    <a:pt x="387757" y="294068"/>
                  </a:cubicBezTo>
                  <a:lnTo>
                    <a:pt x="387757" y="285932"/>
                  </a:lnTo>
                  <a:cubicBezTo>
                    <a:pt x="387757" y="285932"/>
                    <a:pt x="387757" y="285932"/>
                    <a:pt x="389475" y="285932"/>
                  </a:cubicBezTo>
                  <a:lnTo>
                    <a:pt x="401499" y="285932"/>
                  </a:lnTo>
                  <a:cubicBezTo>
                    <a:pt x="401499" y="285932"/>
                    <a:pt x="401499" y="285932"/>
                    <a:pt x="401499" y="169700"/>
                  </a:cubicBezTo>
                  <a:cubicBezTo>
                    <a:pt x="401499" y="169700"/>
                    <a:pt x="401499" y="169700"/>
                    <a:pt x="402645" y="169700"/>
                  </a:cubicBezTo>
                  <a:lnTo>
                    <a:pt x="410661" y="169700"/>
                  </a:lnTo>
                  <a:cubicBezTo>
                    <a:pt x="410661" y="169700"/>
                    <a:pt x="410661" y="169700"/>
                    <a:pt x="410661" y="167375"/>
                  </a:cubicBezTo>
                  <a:lnTo>
                    <a:pt x="410661" y="151102"/>
                  </a:lnTo>
                  <a:cubicBezTo>
                    <a:pt x="412952" y="151102"/>
                    <a:pt x="412952" y="151102"/>
                    <a:pt x="412952" y="104609"/>
                  </a:cubicBezTo>
                  <a:cubicBezTo>
                    <a:pt x="412952" y="104609"/>
                    <a:pt x="412952" y="104609"/>
                    <a:pt x="414098" y="104609"/>
                  </a:cubicBezTo>
                  <a:lnTo>
                    <a:pt x="422114" y="104609"/>
                  </a:lnTo>
                  <a:cubicBezTo>
                    <a:pt x="422114" y="104609"/>
                    <a:pt x="422114" y="104609"/>
                    <a:pt x="422114" y="105772"/>
                  </a:cubicBezTo>
                  <a:lnTo>
                    <a:pt x="422114" y="113908"/>
                  </a:lnTo>
                  <a:cubicBezTo>
                    <a:pt x="426695" y="113908"/>
                    <a:pt x="426695" y="113908"/>
                    <a:pt x="426695" y="111583"/>
                  </a:cubicBezTo>
                  <a:lnTo>
                    <a:pt x="426695" y="95311"/>
                  </a:lnTo>
                  <a:cubicBezTo>
                    <a:pt x="426695" y="95311"/>
                    <a:pt x="426695" y="95311"/>
                    <a:pt x="428126" y="94730"/>
                  </a:cubicBezTo>
                  <a:lnTo>
                    <a:pt x="438148" y="90662"/>
                  </a:lnTo>
                  <a:cubicBezTo>
                    <a:pt x="438148" y="90662"/>
                    <a:pt x="438148" y="90662"/>
                    <a:pt x="439293" y="91243"/>
                  </a:cubicBezTo>
                  <a:lnTo>
                    <a:pt x="447310" y="95311"/>
                  </a:lnTo>
                  <a:cubicBezTo>
                    <a:pt x="447310" y="95311"/>
                    <a:pt x="447310" y="95311"/>
                    <a:pt x="449028" y="95311"/>
                  </a:cubicBezTo>
                  <a:lnTo>
                    <a:pt x="461054" y="95311"/>
                  </a:lnTo>
                  <a:cubicBezTo>
                    <a:pt x="461054" y="95311"/>
                    <a:pt x="461054" y="95311"/>
                    <a:pt x="461054" y="65090"/>
                  </a:cubicBezTo>
                  <a:cubicBezTo>
                    <a:pt x="461054" y="65090"/>
                    <a:pt x="461054" y="65090"/>
                    <a:pt x="462199" y="65090"/>
                  </a:cubicBezTo>
                  <a:lnTo>
                    <a:pt x="470215" y="65090"/>
                  </a:lnTo>
                  <a:cubicBezTo>
                    <a:pt x="470215" y="69740"/>
                    <a:pt x="470215" y="69740"/>
                    <a:pt x="471646" y="69740"/>
                  </a:cubicBezTo>
                  <a:lnTo>
                    <a:pt x="481669" y="69740"/>
                  </a:lnTo>
                  <a:cubicBezTo>
                    <a:pt x="481669" y="65090"/>
                    <a:pt x="481669" y="65090"/>
                    <a:pt x="482814" y="65090"/>
                  </a:cubicBezTo>
                  <a:lnTo>
                    <a:pt x="490831" y="65090"/>
                  </a:lnTo>
                  <a:cubicBezTo>
                    <a:pt x="490831" y="65090"/>
                    <a:pt x="490831" y="65090"/>
                    <a:pt x="490831" y="99960"/>
                  </a:cubicBezTo>
                  <a:cubicBezTo>
                    <a:pt x="490831" y="99960"/>
                    <a:pt x="490831" y="99960"/>
                    <a:pt x="492263" y="101122"/>
                  </a:cubicBezTo>
                  <a:lnTo>
                    <a:pt x="502284" y="109259"/>
                  </a:lnTo>
                  <a:cubicBezTo>
                    <a:pt x="499993" y="116233"/>
                    <a:pt x="499993" y="116233"/>
                    <a:pt x="525189" y="116233"/>
                  </a:cubicBezTo>
                  <a:cubicBezTo>
                    <a:pt x="525189" y="116233"/>
                    <a:pt x="525189" y="116233"/>
                    <a:pt x="525189" y="114780"/>
                  </a:cubicBezTo>
                  <a:lnTo>
                    <a:pt x="525189" y="104609"/>
                  </a:lnTo>
                  <a:cubicBezTo>
                    <a:pt x="525189" y="104609"/>
                    <a:pt x="525189" y="104609"/>
                    <a:pt x="554966" y="95311"/>
                  </a:cubicBezTo>
                  <a:cubicBezTo>
                    <a:pt x="554966" y="95311"/>
                    <a:pt x="554966" y="95311"/>
                    <a:pt x="554966" y="94149"/>
                  </a:cubicBezTo>
                  <a:lnTo>
                    <a:pt x="554966" y="86012"/>
                  </a:lnTo>
                  <a:cubicBezTo>
                    <a:pt x="554966" y="86012"/>
                    <a:pt x="554966" y="86012"/>
                    <a:pt x="555825" y="86012"/>
                  </a:cubicBezTo>
                  <a:lnTo>
                    <a:pt x="561838" y="86012"/>
                  </a:lnTo>
                  <a:cubicBezTo>
                    <a:pt x="561838" y="86012"/>
                    <a:pt x="561838" y="86012"/>
                    <a:pt x="561838" y="85141"/>
                  </a:cubicBezTo>
                  <a:lnTo>
                    <a:pt x="561838" y="79038"/>
                  </a:lnTo>
                  <a:cubicBezTo>
                    <a:pt x="561838" y="79038"/>
                    <a:pt x="561838" y="79038"/>
                    <a:pt x="564128" y="79038"/>
                  </a:cubicBezTo>
                  <a:lnTo>
                    <a:pt x="580162" y="79038"/>
                  </a:lnTo>
                  <a:cubicBezTo>
                    <a:pt x="580162" y="79038"/>
                    <a:pt x="580162" y="79038"/>
                    <a:pt x="580162" y="79910"/>
                  </a:cubicBezTo>
                  <a:lnTo>
                    <a:pt x="580162" y="86012"/>
                  </a:lnTo>
                  <a:cubicBezTo>
                    <a:pt x="580162" y="86012"/>
                    <a:pt x="580162" y="86012"/>
                    <a:pt x="581880" y="86012"/>
                  </a:cubicBezTo>
                  <a:lnTo>
                    <a:pt x="593906" y="86012"/>
                  </a:lnTo>
                  <a:cubicBezTo>
                    <a:pt x="593906" y="86012"/>
                    <a:pt x="593906" y="86012"/>
                    <a:pt x="593906" y="87756"/>
                  </a:cubicBezTo>
                  <a:lnTo>
                    <a:pt x="593906" y="99960"/>
                  </a:lnTo>
                  <a:cubicBezTo>
                    <a:pt x="593906" y="99960"/>
                    <a:pt x="593906" y="99960"/>
                    <a:pt x="619101" y="99960"/>
                  </a:cubicBezTo>
                  <a:cubicBezTo>
                    <a:pt x="619101" y="99960"/>
                    <a:pt x="619101" y="99960"/>
                    <a:pt x="619101" y="98798"/>
                  </a:cubicBezTo>
                  <a:lnTo>
                    <a:pt x="619101" y="90662"/>
                  </a:lnTo>
                  <a:cubicBezTo>
                    <a:pt x="619101" y="90662"/>
                    <a:pt x="619101" y="90662"/>
                    <a:pt x="620533" y="90662"/>
                  </a:cubicBezTo>
                  <a:lnTo>
                    <a:pt x="630554" y="90662"/>
                  </a:lnTo>
                  <a:cubicBezTo>
                    <a:pt x="630554" y="90662"/>
                    <a:pt x="630554" y="90662"/>
                    <a:pt x="630554" y="89499"/>
                  </a:cubicBezTo>
                  <a:lnTo>
                    <a:pt x="630554" y="81363"/>
                  </a:lnTo>
                  <a:cubicBezTo>
                    <a:pt x="630554" y="81363"/>
                    <a:pt x="630554" y="81363"/>
                    <a:pt x="632273" y="81363"/>
                  </a:cubicBezTo>
                  <a:lnTo>
                    <a:pt x="644297" y="81363"/>
                  </a:lnTo>
                  <a:cubicBezTo>
                    <a:pt x="644297" y="81363"/>
                    <a:pt x="644297" y="81363"/>
                    <a:pt x="644297" y="82525"/>
                  </a:cubicBezTo>
                  <a:lnTo>
                    <a:pt x="644297" y="90662"/>
                  </a:lnTo>
                  <a:cubicBezTo>
                    <a:pt x="648879" y="90662"/>
                    <a:pt x="648879" y="90662"/>
                    <a:pt x="648879" y="34870"/>
                  </a:cubicBezTo>
                  <a:cubicBezTo>
                    <a:pt x="648879" y="34870"/>
                    <a:pt x="648879" y="34870"/>
                    <a:pt x="751953" y="34870"/>
                  </a:cubicBezTo>
                  <a:cubicBezTo>
                    <a:pt x="751953" y="34870"/>
                    <a:pt x="751953" y="34870"/>
                    <a:pt x="751953" y="109259"/>
                  </a:cubicBezTo>
                  <a:cubicBezTo>
                    <a:pt x="751953" y="109259"/>
                    <a:pt x="751953" y="109259"/>
                    <a:pt x="754244" y="109259"/>
                  </a:cubicBezTo>
                  <a:lnTo>
                    <a:pt x="770278" y="109259"/>
                  </a:lnTo>
                  <a:cubicBezTo>
                    <a:pt x="770278" y="109259"/>
                    <a:pt x="770278" y="109259"/>
                    <a:pt x="770278" y="25571"/>
                  </a:cubicBezTo>
                  <a:cubicBezTo>
                    <a:pt x="770278" y="25571"/>
                    <a:pt x="770278" y="25571"/>
                    <a:pt x="793184" y="13948"/>
                  </a:cubicBezTo>
                  <a:cubicBezTo>
                    <a:pt x="793184" y="13948"/>
                    <a:pt x="793184" y="13948"/>
                    <a:pt x="822961" y="13948"/>
                  </a:cubicBezTo>
                  <a:cubicBezTo>
                    <a:pt x="822961" y="13948"/>
                    <a:pt x="822961" y="13948"/>
                    <a:pt x="824965" y="1220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2700"/>
            </a:p>
          </p:txBody>
        </p:sp>
      </p:grpSp>
    </p:spTree>
    <p:extLst>
      <p:ext uri="{BB962C8B-B14F-4D97-AF65-F5344CB8AC3E}">
        <p14:creationId xmlns:p14="http://schemas.microsoft.com/office/powerpoint/2010/main" val="768664198"/>
      </p:ext>
    </p:extLst>
  </p:cSld>
  <p:clrMapOvr>
    <a:masterClrMapping/>
  </p:clrMapOvr>
  <p:transition spd="slow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0445115"/>
      </p:ext>
    </p:extLst>
  </p:cSld>
  <p:clrMapOvr>
    <a:masterClrMapping/>
  </p:clrMapOvr>
  <p:transition spd="slow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92667485"/>
      </p:ext>
    </p:extLst>
  </p:cSld>
  <p:clrMapOvr>
    <a:masterClrMapping/>
  </p:clrMapOvr>
  <p:transition spd="slow">
    <p:fade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59903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ransition spd="slow">
    <p:fade/>
  </p:transition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5311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91" r:id="rId2"/>
    <p:sldLayoutId id="2147483654" r:id="rId3"/>
    <p:sldLayoutId id="2147483675" r:id="rId4"/>
    <p:sldLayoutId id="2147483676" r:id="rId5"/>
    <p:sldLayoutId id="2147483678" r:id="rId6"/>
    <p:sldLayoutId id="2147483680" r:id="rId7"/>
    <p:sldLayoutId id="2147483682" r:id="rId8"/>
    <p:sldLayoutId id="2147483684" r:id="rId9"/>
    <p:sldLayoutId id="2147483685" r:id="rId10"/>
    <p:sldLayoutId id="2147483695" r:id="rId11"/>
    <p:sldLayoutId id="2147483689" r:id="rId12"/>
    <p:sldLayoutId id="2147483687" r:id="rId13"/>
    <p:sldLayoutId id="2147483688" r:id="rId14"/>
    <p:sldLayoutId id="2147483671" r:id="rId15"/>
    <p:sldLayoutId id="2147483672" r:id="rId16"/>
  </p:sldLayoutIdLst>
  <p:transition spd="slow">
    <p:fade/>
  </p:transition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8408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96" r:id="rId2"/>
  </p:sldLayoutIdLst>
  <p:transition spd="slow">
    <p:fade/>
  </p:transition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free-powerpoint-templates-design.com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hlinkClick r:id="rId2"/>
            <a:extLst>
              <a:ext uri="{FF2B5EF4-FFF2-40B4-BE49-F238E27FC236}">
                <a16:creationId xmlns:a16="http://schemas.microsoft.com/office/drawing/2014/main" id="{65EB7FFB-6FB1-480A-A898-65150C03087A}"/>
              </a:ext>
            </a:extLst>
          </p:cNvPr>
          <p:cNvSpPr txBox="1"/>
          <p:nvPr/>
        </p:nvSpPr>
        <p:spPr>
          <a:xfrm>
            <a:off x="9234048" y="6507599"/>
            <a:ext cx="29578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cs typeface="Arial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http://www.free-powerpoint-templates-design.com</a:t>
            </a:r>
            <a:endParaRPr lang="ko-KR" altLang="en-US" sz="10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" name="순서도: 대체 처리 1">
            <a:extLst>
              <a:ext uri="{FF2B5EF4-FFF2-40B4-BE49-F238E27FC236}">
                <a16:creationId xmlns:a16="http://schemas.microsoft.com/office/drawing/2014/main" id="{10228FB9-720B-45F5-BADD-3CC82F2BE3F2}"/>
              </a:ext>
            </a:extLst>
          </p:cNvPr>
          <p:cNvSpPr/>
          <p:nvPr/>
        </p:nvSpPr>
        <p:spPr>
          <a:xfrm>
            <a:off x="1843938" y="3572588"/>
            <a:ext cx="8502536" cy="2017054"/>
          </a:xfrm>
          <a:prstGeom prst="flowChartAlternateProcess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B4C724-0776-4328-8F0A-B72DA1579537}"/>
              </a:ext>
            </a:extLst>
          </p:cNvPr>
          <p:cNvSpPr txBox="1"/>
          <p:nvPr/>
        </p:nvSpPr>
        <p:spPr>
          <a:xfrm>
            <a:off x="2513806" y="3520872"/>
            <a:ext cx="7162800" cy="17543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54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살면서 쉽게</a:t>
            </a:r>
            <a:endParaRPr lang="en-US" altLang="ko-KR" sz="5400" dirty="0">
              <a:solidFill>
                <a:schemeClr val="bg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Arial" pitchFamily="34" charset="0"/>
            </a:endParaRPr>
          </a:p>
          <a:p>
            <a:pPr algn="ctr"/>
            <a:r>
              <a:rPr lang="ko-KR" altLang="en-US" sz="54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코로나 걸리는 법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6167FF-AD5E-41E4-8385-3024DC936CF2}"/>
              </a:ext>
            </a:extLst>
          </p:cNvPr>
          <p:cNvSpPr txBox="1"/>
          <p:nvPr/>
        </p:nvSpPr>
        <p:spPr>
          <a:xfrm>
            <a:off x="147" y="5261164"/>
            <a:ext cx="12191853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867" dirty="0">
                <a:solidFill>
                  <a:schemeClr val="bg1"/>
                </a:solidFill>
                <a:cs typeface="Arial" pitchFamily="34" charset="0"/>
              </a:rPr>
              <a:t>DMU – Data Analysis</a:t>
            </a:r>
            <a:endParaRPr lang="ko-KR" altLang="en-US" sz="1867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87391C43-A7C4-4450-A16A-F5658A36EA57}"/>
              </a:ext>
            </a:extLst>
          </p:cNvPr>
          <p:cNvSpPr/>
          <p:nvPr/>
        </p:nvSpPr>
        <p:spPr>
          <a:xfrm>
            <a:off x="3212047" y="5955264"/>
            <a:ext cx="5766319" cy="589609"/>
          </a:xfrm>
          <a:custGeom>
            <a:avLst/>
            <a:gdLst>
              <a:gd name="connsiteX0" fmla="*/ 10575608 w 12134850"/>
              <a:gd name="connsiteY0" fmla="*/ 3118485 h 3118484"/>
              <a:gd name="connsiteX1" fmla="*/ 1559243 w 12134850"/>
              <a:gd name="connsiteY1" fmla="*/ 3118485 h 3118484"/>
              <a:gd name="connsiteX2" fmla="*/ 0 w 12134850"/>
              <a:gd name="connsiteY2" fmla="*/ 1559243 h 3118484"/>
              <a:gd name="connsiteX3" fmla="*/ 1559243 w 12134850"/>
              <a:gd name="connsiteY3" fmla="*/ 0 h 3118484"/>
              <a:gd name="connsiteX4" fmla="*/ 10575608 w 12134850"/>
              <a:gd name="connsiteY4" fmla="*/ 0 h 3118484"/>
              <a:gd name="connsiteX5" fmla="*/ 12134850 w 12134850"/>
              <a:gd name="connsiteY5" fmla="*/ 1559243 h 3118484"/>
              <a:gd name="connsiteX6" fmla="*/ 10575608 w 12134850"/>
              <a:gd name="connsiteY6" fmla="*/ 3118485 h 3118484"/>
              <a:gd name="connsiteX7" fmla="*/ 1559243 w 12134850"/>
              <a:gd name="connsiteY7" fmla="*/ 135255 h 3118484"/>
              <a:gd name="connsiteX8" fmla="*/ 135255 w 12134850"/>
              <a:gd name="connsiteY8" fmla="*/ 1559243 h 3118484"/>
              <a:gd name="connsiteX9" fmla="*/ 1559243 w 12134850"/>
              <a:gd name="connsiteY9" fmla="*/ 2983230 h 3118484"/>
              <a:gd name="connsiteX10" fmla="*/ 10575608 w 12134850"/>
              <a:gd name="connsiteY10" fmla="*/ 2983230 h 3118484"/>
              <a:gd name="connsiteX11" fmla="*/ 11999595 w 12134850"/>
              <a:gd name="connsiteY11" fmla="*/ 1559243 h 3118484"/>
              <a:gd name="connsiteX12" fmla="*/ 10575608 w 12134850"/>
              <a:gd name="connsiteY12" fmla="*/ 135255 h 3118484"/>
              <a:gd name="connsiteX13" fmla="*/ 1559243 w 12134850"/>
              <a:gd name="connsiteY13" fmla="*/ 135255 h 3118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34850" h="3118484">
                <a:moveTo>
                  <a:pt x="10575608" y="3118485"/>
                </a:moveTo>
                <a:lnTo>
                  <a:pt x="1559243" y="3118485"/>
                </a:lnTo>
                <a:cubicBezTo>
                  <a:pt x="699135" y="3118485"/>
                  <a:pt x="0" y="2419350"/>
                  <a:pt x="0" y="1559243"/>
                </a:cubicBezTo>
                <a:cubicBezTo>
                  <a:pt x="0" y="699135"/>
                  <a:pt x="699135" y="0"/>
                  <a:pt x="1559243" y="0"/>
                </a:cubicBezTo>
                <a:lnTo>
                  <a:pt x="10575608" y="0"/>
                </a:lnTo>
                <a:cubicBezTo>
                  <a:pt x="11435715" y="0"/>
                  <a:pt x="12134850" y="699135"/>
                  <a:pt x="12134850" y="1559243"/>
                </a:cubicBezTo>
                <a:cubicBezTo>
                  <a:pt x="12134850" y="2419350"/>
                  <a:pt x="11435715" y="3118485"/>
                  <a:pt x="10575608" y="3118485"/>
                </a:cubicBezTo>
                <a:close/>
                <a:moveTo>
                  <a:pt x="1559243" y="135255"/>
                </a:moveTo>
                <a:cubicBezTo>
                  <a:pt x="774383" y="135255"/>
                  <a:pt x="135255" y="774383"/>
                  <a:pt x="135255" y="1559243"/>
                </a:cubicBezTo>
                <a:cubicBezTo>
                  <a:pt x="135255" y="2344103"/>
                  <a:pt x="773430" y="2983230"/>
                  <a:pt x="1559243" y="2983230"/>
                </a:cubicBezTo>
                <a:lnTo>
                  <a:pt x="10575608" y="2983230"/>
                </a:lnTo>
                <a:cubicBezTo>
                  <a:pt x="11360467" y="2983230"/>
                  <a:pt x="11999595" y="2344103"/>
                  <a:pt x="11999595" y="1559243"/>
                </a:cubicBezTo>
                <a:cubicBezTo>
                  <a:pt x="11999595" y="774383"/>
                  <a:pt x="11361420" y="135255"/>
                  <a:pt x="10575608" y="135255"/>
                </a:cubicBezTo>
                <a:lnTo>
                  <a:pt x="1559243" y="135255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7D4CDC9-8157-4578-900C-8CFCFCBB66E5}"/>
              </a:ext>
            </a:extLst>
          </p:cNvPr>
          <p:cNvSpPr txBox="1"/>
          <p:nvPr/>
        </p:nvSpPr>
        <p:spPr>
          <a:xfrm>
            <a:off x="1963300" y="5986761"/>
            <a:ext cx="8263812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-</a:t>
            </a:r>
            <a:r>
              <a:rPr lang="ko-KR" altLang="en-US" sz="28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가볍게 입상만 </a:t>
            </a:r>
            <a:r>
              <a:rPr lang="ko-KR" altLang="en-US" sz="2800" dirty="0" err="1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할게요</a:t>
            </a:r>
            <a:r>
              <a:rPr lang="en-US" altLang="ko-KR" sz="28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-</a:t>
            </a:r>
            <a:endParaRPr lang="ko-KR" altLang="en-US" sz="2800" dirty="0">
              <a:solidFill>
                <a:schemeClr val="bg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734031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4FD7CF8C-2944-42F9-896E-619153665EA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0130" y="450656"/>
            <a:ext cx="5908314" cy="724247"/>
          </a:xfrm>
        </p:spPr>
        <p:txBody>
          <a:bodyPr/>
          <a:lstStyle/>
          <a:p>
            <a:r>
              <a: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분석 결과</a:t>
            </a:r>
            <a:endParaRPr lang="en-US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4" name="Freeform: Shape 28">
            <a:extLst>
              <a:ext uri="{FF2B5EF4-FFF2-40B4-BE49-F238E27FC236}">
                <a16:creationId xmlns:a16="http://schemas.microsoft.com/office/drawing/2014/main" id="{17B89B51-A95B-4CDD-A275-140A3534D018}"/>
              </a:ext>
            </a:extLst>
          </p:cNvPr>
          <p:cNvSpPr/>
          <p:nvPr/>
        </p:nvSpPr>
        <p:spPr>
          <a:xfrm flipH="1">
            <a:off x="9294470" y="182904"/>
            <a:ext cx="2664280" cy="1507001"/>
          </a:xfrm>
          <a:custGeom>
            <a:avLst/>
            <a:gdLst>
              <a:gd name="connsiteX0" fmla="*/ 113380 w 3584566"/>
              <a:gd name="connsiteY0" fmla="*/ 1853015 h 2106290"/>
              <a:gd name="connsiteX1" fmla="*/ 75670 w 3584566"/>
              <a:gd name="connsiteY1" fmla="*/ 1879468 h 2106290"/>
              <a:gd name="connsiteX2" fmla="*/ 84394 w 3584566"/>
              <a:gd name="connsiteY2" fmla="*/ 1932093 h 2106290"/>
              <a:gd name="connsiteX3" fmla="*/ 142928 w 3584566"/>
              <a:gd name="connsiteY3" fmla="*/ 1929279 h 2106290"/>
              <a:gd name="connsiteX4" fmla="*/ 153059 w 3584566"/>
              <a:gd name="connsiteY4" fmla="*/ 1902544 h 2106290"/>
              <a:gd name="connsiteX5" fmla="*/ 147712 w 3584566"/>
              <a:gd name="connsiteY5" fmla="*/ 1879750 h 2106290"/>
              <a:gd name="connsiteX6" fmla="*/ 113380 w 3584566"/>
              <a:gd name="connsiteY6" fmla="*/ 1853015 h 2106290"/>
              <a:gd name="connsiteX7" fmla="*/ 443198 w 3584566"/>
              <a:gd name="connsiteY7" fmla="*/ 1805738 h 2106290"/>
              <a:gd name="connsiteX8" fmla="*/ 404926 w 3584566"/>
              <a:gd name="connsiteY8" fmla="*/ 1853578 h 2106290"/>
              <a:gd name="connsiteX9" fmla="*/ 445731 w 3584566"/>
              <a:gd name="connsiteY9" fmla="*/ 1900856 h 2106290"/>
              <a:gd name="connsiteX10" fmla="*/ 484848 w 3584566"/>
              <a:gd name="connsiteY10" fmla="*/ 1853860 h 2106290"/>
              <a:gd name="connsiteX11" fmla="*/ 443198 w 3584566"/>
              <a:gd name="connsiteY11" fmla="*/ 1805738 h 2106290"/>
              <a:gd name="connsiteX12" fmla="*/ 295174 w 3584566"/>
              <a:gd name="connsiteY12" fmla="*/ 1473386 h 2106290"/>
              <a:gd name="connsiteX13" fmla="*/ 289827 w 3584566"/>
              <a:gd name="connsiteY13" fmla="*/ 1497025 h 2106290"/>
              <a:gd name="connsiteX14" fmla="*/ 398172 w 3584566"/>
              <a:gd name="connsiteY14" fmla="*/ 1515036 h 2106290"/>
              <a:gd name="connsiteX15" fmla="*/ 1076383 w 3584566"/>
              <a:gd name="connsiteY15" fmla="*/ 1624225 h 2106290"/>
              <a:gd name="connsiteX16" fmla="*/ 1270559 w 3584566"/>
              <a:gd name="connsiteY16" fmla="*/ 1655743 h 2106290"/>
              <a:gd name="connsiteX17" fmla="*/ 1289977 w 3584566"/>
              <a:gd name="connsiteY17" fmla="*/ 1644205 h 2106290"/>
              <a:gd name="connsiteX18" fmla="*/ 1291947 w 3584566"/>
              <a:gd name="connsiteY18" fmla="*/ 1632386 h 2106290"/>
              <a:gd name="connsiteX19" fmla="*/ 295174 w 3584566"/>
              <a:gd name="connsiteY19" fmla="*/ 1473386 h 2106290"/>
              <a:gd name="connsiteX20" fmla="*/ 3290487 w 3584566"/>
              <a:gd name="connsiteY20" fmla="*/ 1327435 h 2106290"/>
              <a:gd name="connsiteX21" fmla="*/ 3356339 w 3584566"/>
              <a:gd name="connsiteY21" fmla="*/ 1455760 h 2106290"/>
              <a:gd name="connsiteX22" fmla="*/ 3316659 w 3584566"/>
              <a:gd name="connsiteY22" fmla="*/ 1753216 h 2106290"/>
              <a:gd name="connsiteX23" fmla="*/ 3119387 w 3584566"/>
              <a:gd name="connsiteY23" fmla="*/ 1987072 h 2106290"/>
              <a:gd name="connsiteX24" fmla="*/ 2970518 w 3584566"/>
              <a:gd name="connsiteY24" fmla="*/ 2031817 h 2106290"/>
              <a:gd name="connsiteX25" fmla="*/ 2956729 w 3584566"/>
              <a:gd name="connsiteY25" fmla="*/ 2030973 h 2106290"/>
              <a:gd name="connsiteX26" fmla="*/ 3287392 w 3584566"/>
              <a:gd name="connsiteY26" fmla="*/ 1756030 h 2106290"/>
              <a:gd name="connsiteX27" fmla="*/ 3290487 w 3584566"/>
              <a:gd name="connsiteY27" fmla="*/ 1327435 h 2106290"/>
              <a:gd name="connsiteX28" fmla="*/ 122104 w 3584566"/>
              <a:gd name="connsiteY28" fmla="*/ 1319452 h 2106290"/>
              <a:gd name="connsiteX29" fmla="*/ 84957 w 3584566"/>
              <a:gd name="connsiteY29" fmla="*/ 1342528 h 2106290"/>
              <a:gd name="connsiteX30" fmla="*/ 79328 w 3584566"/>
              <a:gd name="connsiteY30" fmla="*/ 1361102 h 2106290"/>
              <a:gd name="connsiteX31" fmla="*/ 117882 w 3584566"/>
              <a:gd name="connsiteY31" fmla="*/ 1413445 h 2106290"/>
              <a:gd name="connsiteX32" fmla="*/ 158969 w 3584566"/>
              <a:gd name="connsiteY32" fmla="*/ 1367011 h 2106290"/>
              <a:gd name="connsiteX33" fmla="*/ 154466 w 3584566"/>
              <a:gd name="connsiteY33" fmla="*/ 1346749 h 2106290"/>
              <a:gd name="connsiteX34" fmla="*/ 122104 w 3584566"/>
              <a:gd name="connsiteY34" fmla="*/ 1319452 h 2106290"/>
              <a:gd name="connsiteX35" fmla="*/ 442073 w 3584566"/>
              <a:gd name="connsiteY35" fmla="*/ 1278365 h 2106290"/>
              <a:gd name="connsiteX36" fmla="*/ 404363 w 3584566"/>
              <a:gd name="connsiteY36" fmla="*/ 1310165 h 2106290"/>
              <a:gd name="connsiteX37" fmla="*/ 403800 w 3584566"/>
              <a:gd name="connsiteY37" fmla="*/ 1334930 h 2106290"/>
              <a:gd name="connsiteX38" fmla="*/ 444887 w 3584566"/>
              <a:gd name="connsiteY38" fmla="*/ 1371514 h 2106290"/>
              <a:gd name="connsiteX39" fmla="*/ 480908 w 3584566"/>
              <a:gd name="connsiteY39" fmla="*/ 1322548 h 2106290"/>
              <a:gd name="connsiteX40" fmla="*/ 477531 w 3584566"/>
              <a:gd name="connsiteY40" fmla="*/ 1307351 h 2106290"/>
              <a:gd name="connsiteX41" fmla="*/ 442073 w 3584566"/>
              <a:gd name="connsiteY41" fmla="*/ 1278365 h 2106290"/>
              <a:gd name="connsiteX42" fmla="*/ 3141751 w 3584566"/>
              <a:gd name="connsiteY42" fmla="*/ 1260393 h 2106290"/>
              <a:gd name="connsiteX43" fmla="*/ 3191148 w 3584566"/>
              <a:gd name="connsiteY43" fmla="*/ 1263554 h 2106290"/>
              <a:gd name="connsiteX44" fmla="*/ 3193962 w 3584566"/>
              <a:gd name="connsiteY44" fmla="*/ 1263836 h 2106290"/>
              <a:gd name="connsiteX45" fmla="*/ 3252497 w 3584566"/>
              <a:gd name="connsiteY45" fmla="*/ 1303234 h 2106290"/>
              <a:gd name="connsiteX46" fmla="*/ 3317222 w 3584566"/>
              <a:gd name="connsiteY46" fmla="*/ 1551161 h 2106290"/>
              <a:gd name="connsiteX47" fmla="*/ 3054099 w 3584566"/>
              <a:gd name="connsiteY47" fmla="*/ 1974691 h 2106290"/>
              <a:gd name="connsiteX48" fmla="*/ 2880184 w 3584566"/>
              <a:gd name="connsiteY48" fmla="*/ 2012119 h 2106290"/>
              <a:gd name="connsiteX49" fmla="*/ 2859922 w 3584566"/>
              <a:gd name="connsiteY49" fmla="*/ 2003958 h 2106290"/>
              <a:gd name="connsiteX50" fmla="*/ 2765930 w 3584566"/>
              <a:gd name="connsiteY50" fmla="*/ 1856778 h 2106290"/>
              <a:gd name="connsiteX51" fmla="*/ 2788161 w 3584566"/>
              <a:gd name="connsiteY51" fmla="*/ 1580709 h 2106290"/>
              <a:gd name="connsiteX52" fmla="*/ 3005695 w 3584566"/>
              <a:gd name="connsiteY52" fmla="*/ 1304359 h 2106290"/>
              <a:gd name="connsiteX53" fmla="*/ 3141751 w 3584566"/>
              <a:gd name="connsiteY53" fmla="*/ 1260393 h 2106290"/>
              <a:gd name="connsiteX54" fmla="*/ 3134302 w 3584566"/>
              <a:gd name="connsiteY54" fmla="*/ 1239915 h 2106290"/>
              <a:gd name="connsiteX55" fmla="*/ 2957011 w 3584566"/>
              <a:gd name="connsiteY55" fmla="*/ 1311676 h 2106290"/>
              <a:gd name="connsiteX56" fmla="*/ 2740602 w 3584566"/>
              <a:gd name="connsiteY56" fmla="*/ 1681174 h 2106290"/>
              <a:gd name="connsiteX57" fmla="*/ 2766492 w 3584566"/>
              <a:gd name="connsiteY57" fmla="*/ 1919251 h 2106290"/>
              <a:gd name="connsiteX58" fmla="*/ 2889471 w 3584566"/>
              <a:gd name="connsiteY58" fmla="*/ 2036883 h 2106290"/>
              <a:gd name="connsiteX59" fmla="*/ 3098562 w 3584566"/>
              <a:gd name="connsiteY59" fmla="*/ 2022531 h 2106290"/>
              <a:gd name="connsiteX60" fmla="*/ 3261220 w 3584566"/>
              <a:gd name="connsiteY60" fmla="*/ 1886889 h 2106290"/>
              <a:gd name="connsiteX61" fmla="*/ 3386450 w 3584566"/>
              <a:gd name="connsiteY61" fmla="*/ 1536245 h 2106290"/>
              <a:gd name="connsiteX62" fmla="*/ 3381666 w 3584566"/>
              <a:gd name="connsiteY62" fmla="*/ 1478274 h 2106290"/>
              <a:gd name="connsiteX63" fmla="*/ 3304558 w 3584566"/>
              <a:gd name="connsiteY63" fmla="*/ 1309987 h 2106290"/>
              <a:gd name="connsiteX64" fmla="*/ 3245180 w 3584566"/>
              <a:gd name="connsiteY64" fmla="*/ 1259051 h 2106290"/>
              <a:gd name="connsiteX65" fmla="*/ 3233923 w 3584566"/>
              <a:gd name="connsiteY65" fmla="*/ 1253423 h 2106290"/>
              <a:gd name="connsiteX66" fmla="*/ 3134302 w 3584566"/>
              <a:gd name="connsiteY66" fmla="*/ 1239915 h 2106290"/>
              <a:gd name="connsiteX67" fmla="*/ 485006 w 3584566"/>
              <a:gd name="connsiteY67" fmla="*/ 1232130 h 2106290"/>
              <a:gd name="connsiteX68" fmla="*/ 459520 w 3584566"/>
              <a:gd name="connsiteY68" fmla="*/ 1232776 h 2106290"/>
              <a:gd name="connsiteX69" fmla="*/ 126325 w 3584566"/>
              <a:gd name="connsiteY69" fmla="*/ 1275833 h 2106290"/>
              <a:gd name="connsiteX70" fmla="*/ 47528 w 3584566"/>
              <a:gd name="connsiteY70" fmla="*/ 1351252 h 2106290"/>
              <a:gd name="connsiteX71" fmla="*/ 46403 w 3584566"/>
              <a:gd name="connsiteY71" fmla="*/ 1365323 h 2106290"/>
              <a:gd name="connsiteX72" fmla="*/ 46403 w 3584566"/>
              <a:gd name="connsiteY72" fmla="*/ 1643642 h 2106290"/>
              <a:gd name="connsiteX73" fmla="*/ 44433 w 3584566"/>
              <a:gd name="connsiteY73" fmla="*/ 1643642 h 2106290"/>
              <a:gd name="connsiteX74" fmla="*/ 44714 w 3584566"/>
              <a:gd name="connsiteY74" fmla="*/ 1885660 h 2106290"/>
              <a:gd name="connsiteX75" fmla="*/ 48373 w 3584566"/>
              <a:gd name="connsiteY75" fmla="*/ 1940254 h 2106290"/>
              <a:gd name="connsiteX76" fmla="*/ 103249 w 3584566"/>
              <a:gd name="connsiteY76" fmla="*/ 1985281 h 2106290"/>
              <a:gd name="connsiteX77" fmla="*/ 117319 w 3584566"/>
              <a:gd name="connsiteY77" fmla="*/ 1984155 h 2106290"/>
              <a:gd name="connsiteX78" fmla="*/ 252399 w 3584566"/>
              <a:gd name="connsiteY78" fmla="*/ 1965863 h 2106290"/>
              <a:gd name="connsiteX79" fmla="*/ 464304 w 3584566"/>
              <a:gd name="connsiteY79" fmla="*/ 1937721 h 2106290"/>
              <a:gd name="connsiteX80" fmla="*/ 519743 w 3584566"/>
              <a:gd name="connsiteY80" fmla="*/ 1880875 h 2106290"/>
              <a:gd name="connsiteX81" fmla="*/ 523965 w 3584566"/>
              <a:gd name="connsiteY81" fmla="*/ 1755646 h 2106290"/>
              <a:gd name="connsiteX82" fmla="*/ 518336 w 3584566"/>
              <a:gd name="connsiteY82" fmla="*/ 1741856 h 2106290"/>
              <a:gd name="connsiteX83" fmla="*/ 508768 w 3584566"/>
              <a:gd name="connsiteY83" fmla="*/ 1736791 h 2106290"/>
              <a:gd name="connsiteX84" fmla="*/ 502577 w 3584566"/>
              <a:gd name="connsiteY84" fmla="*/ 1746922 h 2106290"/>
              <a:gd name="connsiteX85" fmla="*/ 502858 w 3584566"/>
              <a:gd name="connsiteY85" fmla="*/ 1796170 h 2106290"/>
              <a:gd name="connsiteX86" fmla="*/ 493009 w 3584566"/>
              <a:gd name="connsiteY86" fmla="*/ 1873840 h 2106290"/>
              <a:gd name="connsiteX87" fmla="*/ 444605 w 3584566"/>
              <a:gd name="connsiteY87" fmla="*/ 1916334 h 2106290"/>
              <a:gd name="connsiteX88" fmla="*/ 103530 w 3584566"/>
              <a:gd name="connsiteY88" fmla="*/ 1963612 h 2106290"/>
              <a:gd name="connsiteX89" fmla="*/ 59629 w 3584566"/>
              <a:gd name="connsiteY89" fmla="*/ 1934344 h 2106290"/>
              <a:gd name="connsiteX90" fmla="*/ 51750 w 3584566"/>
              <a:gd name="connsiteY90" fmla="*/ 1877498 h 2106290"/>
              <a:gd name="connsiteX91" fmla="*/ 51468 w 3584566"/>
              <a:gd name="connsiteY91" fmla="*/ 1390932 h 2106290"/>
              <a:gd name="connsiteX92" fmla="*/ 56534 w 3584566"/>
              <a:gd name="connsiteY92" fmla="*/ 1352096 h 2106290"/>
              <a:gd name="connsiteX93" fmla="*/ 114224 w 3584566"/>
              <a:gd name="connsiteY93" fmla="*/ 1298065 h 2106290"/>
              <a:gd name="connsiteX94" fmla="*/ 448827 w 3584566"/>
              <a:gd name="connsiteY94" fmla="*/ 1254445 h 2106290"/>
              <a:gd name="connsiteX95" fmla="*/ 494697 w 3584566"/>
              <a:gd name="connsiteY95" fmla="*/ 1286526 h 2106290"/>
              <a:gd name="connsiteX96" fmla="*/ 502014 w 3584566"/>
              <a:gd name="connsiteY96" fmla="*/ 1353503 h 2106290"/>
              <a:gd name="connsiteX97" fmla="*/ 510457 w 3584566"/>
              <a:gd name="connsiteY97" fmla="*/ 1394590 h 2106290"/>
              <a:gd name="connsiteX98" fmla="*/ 520025 w 3584566"/>
              <a:gd name="connsiteY98" fmla="*/ 1402470 h 2106290"/>
              <a:gd name="connsiteX99" fmla="*/ 527342 w 3584566"/>
              <a:gd name="connsiteY99" fmla="*/ 1391213 h 2106290"/>
              <a:gd name="connsiteX100" fmla="*/ 520306 w 3584566"/>
              <a:gd name="connsiteY100" fmla="*/ 1277521 h 2106290"/>
              <a:gd name="connsiteX101" fmla="*/ 485006 w 3584566"/>
              <a:gd name="connsiteY101" fmla="*/ 1232130 h 2106290"/>
              <a:gd name="connsiteX102" fmla="*/ 3149780 w 3584566"/>
              <a:gd name="connsiteY102" fmla="*/ 1193763 h 2106290"/>
              <a:gd name="connsiteX103" fmla="*/ 3390671 w 3584566"/>
              <a:gd name="connsiteY103" fmla="*/ 1342069 h 2106290"/>
              <a:gd name="connsiteX104" fmla="*/ 3422471 w 3584566"/>
              <a:gd name="connsiteY104" fmla="*/ 1589714 h 2106290"/>
              <a:gd name="connsiteX105" fmla="*/ 3238989 w 3584566"/>
              <a:gd name="connsiteY105" fmla="*/ 1970750 h 2106290"/>
              <a:gd name="connsiteX106" fmla="*/ 3034400 w 3584566"/>
              <a:gd name="connsiteY106" fmla="*/ 2096543 h 2106290"/>
              <a:gd name="connsiteX107" fmla="*/ 2731597 w 3584566"/>
              <a:gd name="connsiteY107" fmla="*/ 1943453 h 2106290"/>
              <a:gd name="connsiteX108" fmla="*/ 2701204 w 3584566"/>
              <a:gd name="connsiteY108" fmla="*/ 1750683 h 2106290"/>
              <a:gd name="connsiteX109" fmla="*/ 2980931 w 3584566"/>
              <a:gd name="connsiteY109" fmla="*/ 1253986 h 2106290"/>
              <a:gd name="connsiteX110" fmla="*/ 3149780 w 3584566"/>
              <a:gd name="connsiteY110" fmla="*/ 1193763 h 2106290"/>
              <a:gd name="connsiteX111" fmla="*/ 3066480 w 3584566"/>
              <a:gd name="connsiteY111" fmla="*/ 1149300 h 2106290"/>
              <a:gd name="connsiteX112" fmla="*/ 3188614 w 3584566"/>
              <a:gd name="connsiteY112" fmla="*/ 1167873 h 2106290"/>
              <a:gd name="connsiteX113" fmla="*/ 3197338 w 3584566"/>
              <a:gd name="connsiteY113" fmla="*/ 1171250 h 2106290"/>
              <a:gd name="connsiteX114" fmla="*/ 3110944 w 3584566"/>
              <a:gd name="connsiteY114" fmla="*/ 1178004 h 2106290"/>
              <a:gd name="connsiteX115" fmla="*/ 2914797 w 3584566"/>
              <a:gd name="connsiteY115" fmla="*/ 1276218 h 2106290"/>
              <a:gd name="connsiteX116" fmla="*/ 2686288 w 3584566"/>
              <a:gd name="connsiteY116" fmla="*/ 1698341 h 2106290"/>
              <a:gd name="connsiteX117" fmla="*/ 2708520 w 3584566"/>
              <a:gd name="connsiteY117" fmla="*/ 1944579 h 2106290"/>
              <a:gd name="connsiteX118" fmla="*/ 2773245 w 3584566"/>
              <a:gd name="connsiteY118" fmla="*/ 2047577 h 2106290"/>
              <a:gd name="connsiteX119" fmla="*/ 2780281 w 3584566"/>
              <a:gd name="connsiteY119" fmla="*/ 2057426 h 2106290"/>
              <a:gd name="connsiteX120" fmla="*/ 2711334 w 3584566"/>
              <a:gd name="connsiteY120" fmla="*/ 2001706 h 2106290"/>
              <a:gd name="connsiteX121" fmla="*/ 2618749 w 3584566"/>
              <a:gd name="connsiteY121" fmla="*/ 1733799 h 2106290"/>
              <a:gd name="connsiteX122" fmla="*/ 2696138 w 3584566"/>
              <a:gd name="connsiteY122" fmla="*/ 1438876 h 2106290"/>
              <a:gd name="connsiteX123" fmla="*/ 2948567 w 3584566"/>
              <a:gd name="connsiteY123" fmla="*/ 1185602 h 2106290"/>
              <a:gd name="connsiteX124" fmla="*/ 3066480 w 3584566"/>
              <a:gd name="connsiteY124" fmla="*/ 1149300 h 2106290"/>
              <a:gd name="connsiteX125" fmla="*/ 2988282 w 3584566"/>
              <a:gd name="connsiteY125" fmla="*/ 1088056 h 2106290"/>
              <a:gd name="connsiteX126" fmla="*/ 3025394 w 3584566"/>
              <a:gd name="connsiteY126" fmla="*/ 1092453 h 2106290"/>
              <a:gd name="connsiteX127" fmla="*/ 3150624 w 3584566"/>
              <a:gd name="connsiteY127" fmla="*/ 1133821 h 2106290"/>
              <a:gd name="connsiteX128" fmla="*/ 3144995 w 3584566"/>
              <a:gd name="connsiteY128" fmla="*/ 1134103 h 2106290"/>
              <a:gd name="connsiteX129" fmla="*/ 2937311 w 3584566"/>
              <a:gd name="connsiteY129" fmla="*/ 1168435 h 2106290"/>
              <a:gd name="connsiteX130" fmla="*/ 2759175 w 3584566"/>
              <a:gd name="connsiteY130" fmla="*/ 1313083 h 2106290"/>
              <a:gd name="connsiteX131" fmla="*/ 2598768 w 3584566"/>
              <a:gd name="connsiteY131" fmla="*/ 1715507 h 2106290"/>
              <a:gd name="connsiteX132" fmla="*/ 2664901 w 3584566"/>
              <a:gd name="connsiteY132" fmla="*/ 1976097 h 2106290"/>
              <a:gd name="connsiteX133" fmla="*/ 2707958 w 3584566"/>
              <a:gd name="connsiteY133" fmla="*/ 2031255 h 2106290"/>
              <a:gd name="connsiteX134" fmla="*/ 2494926 w 3584566"/>
              <a:gd name="connsiteY134" fmla="*/ 1660068 h 2106290"/>
              <a:gd name="connsiteX135" fmla="*/ 2534887 w 3584566"/>
              <a:gd name="connsiteY135" fmla="*/ 1486998 h 2106290"/>
              <a:gd name="connsiteX136" fmla="*/ 2733848 w 3584566"/>
              <a:gd name="connsiteY136" fmla="*/ 1196577 h 2106290"/>
              <a:gd name="connsiteX137" fmla="*/ 2951382 w 3584566"/>
              <a:gd name="connsiteY137" fmla="*/ 1088513 h 2106290"/>
              <a:gd name="connsiteX138" fmla="*/ 2988282 w 3584566"/>
              <a:gd name="connsiteY138" fmla="*/ 1088056 h 2106290"/>
              <a:gd name="connsiteX139" fmla="*/ 2711053 w 3584566"/>
              <a:gd name="connsiteY139" fmla="*/ 991707 h 2106290"/>
              <a:gd name="connsiteX140" fmla="*/ 2747637 w 3584566"/>
              <a:gd name="connsiteY140" fmla="*/ 999024 h 2106290"/>
              <a:gd name="connsiteX141" fmla="*/ 2898194 w 3584566"/>
              <a:gd name="connsiteY141" fmla="*/ 1064594 h 2106290"/>
              <a:gd name="connsiteX142" fmla="*/ 2912546 w 3584566"/>
              <a:gd name="connsiteY142" fmla="*/ 1071910 h 2106290"/>
              <a:gd name="connsiteX143" fmla="*/ 2902416 w 3584566"/>
              <a:gd name="connsiteY143" fmla="*/ 1075569 h 2106290"/>
              <a:gd name="connsiteX144" fmla="*/ 2702892 w 3584566"/>
              <a:gd name="connsiteY144" fmla="*/ 1196296 h 2106290"/>
              <a:gd name="connsiteX145" fmla="*/ 2508153 w 3584566"/>
              <a:gd name="connsiteY145" fmla="*/ 1497692 h 2106290"/>
              <a:gd name="connsiteX146" fmla="*/ 2484233 w 3584566"/>
              <a:gd name="connsiteY146" fmla="*/ 1786142 h 2106290"/>
              <a:gd name="connsiteX147" fmla="*/ 2507308 w 3584566"/>
              <a:gd name="connsiteY147" fmla="*/ 1860999 h 2106290"/>
              <a:gd name="connsiteX148" fmla="*/ 2343525 w 3584566"/>
              <a:gd name="connsiteY148" fmla="*/ 1767006 h 2106290"/>
              <a:gd name="connsiteX149" fmla="*/ 2288086 w 3584566"/>
              <a:gd name="connsiteY149" fmla="*/ 1697497 h 2106290"/>
              <a:gd name="connsiteX150" fmla="*/ 2251783 w 3584566"/>
              <a:gd name="connsiteY150" fmla="*/ 1486435 h 2106290"/>
              <a:gd name="connsiteX151" fmla="*/ 2424854 w 3584566"/>
              <a:gd name="connsiteY151" fmla="*/ 1115530 h 2106290"/>
              <a:gd name="connsiteX152" fmla="*/ 2711053 w 3584566"/>
              <a:gd name="connsiteY152" fmla="*/ 991707 h 2106290"/>
              <a:gd name="connsiteX153" fmla="*/ 3314689 w 3584566"/>
              <a:gd name="connsiteY153" fmla="*/ 935706 h 2106290"/>
              <a:gd name="connsiteX154" fmla="*/ 3372942 w 3584566"/>
              <a:gd name="connsiteY154" fmla="*/ 999024 h 2106290"/>
              <a:gd name="connsiteX155" fmla="*/ 3335796 w 3584566"/>
              <a:gd name="connsiteY155" fmla="*/ 1226407 h 2106290"/>
              <a:gd name="connsiteX156" fmla="*/ 3333544 w 3584566"/>
              <a:gd name="connsiteY156" fmla="*/ 1230629 h 2106290"/>
              <a:gd name="connsiteX157" fmla="*/ 3323132 w 3584566"/>
              <a:gd name="connsiteY157" fmla="*/ 1223875 h 2106290"/>
              <a:gd name="connsiteX158" fmla="*/ 3304840 w 3584566"/>
              <a:gd name="connsiteY158" fmla="*/ 1210930 h 2106290"/>
              <a:gd name="connsiteX159" fmla="*/ 3223792 w 3584566"/>
              <a:gd name="connsiteY159" fmla="*/ 1159149 h 2106290"/>
              <a:gd name="connsiteX160" fmla="*/ 3219290 w 3584566"/>
              <a:gd name="connsiteY160" fmla="*/ 1155772 h 2106290"/>
              <a:gd name="connsiteX161" fmla="*/ 3179610 w 3584566"/>
              <a:gd name="connsiteY161" fmla="*/ 1122847 h 2106290"/>
              <a:gd name="connsiteX162" fmla="*/ 2991343 w 3584566"/>
              <a:gd name="connsiteY162" fmla="*/ 1064594 h 2106290"/>
              <a:gd name="connsiteX163" fmla="*/ 2985715 w 3584566"/>
              <a:gd name="connsiteY163" fmla="*/ 1064312 h 2106290"/>
              <a:gd name="connsiteX164" fmla="*/ 2910577 w 3584566"/>
              <a:gd name="connsiteY164" fmla="*/ 1047146 h 2106290"/>
              <a:gd name="connsiteX165" fmla="*/ 2782252 w 3584566"/>
              <a:gd name="connsiteY165" fmla="*/ 989737 h 2106290"/>
              <a:gd name="connsiteX166" fmla="*/ 2661806 w 3584566"/>
              <a:gd name="connsiteY166" fmla="*/ 972571 h 2106290"/>
              <a:gd name="connsiteX167" fmla="*/ 2401215 w 3584566"/>
              <a:gd name="connsiteY167" fmla="*/ 1110746 h 2106290"/>
              <a:gd name="connsiteX168" fmla="*/ 2232366 w 3584566"/>
              <a:gd name="connsiteY168" fmla="*/ 1476867 h 2106290"/>
              <a:gd name="connsiteX169" fmla="*/ 2277393 w 3584566"/>
              <a:gd name="connsiteY169" fmla="*/ 1722261 h 2106290"/>
              <a:gd name="connsiteX170" fmla="*/ 2358159 w 3584566"/>
              <a:gd name="connsiteY170" fmla="*/ 1803027 h 2106290"/>
              <a:gd name="connsiteX171" fmla="*/ 2352249 w 3584566"/>
              <a:gd name="connsiteY171" fmla="*/ 1804153 h 2106290"/>
              <a:gd name="connsiteX172" fmla="*/ 2051416 w 3584566"/>
              <a:gd name="connsiteY172" fmla="*/ 1813158 h 2106290"/>
              <a:gd name="connsiteX173" fmla="*/ 2038752 w 3584566"/>
              <a:gd name="connsiteY173" fmla="*/ 1813158 h 2106290"/>
              <a:gd name="connsiteX174" fmla="*/ 1991475 w 3584566"/>
              <a:gd name="connsiteY174" fmla="*/ 1759971 h 2106290"/>
              <a:gd name="connsiteX175" fmla="*/ 2005827 w 3584566"/>
              <a:gd name="connsiteY175" fmla="*/ 1687084 h 2106290"/>
              <a:gd name="connsiteX176" fmla="*/ 2145972 w 3584566"/>
              <a:gd name="connsiteY176" fmla="*/ 1057277 h 2106290"/>
              <a:gd name="connsiteX177" fmla="*/ 2238557 w 3584566"/>
              <a:gd name="connsiteY177" fmla="*/ 980451 h 2106290"/>
              <a:gd name="connsiteX178" fmla="*/ 2658710 w 3584566"/>
              <a:gd name="connsiteY178" fmla="*/ 963003 h 2106290"/>
              <a:gd name="connsiteX179" fmla="*/ 3035244 w 3584566"/>
              <a:gd name="connsiteY179" fmla="*/ 947525 h 2106290"/>
              <a:gd name="connsiteX180" fmla="*/ 3226325 w 3584566"/>
              <a:gd name="connsiteY180" fmla="*/ 940208 h 2106290"/>
              <a:gd name="connsiteX181" fmla="*/ 3314689 w 3584566"/>
              <a:gd name="connsiteY181" fmla="*/ 935706 h 2106290"/>
              <a:gd name="connsiteX182" fmla="*/ 3414028 w 3584566"/>
              <a:gd name="connsiteY182" fmla="*/ 924449 h 2106290"/>
              <a:gd name="connsiteX183" fmla="*/ 3514775 w 3584566"/>
              <a:gd name="connsiteY183" fmla="*/ 928107 h 2106290"/>
              <a:gd name="connsiteX184" fmla="*/ 3584566 w 3584566"/>
              <a:gd name="connsiteY184" fmla="*/ 993396 h 2106290"/>
              <a:gd name="connsiteX185" fmla="*/ 3584566 w 3584566"/>
              <a:gd name="connsiteY185" fmla="*/ 1032794 h 2106290"/>
              <a:gd name="connsiteX186" fmla="*/ 3439074 w 3584566"/>
              <a:gd name="connsiteY186" fmla="*/ 1421428 h 2106290"/>
              <a:gd name="connsiteX187" fmla="*/ 3435416 w 3584566"/>
              <a:gd name="connsiteY187" fmla="*/ 1409327 h 2106290"/>
              <a:gd name="connsiteX188" fmla="*/ 3369565 w 3584566"/>
              <a:gd name="connsiteY188" fmla="*/ 1269464 h 2106290"/>
              <a:gd name="connsiteX189" fmla="*/ 3362811 w 3584566"/>
              <a:gd name="connsiteY189" fmla="*/ 1243574 h 2106290"/>
              <a:gd name="connsiteX190" fmla="*/ 3405304 w 3584566"/>
              <a:gd name="connsiteY190" fmla="*/ 934299 h 2106290"/>
              <a:gd name="connsiteX191" fmla="*/ 3414028 w 3584566"/>
              <a:gd name="connsiteY191" fmla="*/ 924449 h 2106290"/>
              <a:gd name="connsiteX192" fmla="*/ 592277 w 3584566"/>
              <a:gd name="connsiteY192" fmla="*/ 545945 h 2106290"/>
              <a:gd name="connsiteX193" fmla="*/ 604378 w 3584566"/>
              <a:gd name="connsiteY193" fmla="*/ 552980 h 2106290"/>
              <a:gd name="connsiteX194" fmla="*/ 736081 w 3584566"/>
              <a:gd name="connsiteY194" fmla="*/ 660762 h 2106290"/>
              <a:gd name="connsiteX195" fmla="*/ 762534 w 3584566"/>
              <a:gd name="connsiteY195" fmla="*/ 713387 h 2106290"/>
              <a:gd name="connsiteX196" fmla="*/ 773790 w 3584566"/>
              <a:gd name="connsiteY196" fmla="*/ 791339 h 2106290"/>
              <a:gd name="connsiteX197" fmla="*/ 787298 w 3584566"/>
              <a:gd name="connsiteY197" fmla="*/ 814134 h 2106290"/>
              <a:gd name="connsiteX198" fmla="*/ 1849359 w 3584566"/>
              <a:gd name="connsiteY198" fmla="*/ 1592247 h 2106290"/>
              <a:gd name="connsiteX199" fmla="*/ 1935754 w 3584566"/>
              <a:gd name="connsiteY199" fmla="*/ 1654721 h 2106290"/>
              <a:gd name="connsiteX200" fmla="*/ 1974308 w 3584566"/>
              <a:gd name="connsiteY200" fmla="*/ 1546095 h 2106290"/>
              <a:gd name="connsiteX201" fmla="*/ 1978810 w 3584566"/>
              <a:gd name="connsiteY201" fmla="*/ 1546939 h 2106290"/>
              <a:gd name="connsiteX202" fmla="*/ 1968117 w 3584566"/>
              <a:gd name="connsiteY202" fmla="*/ 1629112 h 2106290"/>
              <a:gd name="connsiteX203" fmla="*/ 1957423 w 3584566"/>
              <a:gd name="connsiteY203" fmla="*/ 1730985 h 2106290"/>
              <a:gd name="connsiteX204" fmla="*/ 1963051 w 3584566"/>
              <a:gd name="connsiteY204" fmla="*/ 1793177 h 2106290"/>
              <a:gd name="connsiteX205" fmla="*/ 1842324 w 3584566"/>
              <a:gd name="connsiteY205" fmla="*/ 1711567 h 2106290"/>
              <a:gd name="connsiteX206" fmla="*/ 1822625 w 3584566"/>
              <a:gd name="connsiteY206" fmla="*/ 1697496 h 2106290"/>
              <a:gd name="connsiteX207" fmla="*/ 1823188 w 3584566"/>
              <a:gd name="connsiteY207" fmla="*/ 1698903 h 2106290"/>
              <a:gd name="connsiteX208" fmla="*/ 1814535 w 3584566"/>
              <a:gd name="connsiteY208" fmla="*/ 1693067 h 2106290"/>
              <a:gd name="connsiteX209" fmla="*/ 1814535 w 3584566"/>
              <a:gd name="connsiteY209" fmla="*/ 1700207 h 2106290"/>
              <a:gd name="connsiteX210" fmla="*/ 1814535 w 3584566"/>
              <a:gd name="connsiteY210" fmla="*/ 1930968 h 2106290"/>
              <a:gd name="connsiteX211" fmla="*/ 1812847 w 3584566"/>
              <a:gd name="connsiteY211" fmla="*/ 1971773 h 2106290"/>
              <a:gd name="connsiteX212" fmla="*/ 1736583 w 3584566"/>
              <a:gd name="connsiteY212" fmla="*/ 2077866 h 2106290"/>
              <a:gd name="connsiteX213" fmla="*/ 1479933 w 3584566"/>
              <a:gd name="connsiteY213" fmla="*/ 2079836 h 2106290"/>
              <a:gd name="connsiteX214" fmla="*/ 1416614 w 3584566"/>
              <a:gd name="connsiteY214" fmla="*/ 2010608 h 2106290"/>
              <a:gd name="connsiteX215" fmla="*/ 1407645 w 3584566"/>
              <a:gd name="connsiteY215" fmla="*/ 1990988 h 2106290"/>
              <a:gd name="connsiteX216" fmla="*/ 1370743 w 3584566"/>
              <a:gd name="connsiteY216" fmla="*/ 1960516 h 2106290"/>
              <a:gd name="connsiteX217" fmla="*/ 1197954 w 3584566"/>
              <a:gd name="connsiteY217" fmla="*/ 1882001 h 2106290"/>
              <a:gd name="connsiteX218" fmla="*/ 685778 w 3584566"/>
              <a:gd name="connsiteY218" fmla="*/ 1751706 h 2106290"/>
              <a:gd name="connsiteX219" fmla="*/ 556327 w 3584566"/>
              <a:gd name="connsiteY219" fmla="*/ 1735665 h 2106290"/>
              <a:gd name="connsiteX220" fmla="*/ 556327 w 3584566"/>
              <a:gd name="connsiteY220" fmla="*/ 1761274 h 2106290"/>
              <a:gd name="connsiteX221" fmla="*/ 546196 w 3584566"/>
              <a:gd name="connsiteY221" fmla="*/ 1936596 h 2106290"/>
              <a:gd name="connsiteX222" fmla="*/ 494135 w 3584566"/>
              <a:gd name="connsiteY222" fmla="*/ 1989502 h 2106290"/>
              <a:gd name="connsiteX223" fmla="*/ 258590 w 3584566"/>
              <a:gd name="connsiteY223" fmla="*/ 2021865 h 2106290"/>
              <a:gd name="connsiteX224" fmla="*/ 75951 w 3584566"/>
              <a:gd name="connsiteY224" fmla="*/ 2046066 h 2106290"/>
              <a:gd name="connsiteX225" fmla="*/ 57659 w 3584566"/>
              <a:gd name="connsiteY225" fmla="*/ 2047473 h 2106290"/>
              <a:gd name="connsiteX226" fmla="*/ 14321 w 3584566"/>
              <a:gd name="connsiteY226" fmla="*/ 2015392 h 2106290"/>
              <a:gd name="connsiteX227" fmla="*/ 3065 w 3584566"/>
              <a:gd name="connsiteY227" fmla="*/ 1946164 h 2106290"/>
              <a:gd name="connsiteX228" fmla="*/ 251 w 3584566"/>
              <a:gd name="connsiteY228" fmla="*/ 1875810 h 2106290"/>
              <a:gd name="connsiteX229" fmla="*/ 814 w 3584566"/>
              <a:gd name="connsiteY229" fmla="*/ 1407535 h 2106290"/>
              <a:gd name="connsiteX230" fmla="*/ 5598 w 3584566"/>
              <a:gd name="connsiteY230" fmla="*/ 1295250 h 2106290"/>
              <a:gd name="connsiteX231" fmla="*/ 71730 w 3584566"/>
              <a:gd name="connsiteY231" fmla="*/ 1226304 h 2106290"/>
              <a:gd name="connsiteX232" fmla="*/ 390855 w 3584566"/>
              <a:gd name="connsiteY232" fmla="*/ 1183810 h 2106290"/>
              <a:gd name="connsiteX233" fmla="*/ 487099 w 3584566"/>
              <a:gd name="connsiteY233" fmla="*/ 1171990 h 2106290"/>
              <a:gd name="connsiteX234" fmla="*/ 550980 w 3584566"/>
              <a:gd name="connsiteY234" fmla="*/ 1217580 h 2106290"/>
              <a:gd name="connsiteX235" fmla="*/ 557172 w 3584566"/>
              <a:gd name="connsiteY235" fmla="*/ 1287371 h 2106290"/>
              <a:gd name="connsiteX236" fmla="*/ 556327 w 3584566"/>
              <a:gd name="connsiteY236" fmla="*/ 1373202 h 2106290"/>
              <a:gd name="connsiteX237" fmla="*/ 592348 w 3584566"/>
              <a:gd name="connsiteY237" fmla="*/ 1419917 h 2106290"/>
              <a:gd name="connsiteX238" fmla="*/ 773298 w 3584566"/>
              <a:gd name="connsiteY238" fmla="*/ 1461004 h 2106290"/>
              <a:gd name="connsiteX239" fmla="*/ 1391005 w 3584566"/>
              <a:gd name="connsiteY239" fmla="*/ 1603963 h 2106290"/>
              <a:gd name="connsiteX240" fmla="*/ 1407609 w 3584566"/>
              <a:gd name="connsiteY240" fmla="*/ 1607284 h 2106290"/>
              <a:gd name="connsiteX241" fmla="*/ 1407609 w 3584566"/>
              <a:gd name="connsiteY241" fmla="*/ 1607059 h 2106290"/>
              <a:gd name="connsiteX242" fmla="*/ 1407609 w 3584566"/>
              <a:gd name="connsiteY242" fmla="*/ 1591862 h 2106290"/>
              <a:gd name="connsiteX243" fmla="*/ 1407504 w 3584566"/>
              <a:gd name="connsiteY243" fmla="*/ 1500402 h 2106290"/>
              <a:gd name="connsiteX244" fmla="*/ 1407598 w 3584566"/>
              <a:gd name="connsiteY244" fmla="*/ 1418604 h 2106290"/>
              <a:gd name="connsiteX245" fmla="*/ 1353787 w 3584566"/>
              <a:gd name="connsiteY245" fmla="*/ 1382311 h 2106290"/>
              <a:gd name="connsiteX246" fmla="*/ 796303 w 3584566"/>
              <a:gd name="connsiteY246" fmla="*/ 952309 h 2106290"/>
              <a:gd name="connsiteX247" fmla="*/ 634771 w 3584566"/>
              <a:gd name="connsiteY247" fmla="*/ 830456 h 2106290"/>
              <a:gd name="connsiteX248" fmla="*/ 575392 w 3584566"/>
              <a:gd name="connsiteY248" fmla="*/ 696502 h 2106290"/>
              <a:gd name="connsiteX249" fmla="*/ 589463 w 3584566"/>
              <a:gd name="connsiteY249" fmla="*/ 567895 h 2106290"/>
              <a:gd name="connsiteX250" fmla="*/ 592277 w 3584566"/>
              <a:gd name="connsiteY250" fmla="*/ 545945 h 2106290"/>
              <a:gd name="connsiteX251" fmla="*/ 1575261 w 3584566"/>
              <a:gd name="connsiteY251" fmla="*/ 0 h 2106290"/>
              <a:gd name="connsiteX252" fmla="*/ 1585392 w 3584566"/>
              <a:gd name="connsiteY252" fmla="*/ 2533 h 2106290"/>
              <a:gd name="connsiteX253" fmla="*/ 1887913 w 3584566"/>
              <a:gd name="connsiteY253" fmla="*/ 74294 h 2106290"/>
              <a:gd name="connsiteX254" fmla="*/ 2407124 w 3584566"/>
              <a:gd name="connsiteY254" fmla="*/ 334040 h 2106290"/>
              <a:gd name="connsiteX255" fmla="*/ 2738632 w 3584566"/>
              <a:gd name="connsiteY255" fmla="*/ 497542 h 2106290"/>
              <a:gd name="connsiteX256" fmla="*/ 3507458 w 3584566"/>
              <a:gd name="connsiteY256" fmla="*/ 879986 h 2106290"/>
              <a:gd name="connsiteX257" fmla="*/ 3521247 w 3584566"/>
              <a:gd name="connsiteY257" fmla="*/ 890398 h 2106290"/>
              <a:gd name="connsiteX258" fmla="*/ 3502111 w 3584566"/>
              <a:gd name="connsiteY258" fmla="*/ 891524 h 2106290"/>
              <a:gd name="connsiteX259" fmla="*/ 3254747 w 3584566"/>
              <a:gd name="connsiteY259" fmla="*/ 898559 h 2106290"/>
              <a:gd name="connsiteX260" fmla="*/ 2931682 w 3584566"/>
              <a:gd name="connsiteY260" fmla="*/ 910660 h 2106290"/>
              <a:gd name="connsiteX261" fmla="*/ 2599894 w 3584566"/>
              <a:gd name="connsiteY261" fmla="*/ 920509 h 2106290"/>
              <a:gd name="connsiteX262" fmla="*/ 2375043 w 3584566"/>
              <a:gd name="connsiteY262" fmla="*/ 928389 h 2106290"/>
              <a:gd name="connsiteX263" fmla="*/ 2283583 w 3584566"/>
              <a:gd name="connsiteY263" fmla="*/ 930640 h 2106290"/>
              <a:gd name="connsiteX264" fmla="*/ 2141468 w 3584566"/>
              <a:gd name="connsiteY264" fmla="*/ 1015346 h 2106290"/>
              <a:gd name="connsiteX265" fmla="*/ 2075617 w 3584566"/>
              <a:gd name="connsiteY265" fmla="*/ 1178004 h 2106290"/>
              <a:gd name="connsiteX266" fmla="*/ 1957704 w 3584566"/>
              <a:gd name="connsiteY266" fmla="*/ 1519361 h 2106290"/>
              <a:gd name="connsiteX267" fmla="*/ 1921402 w 3584566"/>
              <a:gd name="connsiteY267" fmla="*/ 1613635 h 2106290"/>
              <a:gd name="connsiteX268" fmla="*/ 1909301 w 3584566"/>
              <a:gd name="connsiteY268" fmla="*/ 1605193 h 2106290"/>
              <a:gd name="connsiteX269" fmla="*/ 1346470 w 3584566"/>
              <a:gd name="connsiteY269" fmla="*/ 1193201 h 2106290"/>
              <a:gd name="connsiteX270" fmla="*/ 808123 w 3584566"/>
              <a:gd name="connsiteY270" fmla="*/ 799782 h 2106290"/>
              <a:gd name="connsiteX271" fmla="*/ 796303 w 3584566"/>
              <a:gd name="connsiteY271" fmla="*/ 780646 h 2106290"/>
              <a:gd name="connsiteX272" fmla="*/ 784765 w 3584566"/>
              <a:gd name="connsiteY272" fmla="*/ 706915 h 2106290"/>
              <a:gd name="connsiteX273" fmla="*/ 745930 w 3584566"/>
              <a:gd name="connsiteY273" fmla="*/ 637687 h 2106290"/>
              <a:gd name="connsiteX274" fmla="*/ 603815 w 3584566"/>
              <a:gd name="connsiteY274" fmla="*/ 522870 h 2106290"/>
              <a:gd name="connsiteX275" fmla="*/ 595091 w 3584566"/>
              <a:gd name="connsiteY275" fmla="*/ 499512 h 2106290"/>
              <a:gd name="connsiteX276" fmla="*/ 652219 w 3584566"/>
              <a:gd name="connsiteY276" fmla="*/ 178699 h 2106290"/>
              <a:gd name="connsiteX277" fmla="*/ 685144 w 3584566"/>
              <a:gd name="connsiteY277" fmla="*/ 89771 h 2106290"/>
              <a:gd name="connsiteX278" fmla="*/ 792926 w 3584566"/>
              <a:gd name="connsiteY278" fmla="*/ 32081 h 2106290"/>
              <a:gd name="connsiteX279" fmla="*/ 950237 w 3584566"/>
              <a:gd name="connsiteY279" fmla="*/ 25046 h 2106290"/>
              <a:gd name="connsiteX280" fmla="*/ 1245442 w 3584566"/>
              <a:gd name="connsiteY280" fmla="*/ 16322 h 2106290"/>
              <a:gd name="connsiteX281" fmla="*/ 1551622 w 3584566"/>
              <a:gd name="connsiteY281" fmla="*/ 2533 h 2106290"/>
              <a:gd name="connsiteX282" fmla="*/ 1563723 w 3584566"/>
              <a:gd name="connsiteY282" fmla="*/ 281 h 2106290"/>
              <a:gd name="connsiteX283" fmla="*/ 1575261 w 3584566"/>
              <a:gd name="connsiteY283" fmla="*/ 0 h 2106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</a:cxnLst>
            <a:rect l="l" t="t" r="r" b="b"/>
            <a:pathLst>
              <a:path w="3584566" h="2106290">
                <a:moveTo>
                  <a:pt x="113380" y="1853015"/>
                </a:moveTo>
                <a:cubicBezTo>
                  <a:pt x="96495" y="1852734"/>
                  <a:pt x="81861" y="1862583"/>
                  <a:pt x="75670" y="1879468"/>
                </a:cubicBezTo>
                <a:cubicBezTo>
                  <a:pt x="68635" y="1898323"/>
                  <a:pt x="71449" y="1916334"/>
                  <a:pt x="84394" y="1932093"/>
                </a:cubicBezTo>
                <a:cubicBezTo>
                  <a:pt x="100716" y="1951792"/>
                  <a:pt x="129139" y="1950948"/>
                  <a:pt x="142928" y="1929279"/>
                </a:cubicBezTo>
                <a:cubicBezTo>
                  <a:pt x="148275" y="1920836"/>
                  <a:pt x="150245" y="1910424"/>
                  <a:pt x="153059" y="1902544"/>
                </a:cubicBezTo>
                <a:cubicBezTo>
                  <a:pt x="150808" y="1893258"/>
                  <a:pt x="149964" y="1886222"/>
                  <a:pt x="147712" y="1879750"/>
                </a:cubicBezTo>
                <a:cubicBezTo>
                  <a:pt x="141521" y="1862865"/>
                  <a:pt x="128576" y="1853297"/>
                  <a:pt x="113380" y="1853015"/>
                </a:cubicBezTo>
                <a:close/>
                <a:moveTo>
                  <a:pt x="443198" y="1805738"/>
                </a:moveTo>
                <a:cubicBezTo>
                  <a:pt x="422655" y="1806019"/>
                  <a:pt x="404926" y="1828251"/>
                  <a:pt x="404926" y="1853578"/>
                </a:cubicBezTo>
                <a:cubicBezTo>
                  <a:pt x="404926" y="1878624"/>
                  <a:pt x="423781" y="1900575"/>
                  <a:pt x="445731" y="1900856"/>
                </a:cubicBezTo>
                <a:cubicBezTo>
                  <a:pt x="465993" y="1901137"/>
                  <a:pt x="484848" y="1878624"/>
                  <a:pt x="484848" y="1853860"/>
                </a:cubicBezTo>
                <a:cubicBezTo>
                  <a:pt x="484848" y="1828532"/>
                  <a:pt x="464867" y="1805456"/>
                  <a:pt x="443198" y="1805738"/>
                </a:cubicBezTo>
                <a:close/>
                <a:moveTo>
                  <a:pt x="295174" y="1473386"/>
                </a:moveTo>
                <a:cubicBezTo>
                  <a:pt x="293204" y="1481547"/>
                  <a:pt x="291797" y="1488301"/>
                  <a:pt x="289827" y="1497025"/>
                </a:cubicBezTo>
                <a:cubicBezTo>
                  <a:pt x="327255" y="1503216"/>
                  <a:pt x="362714" y="1509407"/>
                  <a:pt x="398172" y="1515036"/>
                </a:cubicBezTo>
                <a:cubicBezTo>
                  <a:pt x="624148" y="1551620"/>
                  <a:pt x="850406" y="1587922"/>
                  <a:pt x="1076383" y="1624225"/>
                </a:cubicBezTo>
                <a:cubicBezTo>
                  <a:pt x="1141108" y="1634637"/>
                  <a:pt x="1205834" y="1645050"/>
                  <a:pt x="1270559" y="1655743"/>
                </a:cubicBezTo>
                <a:cubicBezTo>
                  <a:pt x="1280972" y="1657432"/>
                  <a:pt x="1289414" y="1657995"/>
                  <a:pt x="1289977" y="1644205"/>
                </a:cubicBezTo>
                <a:cubicBezTo>
                  <a:pt x="1289977" y="1640828"/>
                  <a:pt x="1290821" y="1637170"/>
                  <a:pt x="1291947" y="1632386"/>
                </a:cubicBezTo>
                <a:cubicBezTo>
                  <a:pt x="959314" y="1579198"/>
                  <a:pt x="628088" y="1526574"/>
                  <a:pt x="295174" y="1473386"/>
                </a:cubicBezTo>
                <a:close/>
                <a:moveTo>
                  <a:pt x="3290487" y="1327435"/>
                </a:moveTo>
                <a:cubicBezTo>
                  <a:pt x="3325946" y="1363456"/>
                  <a:pt x="3346207" y="1407075"/>
                  <a:pt x="3356339" y="1455760"/>
                </a:cubicBezTo>
                <a:cubicBezTo>
                  <a:pt x="3377445" y="1559321"/>
                  <a:pt x="3358590" y="1657816"/>
                  <a:pt x="3316659" y="1753216"/>
                </a:cubicBezTo>
                <a:cubicBezTo>
                  <a:pt x="3274165" y="1850586"/>
                  <a:pt x="3210565" y="1930789"/>
                  <a:pt x="3119387" y="1987072"/>
                </a:cubicBezTo>
                <a:cubicBezTo>
                  <a:pt x="3074079" y="2014932"/>
                  <a:pt x="3025113" y="2032662"/>
                  <a:pt x="2970518" y="2031817"/>
                </a:cubicBezTo>
                <a:cubicBezTo>
                  <a:pt x="2967423" y="2031817"/>
                  <a:pt x="2964046" y="2031536"/>
                  <a:pt x="2956729" y="2030973"/>
                </a:cubicBezTo>
                <a:cubicBezTo>
                  <a:pt x="3115166" y="1992982"/>
                  <a:pt x="3221822" y="1897019"/>
                  <a:pt x="3287392" y="1756030"/>
                </a:cubicBezTo>
                <a:cubicBezTo>
                  <a:pt x="3353243" y="1615041"/>
                  <a:pt x="3355776" y="1470957"/>
                  <a:pt x="3290487" y="1327435"/>
                </a:cubicBezTo>
                <a:close/>
                <a:moveTo>
                  <a:pt x="122104" y="1319452"/>
                </a:moveTo>
                <a:cubicBezTo>
                  <a:pt x="104937" y="1318608"/>
                  <a:pt x="92836" y="1327894"/>
                  <a:pt x="84957" y="1342528"/>
                </a:cubicBezTo>
                <a:cubicBezTo>
                  <a:pt x="82143" y="1348156"/>
                  <a:pt x="80173" y="1354629"/>
                  <a:pt x="79328" y="1361102"/>
                </a:cubicBezTo>
                <a:cubicBezTo>
                  <a:pt x="76514" y="1385022"/>
                  <a:pt x="96213" y="1411756"/>
                  <a:pt x="117882" y="1413445"/>
                </a:cubicBezTo>
                <a:cubicBezTo>
                  <a:pt x="139270" y="1415133"/>
                  <a:pt x="157843" y="1393464"/>
                  <a:pt x="158969" y="1367011"/>
                </a:cubicBezTo>
                <a:cubicBezTo>
                  <a:pt x="157562" y="1360257"/>
                  <a:pt x="156999" y="1353222"/>
                  <a:pt x="154466" y="1346749"/>
                </a:cubicBezTo>
                <a:cubicBezTo>
                  <a:pt x="148838" y="1331834"/>
                  <a:pt x="138988" y="1320296"/>
                  <a:pt x="122104" y="1319452"/>
                </a:cubicBezTo>
                <a:close/>
                <a:moveTo>
                  <a:pt x="442073" y="1278365"/>
                </a:moveTo>
                <a:cubicBezTo>
                  <a:pt x="423499" y="1278647"/>
                  <a:pt x="408866" y="1290466"/>
                  <a:pt x="404363" y="1310165"/>
                </a:cubicBezTo>
                <a:cubicBezTo>
                  <a:pt x="402675" y="1318045"/>
                  <a:pt x="402393" y="1327050"/>
                  <a:pt x="403800" y="1334930"/>
                </a:cubicBezTo>
                <a:cubicBezTo>
                  <a:pt x="408021" y="1358006"/>
                  <a:pt x="426032" y="1373202"/>
                  <a:pt x="444887" y="1371514"/>
                </a:cubicBezTo>
                <a:cubicBezTo>
                  <a:pt x="465430" y="1369544"/>
                  <a:pt x="480627" y="1350689"/>
                  <a:pt x="480908" y="1322548"/>
                </a:cubicBezTo>
                <a:cubicBezTo>
                  <a:pt x="480627" y="1320015"/>
                  <a:pt x="479782" y="1313542"/>
                  <a:pt x="477531" y="1307351"/>
                </a:cubicBezTo>
                <a:cubicBezTo>
                  <a:pt x="471903" y="1289341"/>
                  <a:pt x="457551" y="1278084"/>
                  <a:pt x="442073" y="1278365"/>
                </a:cubicBezTo>
                <a:close/>
                <a:moveTo>
                  <a:pt x="3141751" y="1260393"/>
                </a:moveTo>
                <a:cubicBezTo>
                  <a:pt x="3157871" y="1259808"/>
                  <a:pt x="3174333" y="1260810"/>
                  <a:pt x="3191148" y="1263554"/>
                </a:cubicBezTo>
                <a:cubicBezTo>
                  <a:pt x="3191992" y="1263836"/>
                  <a:pt x="3193118" y="1263836"/>
                  <a:pt x="3193962" y="1263836"/>
                </a:cubicBezTo>
                <a:cubicBezTo>
                  <a:pt x="3219853" y="1267213"/>
                  <a:pt x="3238426" y="1279032"/>
                  <a:pt x="3252497" y="1303234"/>
                </a:cubicBezTo>
                <a:cubicBezTo>
                  <a:pt x="3293583" y="1373306"/>
                  <a:pt x="3314127" y="1448444"/>
                  <a:pt x="3317222" y="1551161"/>
                </a:cubicBezTo>
                <a:cubicBezTo>
                  <a:pt x="3311031" y="1726201"/>
                  <a:pt x="3228013" y="1877602"/>
                  <a:pt x="3054099" y="1974691"/>
                </a:cubicBezTo>
                <a:cubicBezTo>
                  <a:pt x="3000349" y="2004521"/>
                  <a:pt x="2941251" y="2014089"/>
                  <a:pt x="2880184" y="2012119"/>
                </a:cubicBezTo>
                <a:cubicBezTo>
                  <a:pt x="2873430" y="2011837"/>
                  <a:pt x="2865832" y="2008179"/>
                  <a:pt x="2859922" y="2003958"/>
                </a:cubicBezTo>
                <a:cubicBezTo>
                  <a:pt x="2808705" y="1967937"/>
                  <a:pt x="2780563" y="1916156"/>
                  <a:pt x="2765930" y="1856778"/>
                </a:cubicBezTo>
                <a:cubicBezTo>
                  <a:pt x="2742853" y="1762503"/>
                  <a:pt x="2755236" y="1670481"/>
                  <a:pt x="2788161" y="1580709"/>
                </a:cubicBezTo>
                <a:cubicBezTo>
                  <a:pt x="2830374" y="1465047"/>
                  <a:pt x="2899602" y="1369648"/>
                  <a:pt x="3005695" y="1304359"/>
                </a:cubicBezTo>
                <a:cubicBezTo>
                  <a:pt x="3048119" y="1278188"/>
                  <a:pt x="3093392" y="1262147"/>
                  <a:pt x="3141751" y="1260393"/>
                </a:cubicBezTo>
                <a:close/>
                <a:moveTo>
                  <a:pt x="3134302" y="1239915"/>
                </a:moveTo>
                <a:cubicBezTo>
                  <a:pt x="3067888" y="1245543"/>
                  <a:pt x="3008791" y="1271433"/>
                  <a:pt x="2957011" y="1311676"/>
                </a:cubicBezTo>
                <a:cubicBezTo>
                  <a:pt x="2836002" y="1405950"/>
                  <a:pt x="2766492" y="1531461"/>
                  <a:pt x="2740602" y="1681174"/>
                </a:cubicBezTo>
                <a:cubicBezTo>
                  <a:pt x="2726531" y="1762784"/>
                  <a:pt x="2730190" y="1843551"/>
                  <a:pt x="2766492" y="1919251"/>
                </a:cubicBezTo>
                <a:cubicBezTo>
                  <a:pt x="2792383" y="1972720"/>
                  <a:pt x="2825308" y="2018591"/>
                  <a:pt x="2889471" y="2036883"/>
                </a:cubicBezTo>
                <a:cubicBezTo>
                  <a:pt x="2962639" y="2057708"/>
                  <a:pt x="3031023" y="2054331"/>
                  <a:pt x="3098562" y="2022531"/>
                </a:cubicBezTo>
                <a:cubicBezTo>
                  <a:pt x="3164413" y="1991575"/>
                  <a:pt x="3216757" y="1943734"/>
                  <a:pt x="3261220" y="1886889"/>
                </a:cubicBezTo>
                <a:cubicBezTo>
                  <a:pt x="3340298" y="1784735"/>
                  <a:pt x="3382229" y="1669355"/>
                  <a:pt x="3386450" y="1536245"/>
                </a:cubicBezTo>
                <a:cubicBezTo>
                  <a:pt x="3385043" y="1519360"/>
                  <a:pt x="3384480" y="1498535"/>
                  <a:pt x="3381666" y="1478274"/>
                </a:cubicBezTo>
                <a:cubicBezTo>
                  <a:pt x="3372661" y="1414674"/>
                  <a:pt x="3350711" y="1356421"/>
                  <a:pt x="3304558" y="1309987"/>
                </a:cubicBezTo>
                <a:cubicBezTo>
                  <a:pt x="3286266" y="1291414"/>
                  <a:pt x="3265160" y="1275655"/>
                  <a:pt x="3245180" y="1259051"/>
                </a:cubicBezTo>
                <a:cubicBezTo>
                  <a:pt x="3242084" y="1256518"/>
                  <a:pt x="3237863" y="1254830"/>
                  <a:pt x="3233923" y="1253423"/>
                </a:cubicBezTo>
                <a:cubicBezTo>
                  <a:pt x="3201842" y="1241885"/>
                  <a:pt x="3168635" y="1237101"/>
                  <a:pt x="3134302" y="1239915"/>
                </a:cubicBezTo>
                <a:close/>
                <a:moveTo>
                  <a:pt x="485006" y="1232130"/>
                </a:moveTo>
                <a:cubicBezTo>
                  <a:pt x="477812" y="1231228"/>
                  <a:pt x="469370" y="1231510"/>
                  <a:pt x="459520" y="1232776"/>
                </a:cubicBezTo>
                <a:cubicBezTo>
                  <a:pt x="348361" y="1247410"/>
                  <a:pt x="237484" y="1262043"/>
                  <a:pt x="126325" y="1275833"/>
                </a:cubicBezTo>
                <a:cubicBezTo>
                  <a:pt x="71730" y="1282587"/>
                  <a:pt x="55690" y="1296939"/>
                  <a:pt x="47528" y="1351252"/>
                </a:cubicBezTo>
                <a:cubicBezTo>
                  <a:pt x="46966" y="1356036"/>
                  <a:pt x="46403" y="1360539"/>
                  <a:pt x="46403" y="1365323"/>
                </a:cubicBezTo>
                <a:cubicBezTo>
                  <a:pt x="46403" y="1457908"/>
                  <a:pt x="46403" y="1550775"/>
                  <a:pt x="46403" y="1643642"/>
                </a:cubicBezTo>
                <a:cubicBezTo>
                  <a:pt x="45840" y="1643642"/>
                  <a:pt x="44996" y="1643642"/>
                  <a:pt x="44433" y="1643642"/>
                </a:cubicBezTo>
                <a:cubicBezTo>
                  <a:pt x="44433" y="1724409"/>
                  <a:pt x="44433" y="1804893"/>
                  <a:pt x="44714" y="1885660"/>
                </a:cubicBezTo>
                <a:cubicBezTo>
                  <a:pt x="44714" y="1903952"/>
                  <a:pt x="45559" y="1922244"/>
                  <a:pt x="48373" y="1940254"/>
                </a:cubicBezTo>
                <a:cubicBezTo>
                  <a:pt x="53720" y="1974024"/>
                  <a:pt x="68916" y="1985843"/>
                  <a:pt x="103249" y="1985281"/>
                </a:cubicBezTo>
                <a:cubicBezTo>
                  <a:pt x="108033" y="1984999"/>
                  <a:pt x="112817" y="1984718"/>
                  <a:pt x="117319" y="1984155"/>
                </a:cubicBezTo>
                <a:cubicBezTo>
                  <a:pt x="162346" y="1977964"/>
                  <a:pt x="207372" y="1971773"/>
                  <a:pt x="252399" y="1965863"/>
                </a:cubicBezTo>
                <a:cubicBezTo>
                  <a:pt x="323034" y="1956295"/>
                  <a:pt x="393951" y="1947852"/>
                  <a:pt x="464304" y="1937721"/>
                </a:cubicBezTo>
                <a:cubicBezTo>
                  <a:pt x="500044" y="1932656"/>
                  <a:pt x="516366" y="1916615"/>
                  <a:pt x="519743" y="1880875"/>
                </a:cubicBezTo>
                <a:cubicBezTo>
                  <a:pt x="523683" y="1839507"/>
                  <a:pt x="523965" y="1797577"/>
                  <a:pt x="523965" y="1755646"/>
                </a:cubicBezTo>
                <a:cubicBezTo>
                  <a:pt x="523965" y="1751143"/>
                  <a:pt x="521150" y="1745796"/>
                  <a:pt x="518336" y="1741856"/>
                </a:cubicBezTo>
                <a:cubicBezTo>
                  <a:pt x="516085" y="1739324"/>
                  <a:pt x="510457" y="1735947"/>
                  <a:pt x="508768" y="1736791"/>
                </a:cubicBezTo>
                <a:cubicBezTo>
                  <a:pt x="505673" y="1738479"/>
                  <a:pt x="502577" y="1743264"/>
                  <a:pt x="502577" y="1746922"/>
                </a:cubicBezTo>
                <a:cubicBezTo>
                  <a:pt x="502014" y="1763244"/>
                  <a:pt x="504265" y="1779848"/>
                  <a:pt x="502858" y="1796170"/>
                </a:cubicBezTo>
                <a:cubicBezTo>
                  <a:pt x="500607" y="1822060"/>
                  <a:pt x="498637" y="1848513"/>
                  <a:pt x="493009" y="1873840"/>
                </a:cubicBezTo>
                <a:cubicBezTo>
                  <a:pt x="487662" y="1898042"/>
                  <a:pt x="470496" y="1912675"/>
                  <a:pt x="444605" y="1916334"/>
                </a:cubicBezTo>
                <a:cubicBezTo>
                  <a:pt x="330914" y="1931812"/>
                  <a:pt x="217222" y="1948134"/>
                  <a:pt x="103530" y="1963612"/>
                </a:cubicBezTo>
                <a:cubicBezTo>
                  <a:pt x="79328" y="1966989"/>
                  <a:pt x="65539" y="1957983"/>
                  <a:pt x="59629" y="1934344"/>
                </a:cubicBezTo>
                <a:cubicBezTo>
                  <a:pt x="55127" y="1915771"/>
                  <a:pt x="51750" y="1896353"/>
                  <a:pt x="51750" y="1877498"/>
                </a:cubicBezTo>
                <a:cubicBezTo>
                  <a:pt x="51187" y="1715403"/>
                  <a:pt x="51187" y="1553027"/>
                  <a:pt x="51468" y="1390932"/>
                </a:cubicBezTo>
                <a:cubicBezTo>
                  <a:pt x="51468" y="1377986"/>
                  <a:pt x="54001" y="1364760"/>
                  <a:pt x="56534" y="1352096"/>
                </a:cubicBezTo>
                <a:cubicBezTo>
                  <a:pt x="63006" y="1320578"/>
                  <a:pt x="81017" y="1302286"/>
                  <a:pt x="114224" y="1298065"/>
                </a:cubicBezTo>
                <a:cubicBezTo>
                  <a:pt x="225946" y="1283994"/>
                  <a:pt x="337386" y="1268797"/>
                  <a:pt x="448827" y="1254445"/>
                </a:cubicBezTo>
                <a:cubicBezTo>
                  <a:pt x="475561" y="1251068"/>
                  <a:pt x="489350" y="1260073"/>
                  <a:pt x="494697" y="1286526"/>
                </a:cubicBezTo>
                <a:cubicBezTo>
                  <a:pt x="499200" y="1308477"/>
                  <a:pt x="499200" y="1331271"/>
                  <a:pt x="502014" y="1353503"/>
                </a:cubicBezTo>
                <a:cubicBezTo>
                  <a:pt x="503984" y="1367574"/>
                  <a:pt x="506798" y="1381082"/>
                  <a:pt x="510457" y="1394590"/>
                </a:cubicBezTo>
                <a:cubicBezTo>
                  <a:pt x="511301" y="1397967"/>
                  <a:pt x="516648" y="1399937"/>
                  <a:pt x="520025" y="1402470"/>
                </a:cubicBezTo>
                <a:cubicBezTo>
                  <a:pt x="522557" y="1398811"/>
                  <a:pt x="527623" y="1394871"/>
                  <a:pt x="527342" y="1391213"/>
                </a:cubicBezTo>
                <a:cubicBezTo>
                  <a:pt x="525653" y="1353222"/>
                  <a:pt x="524809" y="1315231"/>
                  <a:pt x="520306" y="1277521"/>
                </a:cubicBezTo>
                <a:cubicBezTo>
                  <a:pt x="516929" y="1248183"/>
                  <a:pt x="506587" y="1234834"/>
                  <a:pt x="485006" y="1232130"/>
                </a:cubicBezTo>
                <a:close/>
                <a:moveTo>
                  <a:pt x="3149780" y="1193763"/>
                </a:moveTo>
                <a:cubicBezTo>
                  <a:pt x="3255311" y="1186446"/>
                  <a:pt x="3344801" y="1241040"/>
                  <a:pt x="3390671" y="1342069"/>
                </a:cubicBezTo>
                <a:cubicBezTo>
                  <a:pt x="3426693" y="1421146"/>
                  <a:pt x="3434009" y="1504727"/>
                  <a:pt x="3422471" y="1589714"/>
                </a:cubicBezTo>
                <a:cubicBezTo>
                  <a:pt x="3402772" y="1736331"/>
                  <a:pt x="3341424" y="1863812"/>
                  <a:pt x="3238989" y="1970750"/>
                </a:cubicBezTo>
                <a:cubicBezTo>
                  <a:pt x="3181861" y="2030129"/>
                  <a:pt x="3115166" y="2075437"/>
                  <a:pt x="3034400" y="2096543"/>
                </a:cubicBezTo>
                <a:cubicBezTo>
                  <a:pt x="2900164" y="2131157"/>
                  <a:pt x="2783659" y="2072060"/>
                  <a:pt x="2731597" y="1943453"/>
                </a:cubicBezTo>
                <a:cubicBezTo>
                  <a:pt x="2710209" y="1889984"/>
                  <a:pt x="2701485" y="1834264"/>
                  <a:pt x="2701204" y="1750683"/>
                </a:cubicBezTo>
                <a:cubicBezTo>
                  <a:pt x="2714993" y="1560165"/>
                  <a:pt x="2799418" y="1380904"/>
                  <a:pt x="2980931" y="1253986"/>
                </a:cubicBezTo>
                <a:cubicBezTo>
                  <a:pt x="3031304" y="1218809"/>
                  <a:pt x="3087869" y="1197984"/>
                  <a:pt x="3149780" y="1193763"/>
                </a:cubicBezTo>
                <a:close/>
                <a:moveTo>
                  <a:pt x="3066480" y="1149300"/>
                </a:moveTo>
                <a:cubicBezTo>
                  <a:pt x="3106511" y="1145923"/>
                  <a:pt x="3147246" y="1151692"/>
                  <a:pt x="3188614" y="1167873"/>
                </a:cubicBezTo>
                <a:cubicBezTo>
                  <a:pt x="3191710" y="1168717"/>
                  <a:pt x="3194806" y="1170124"/>
                  <a:pt x="3197338" y="1171250"/>
                </a:cubicBezTo>
                <a:cubicBezTo>
                  <a:pt x="3168634" y="1173220"/>
                  <a:pt x="3139367" y="1173220"/>
                  <a:pt x="3110944" y="1178004"/>
                </a:cubicBezTo>
                <a:cubicBezTo>
                  <a:pt x="3035806" y="1190667"/>
                  <a:pt x="2971362" y="1226689"/>
                  <a:pt x="2914797" y="1276218"/>
                </a:cubicBezTo>
                <a:cubicBezTo>
                  <a:pt x="2786753" y="1388502"/>
                  <a:pt x="2711334" y="1530336"/>
                  <a:pt x="2686288" y="1698341"/>
                </a:cubicBezTo>
                <a:cubicBezTo>
                  <a:pt x="2673906" y="1781921"/>
                  <a:pt x="2677283" y="1864657"/>
                  <a:pt x="2708520" y="1944579"/>
                </a:cubicBezTo>
                <a:cubicBezTo>
                  <a:pt x="2723435" y="1982851"/>
                  <a:pt x="2744260" y="2017747"/>
                  <a:pt x="2773245" y="2047577"/>
                </a:cubicBezTo>
                <a:cubicBezTo>
                  <a:pt x="2776060" y="2050391"/>
                  <a:pt x="2778592" y="2053487"/>
                  <a:pt x="2780281" y="2057426"/>
                </a:cubicBezTo>
                <a:cubicBezTo>
                  <a:pt x="2753546" y="2043356"/>
                  <a:pt x="2730470" y="2024501"/>
                  <a:pt x="2711334" y="2001706"/>
                </a:cubicBezTo>
                <a:cubicBezTo>
                  <a:pt x="2646609" y="1924317"/>
                  <a:pt x="2613402" y="1835671"/>
                  <a:pt x="2618749" y="1733799"/>
                </a:cubicBezTo>
                <a:cubicBezTo>
                  <a:pt x="2624095" y="1629957"/>
                  <a:pt x="2644920" y="1530054"/>
                  <a:pt x="2696138" y="1438876"/>
                </a:cubicBezTo>
                <a:cubicBezTo>
                  <a:pt x="2756642" y="1331094"/>
                  <a:pt x="2838815" y="1243855"/>
                  <a:pt x="2948567" y="1185602"/>
                </a:cubicBezTo>
                <a:cubicBezTo>
                  <a:pt x="2987121" y="1165200"/>
                  <a:pt x="3026449" y="1152677"/>
                  <a:pt x="3066480" y="1149300"/>
                </a:cubicBezTo>
                <a:close/>
                <a:moveTo>
                  <a:pt x="2988282" y="1088056"/>
                </a:moveTo>
                <a:cubicBezTo>
                  <a:pt x="3000700" y="1088865"/>
                  <a:pt x="3013153" y="1090483"/>
                  <a:pt x="3025394" y="1092453"/>
                </a:cubicBezTo>
                <a:cubicBezTo>
                  <a:pt x="3069013" y="1099489"/>
                  <a:pt x="3110381" y="1113841"/>
                  <a:pt x="3150624" y="1133821"/>
                </a:cubicBezTo>
                <a:cubicBezTo>
                  <a:pt x="3148654" y="1133821"/>
                  <a:pt x="3146684" y="1134384"/>
                  <a:pt x="3144995" y="1134103"/>
                </a:cubicBezTo>
                <a:cubicBezTo>
                  <a:pt x="3071265" y="1117499"/>
                  <a:pt x="3002599" y="1134103"/>
                  <a:pt x="2937311" y="1168435"/>
                </a:cubicBezTo>
                <a:cubicBezTo>
                  <a:pt x="2868364" y="1204457"/>
                  <a:pt x="2810393" y="1254830"/>
                  <a:pt x="2759175" y="1313083"/>
                </a:cubicBezTo>
                <a:cubicBezTo>
                  <a:pt x="2657865" y="1428182"/>
                  <a:pt x="2610869" y="1564105"/>
                  <a:pt x="2598768" y="1715507"/>
                </a:cubicBezTo>
                <a:cubicBezTo>
                  <a:pt x="2591170" y="1810906"/>
                  <a:pt x="2614809" y="1896457"/>
                  <a:pt x="2664901" y="1976097"/>
                </a:cubicBezTo>
                <a:cubicBezTo>
                  <a:pt x="2677002" y="1994952"/>
                  <a:pt x="2693042" y="2012400"/>
                  <a:pt x="2707958" y="2031255"/>
                </a:cubicBezTo>
                <a:cubicBezTo>
                  <a:pt x="2561903" y="1949926"/>
                  <a:pt x="2484514" y="1829761"/>
                  <a:pt x="2494926" y="1660068"/>
                </a:cubicBezTo>
                <a:cubicBezTo>
                  <a:pt x="2498584" y="1600126"/>
                  <a:pt x="2510122" y="1541592"/>
                  <a:pt x="2534887" y="1486998"/>
                </a:cubicBezTo>
                <a:cubicBezTo>
                  <a:pt x="2583853" y="1378371"/>
                  <a:pt x="2646609" y="1279032"/>
                  <a:pt x="2733848" y="1196577"/>
                </a:cubicBezTo>
                <a:cubicBezTo>
                  <a:pt x="2795196" y="1138324"/>
                  <a:pt x="2865831" y="1097237"/>
                  <a:pt x="2951382" y="1088513"/>
                </a:cubicBezTo>
                <a:cubicBezTo>
                  <a:pt x="2963483" y="1087247"/>
                  <a:pt x="2975865" y="1087247"/>
                  <a:pt x="2988282" y="1088056"/>
                </a:cubicBezTo>
                <a:close/>
                <a:moveTo>
                  <a:pt x="2711053" y="991707"/>
                </a:moveTo>
                <a:cubicBezTo>
                  <a:pt x="2723436" y="991989"/>
                  <a:pt x="2736381" y="994240"/>
                  <a:pt x="2747637" y="999024"/>
                </a:cubicBezTo>
                <a:cubicBezTo>
                  <a:pt x="2798011" y="1020130"/>
                  <a:pt x="2848102" y="1042643"/>
                  <a:pt x="2898194" y="1064594"/>
                </a:cubicBezTo>
                <a:cubicBezTo>
                  <a:pt x="2902416" y="1066564"/>
                  <a:pt x="2906355" y="1068815"/>
                  <a:pt x="2912546" y="1071910"/>
                </a:cubicBezTo>
                <a:cubicBezTo>
                  <a:pt x="2907763" y="1073599"/>
                  <a:pt x="2905230" y="1074725"/>
                  <a:pt x="2902416" y="1075569"/>
                </a:cubicBezTo>
                <a:cubicBezTo>
                  <a:pt x="2823619" y="1095549"/>
                  <a:pt x="2758612" y="1138887"/>
                  <a:pt x="2702892" y="1196296"/>
                </a:cubicBezTo>
                <a:cubicBezTo>
                  <a:pt x="2617905" y="1283535"/>
                  <a:pt x="2552054" y="1384281"/>
                  <a:pt x="2508153" y="1497692"/>
                </a:cubicBezTo>
                <a:cubicBezTo>
                  <a:pt x="2472132" y="1590840"/>
                  <a:pt x="2460875" y="1687366"/>
                  <a:pt x="2484233" y="1786142"/>
                </a:cubicBezTo>
                <a:cubicBezTo>
                  <a:pt x="2490142" y="1810626"/>
                  <a:pt x="2499148" y="1834546"/>
                  <a:pt x="2507308" y="1860999"/>
                </a:cubicBezTo>
                <a:cubicBezTo>
                  <a:pt x="2451025" y="1829480"/>
                  <a:pt x="2394742" y="1801902"/>
                  <a:pt x="2343525" y="1767006"/>
                </a:cubicBezTo>
                <a:cubicBezTo>
                  <a:pt x="2319886" y="1751247"/>
                  <a:pt x="2303001" y="1723105"/>
                  <a:pt x="2288086" y="1697497"/>
                </a:cubicBezTo>
                <a:cubicBezTo>
                  <a:pt x="2250376" y="1632208"/>
                  <a:pt x="2243060" y="1560447"/>
                  <a:pt x="2251783" y="1486435"/>
                </a:cubicBezTo>
                <a:cubicBezTo>
                  <a:pt x="2268950" y="1344039"/>
                  <a:pt x="2329735" y="1221061"/>
                  <a:pt x="2424854" y="1115530"/>
                </a:cubicBezTo>
                <a:cubicBezTo>
                  <a:pt x="2500555" y="1031387"/>
                  <a:pt x="2596799" y="989456"/>
                  <a:pt x="2711053" y="991707"/>
                </a:cubicBezTo>
                <a:close/>
                <a:moveTo>
                  <a:pt x="3314689" y="935706"/>
                </a:moveTo>
                <a:cubicBezTo>
                  <a:pt x="3358027" y="934017"/>
                  <a:pt x="3379415" y="956249"/>
                  <a:pt x="3372942" y="999024"/>
                </a:cubicBezTo>
                <a:cubicBezTo>
                  <a:pt x="3361404" y="1075006"/>
                  <a:pt x="3348178" y="1150707"/>
                  <a:pt x="3335796" y="1226407"/>
                </a:cubicBezTo>
                <a:cubicBezTo>
                  <a:pt x="3335796" y="1227252"/>
                  <a:pt x="3334670" y="1228377"/>
                  <a:pt x="3333544" y="1230629"/>
                </a:cubicBezTo>
                <a:cubicBezTo>
                  <a:pt x="3329886" y="1228096"/>
                  <a:pt x="3326509" y="1226126"/>
                  <a:pt x="3323132" y="1223875"/>
                </a:cubicBezTo>
                <a:cubicBezTo>
                  <a:pt x="3316941" y="1219654"/>
                  <a:pt x="3311594" y="1213181"/>
                  <a:pt x="3304840" y="1210930"/>
                </a:cubicBezTo>
                <a:cubicBezTo>
                  <a:pt x="3273603" y="1199954"/>
                  <a:pt x="3253059" y="1172376"/>
                  <a:pt x="3223792" y="1159149"/>
                </a:cubicBezTo>
                <a:cubicBezTo>
                  <a:pt x="3222104" y="1158305"/>
                  <a:pt x="3219853" y="1157179"/>
                  <a:pt x="3219290" y="1155772"/>
                </a:cubicBezTo>
                <a:cubicBezTo>
                  <a:pt x="3213380" y="1135792"/>
                  <a:pt x="3194807" y="1131289"/>
                  <a:pt x="3179610" y="1122847"/>
                </a:cubicBezTo>
                <a:cubicBezTo>
                  <a:pt x="3120794" y="1091047"/>
                  <a:pt x="3056913" y="1074443"/>
                  <a:pt x="2991343" y="1064594"/>
                </a:cubicBezTo>
                <a:cubicBezTo>
                  <a:pt x="2989373" y="1064312"/>
                  <a:pt x="2987403" y="1063749"/>
                  <a:pt x="2985715" y="1064312"/>
                </a:cubicBezTo>
                <a:cubicBezTo>
                  <a:pt x="2957573" y="1071629"/>
                  <a:pt x="2934497" y="1058121"/>
                  <a:pt x="2910577" y="1047146"/>
                </a:cubicBezTo>
                <a:cubicBezTo>
                  <a:pt x="2868083" y="1027728"/>
                  <a:pt x="2823901" y="1011125"/>
                  <a:pt x="2782252" y="989737"/>
                </a:cubicBezTo>
                <a:cubicBezTo>
                  <a:pt x="2743416" y="969475"/>
                  <a:pt x="2703455" y="968350"/>
                  <a:pt x="2661806" y="972571"/>
                </a:cubicBezTo>
                <a:cubicBezTo>
                  <a:pt x="2556275" y="983265"/>
                  <a:pt x="2469318" y="1031105"/>
                  <a:pt x="2401215" y="1110746"/>
                </a:cubicBezTo>
                <a:cubicBezTo>
                  <a:pt x="2310881" y="1216558"/>
                  <a:pt x="2249814" y="1337004"/>
                  <a:pt x="2232366" y="1476867"/>
                </a:cubicBezTo>
                <a:cubicBezTo>
                  <a:pt x="2221672" y="1563262"/>
                  <a:pt x="2230678" y="1646560"/>
                  <a:pt x="2277393" y="1722261"/>
                </a:cubicBezTo>
                <a:cubicBezTo>
                  <a:pt x="2297655" y="1755187"/>
                  <a:pt x="2320731" y="1785861"/>
                  <a:pt x="2358159" y="1803027"/>
                </a:cubicBezTo>
                <a:cubicBezTo>
                  <a:pt x="2356189" y="1803309"/>
                  <a:pt x="2354219" y="1804153"/>
                  <a:pt x="2352249" y="1804153"/>
                </a:cubicBezTo>
                <a:cubicBezTo>
                  <a:pt x="2252065" y="1807249"/>
                  <a:pt x="2151600" y="1810063"/>
                  <a:pt x="2051416" y="1813158"/>
                </a:cubicBezTo>
                <a:cubicBezTo>
                  <a:pt x="2047195" y="1813158"/>
                  <a:pt x="2042974" y="1813440"/>
                  <a:pt x="2038752" y="1813158"/>
                </a:cubicBezTo>
                <a:cubicBezTo>
                  <a:pt x="2006953" y="1812033"/>
                  <a:pt x="1987816" y="1791771"/>
                  <a:pt x="1991475" y="1759971"/>
                </a:cubicBezTo>
                <a:cubicBezTo>
                  <a:pt x="1994289" y="1735488"/>
                  <a:pt x="2000480" y="1711286"/>
                  <a:pt x="2005827" y="1687084"/>
                </a:cubicBezTo>
                <a:cubicBezTo>
                  <a:pt x="2052542" y="1477149"/>
                  <a:pt x="2098975" y="1267213"/>
                  <a:pt x="2145972" y="1057277"/>
                </a:cubicBezTo>
                <a:cubicBezTo>
                  <a:pt x="2156666" y="1009718"/>
                  <a:pt x="2189873" y="982702"/>
                  <a:pt x="2238557" y="980451"/>
                </a:cubicBezTo>
                <a:cubicBezTo>
                  <a:pt x="2378702" y="974541"/>
                  <a:pt x="2518566" y="968631"/>
                  <a:pt x="2658710" y="963003"/>
                </a:cubicBezTo>
                <a:cubicBezTo>
                  <a:pt x="2784222" y="957656"/>
                  <a:pt x="2909733" y="952590"/>
                  <a:pt x="3035244" y="947525"/>
                </a:cubicBezTo>
                <a:cubicBezTo>
                  <a:pt x="3098844" y="944992"/>
                  <a:pt x="3162725" y="942741"/>
                  <a:pt x="3226325" y="940208"/>
                </a:cubicBezTo>
                <a:cubicBezTo>
                  <a:pt x="3255874" y="939083"/>
                  <a:pt x="3285141" y="936831"/>
                  <a:pt x="3314689" y="935706"/>
                </a:cubicBezTo>
                <a:close/>
                <a:moveTo>
                  <a:pt x="3414028" y="924449"/>
                </a:moveTo>
                <a:cubicBezTo>
                  <a:pt x="3447798" y="924730"/>
                  <a:pt x="3481568" y="923886"/>
                  <a:pt x="3514775" y="928107"/>
                </a:cubicBezTo>
                <a:cubicBezTo>
                  <a:pt x="3552203" y="932610"/>
                  <a:pt x="3576123" y="955686"/>
                  <a:pt x="3584566" y="993396"/>
                </a:cubicBezTo>
                <a:cubicBezTo>
                  <a:pt x="3584566" y="1006622"/>
                  <a:pt x="3584566" y="1019567"/>
                  <a:pt x="3584566" y="1032794"/>
                </a:cubicBezTo>
                <a:cubicBezTo>
                  <a:pt x="3547701" y="1166185"/>
                  <a:pt x="3486633" y="1290852"/>
                  <a:pt x="3439074" y="1421428"/>
                </a:cubicBezTo>
                <a:cubicBezTo>
                  <a:pt x="3437949" y="1417489"/>
                  <a:pt x="3436260" y="1413549"/>
                  <a:pt x="3435416" y="1409327"/>
                </a:cubicBezTo>
                <a:cubicBezTo>
                  <a:pt x="3423315" y="1358110"/>
                  <a:pt x="3403897" y="1310269"/>
                  <a:pt x="3369565" y="1269464"/>
                </a:cubicBezTo>
                <a:cubicBezTo>
                  <a:pt x="3362811" y="1261584"/>
                  <a:pt x="3361403" y="1253142"/>
                  <a:pt x="3362811" y="1243574"/>
                </a:cubicBezTo>
                <a:cubicBezTo>
                  <a:pt x="3376881" y="1140576"/>
                  <a:pt x="3390952" y="1037297"/>
                  <a:pt x="3405304" y="934299"/>
                </a:cubicBezTo>
                <a:cubicBezTo>
                  <a:pt x="3405867" y="930640"/>
                  <a:pt x="3410933" y="924449"/>
                  <a:pt x="3414028" y="924449"/>
                </a:cubicBezTo>
                <a:close/>
                <a:moveTo>
                  <a:pt x="592277" y="545945"/>
                </a:moveTo>
                <a:cubicBezTo>
                  <a:pt x="597061" y="548478"/>
                  <a:pt x="601001" y="550448"/>
                  <a:pt x="604378" y="552980"/>
                </a:cubicBezTo>
                <a:cubicBezTo>
                  <a:pt x="648279" y="588720"/>
                  <a:pt x="692461" y="624460"/>
                  <a:pt x="736081" y="660762"/>
                </a:cubicBezTo>
                <a:cubicBezTo>
                  <a:pt x="752121" y="673989"/>
                  <a:pt x="760001" y="692562"/>
                  <a:pt x="762534" y="713387"/>
                </a:cubicBezTo>
                <a:cubicBezTo>
                  <a:pt x="765629" y="739559"/>
                  <a:pt x="768725" y="765730"/>
                  <a:pt x="773790" y="791339"/>
                </a:cubicBezTo>
                <a:cubicBezTo>
                  <a:pt x="775197" y="799782"/>
                  <a:pt x="780544" y="809350"/>
                  <a:pt x="787298" y="814134"/>
                </a:cubicBezTo>
                <a:cubicBezTo>
                  <a:pt x="1141037" y="1073880"/>
                  <a:pt x="1495339" y="1333064"/>
                  <a:pt x="1849359" y="1592247"/>
                </a:cubicBezTo>
                <a:cubicBezTo>
                  <a:pt x="1877219" y="1612790"/>
                  <a:pt x="1905361" y="1632771"/>
                  <a:pt x="1935754" y="1654721"/>
                </a:cubicBezTo>
                <a:cubicBezTo>
                  <a:pt x="1948980" y="1617574"/>
                  <a:pt x="1961644" y="1581835"/>
                  <a:pt x="1974308" y="1546095"/>
                </a:cubicBezTo>
                <a:cubicBezTo>
                  <a:pt x="1975715" y="1546376"/>
                  <a:pt x="1977403" y="1546658"/>
                  <a:pt x="1978810" y="1546939"/>
                </a:cubicBezTo>
                <a:cubicBezTo>
                  <a:pt x="1975152" y="1574236"/>
                  <a:pt x="1971494" y="1601534"/>
                  <a:pt x="1968117" y="1629112"/>
                </a:cubicBezTo>
                <a:cubicBezTo>
                  <a:pt x="1963895" y="1662882"/>
                  <a:pt x="1958830" y="1696933"/>
                  <a:pt x="1957423" y="1730985"/>
                </a:cubicBezTo>
                <a:cubicBezTo>
                  <a:pt x="1956579" y="1750965"/>
                  <a:pt x="1960518" y="1771508"/>
                  <a:pt x="1963051" y="1793177"/>
                </a:cubicBezTo>
                <a:lnTo>
                  <a:pt x="1842324" y="1711567"/>
                </a:lnTo>
                <a:cubicBezTo>
                  <a:pt x="1835851" y="1707064"/>
                  <a:pt x="1829097" y="1702280"/>
                  <a:pt x="1822625" y="1697496"/>
                </a:cubicBezTo>
                <a:cubicBezTo>
                  <a:pt x="1822625" y="1697778"/>
                  <a:pt x="1822625" y="1698059"/>
                  <a:pt x="1823188" y="1698903"/>
                </a:cubicBezTo>
                <a:lnTo>
                  <a:pt x="1814535" y="1693067"/>
                </a:lnTo>
                <a:lnTo>
                  <a:pt x="1814535" y="1700207"/>
                </a:lnTo>
                <a:cubicBezTo>
                  <a:pt x="1814535" y="1777034"/>
                  <a:pt x="1814535" y="1854141"/>
                  <a:pt x="1814535" y="1930968"/>
                </a:cubicBezTo>
                <a:cubicBezTo>
                  <a:pt x="1814535" y="1944757"/>
                  <a:pt x="1813973" y="1958265"/>
                  <a:pt x="1812847" y="1971773"/>
                </a:cubicBezTo>
                <a:cubicBezTo>
                  <a:pt x="1808907" y="2022428"/>
                  <a:pt x="1782454" y="2057323"/>
                  <a:pt x="1736583" y="2077866"/>
                </a:cubicBezTo>
                <a:cubicBezTo>
                  <a:pt x="1651315" y="2115857"/>
                  <a:pt x="1565483" y="2115013"/>
                  <a:pt x="1479933" y="2079836"/>
                </a:cubicBezTo>
                <a:cubicBezTo>
                  <a:pt x="1448696" y="2066891"/>
                  <a:pt x="1426182" y="2044378"/>
                  <a:pt x="1416614" y="2010608"/>
                </a:cubicBezTo>
                <a:lnTo>
                  <a:pt x="1407645" y="1990988"/>
                </a:lnTo>
                <a:lnTo>
                  <a:pt x="1370743" y="1960516"/>
                </a:lnTo>
                <a:cubicBezTo>
                  <a:pt x="1313334" y="1933500"/>
                  <a:pt x="1256770" y="1905359"/>
                  <a:pt x="1197954" y="1882001"/>
                </a:cubicBezTo>
                <a:cubicBezTo>
                  <a:pt x="1032763" y="1816713"/>
                  <a:pt x="861100" y="1775345"/>
                  <a:pt x="685778" y="1751706"/>
                </a:cubicBezTo>
                <a:cubicBezTo>
                  <a:pt x="643566" y="1745796"/>
                  <a:pt x="601072" y="1741294"/>
                  <a:pt x="556327" y="1735665"/>
                </a:cubicBezTo>
                <a:cubicBezTo>
                  <a:pt x="556327" y="1745796"/>
                  <a:pt x="556609" y="1753394"/>
                  <a:pt x="556327" y="1761274"/>
                </a:cubicBezTo>
                <a:cubicBezTo>
                  <a:pt x="553232" y="1819808"/>
                  <a:pt x="551262" y="1878343"/>
                  <a:pt x="546196" y="1936596"/>
                </a:cubicBezTo>
                <a:cubicBezTo>
                  <a:pt x="543382" y="1970084"/>
                  <a:pt x="527904" y="1984436"/>
                  <a:pt x="494135" y="1989502"/>
                </a:cubicBezTo>
                <a:cubicBezTo>
                  <a:pt x="415620" y="2001040"/>
                  <a:pt x="337105" y="2011171"/>
                  <a:pt x="258590" y="2021865"/>
                </a:cubicBezTo>
                <a:cubicBezTo>
                  <a:pt x="197804" y="2030026"/>
                  <a:pt x="136737" y="2038187"/>
                  <a:pt x="75951" y="2046066"/>
                </a:cubicBezTo>
                <a:cubicBezTo>
                  <a:pt x="69760" y="2046910"/>
                  <a:pt x="63851" y="2047473"/>
                  <a:pt x="57659" y="2047473"/>
                </a:cubicBezTo>
                <a:cubicBezTo>
                  <a:pt x="33458" y="2047473"/>
                  <a:pt x="19950" y="2038750"/>
                  <a:pt x="14321" y="2015392"/>
                </a:cubicBezTo>
                <a:cubicBezTo>
                  <a:pt x="8975" y="1992597"/>
                  <a:pt x="5316" y="1969521"/>
                  <a:pt x="3065" y="1946164"/>
                </a:cubicBezTo>
                <a:cubicBezTo>
                  <a:pt x="814" y="1922806"/>
                  <a:pt x="251" y="1899167"/>
                  <a:pt x="251" y="1875810"/>
                </a:cubicBezTo>
                <a:cubicBezTo>
                  <a:pt x="-31" y="1719625"/>
                  <a:pt x="-312" y="1563439"/>
                  <a:pt x="814" y="1407535"/>
                </a:cubicBezTo>
                <a:cubicBezTo>
                  <a:pt x="1095" y="1370107"/>
                  <a:pt x="2221" y="1332679"/>
                  <a:pt x="5598" y="1295250"/>
                </a:cubicBezTo>
                <a:cubicBezTo>
                  <a:pt x="9256" y="1252194"/>
                  <a:pt x="28955" y="1232213"/>
                  <a:pt x="71730" y="1226304"/>
                </a:cubicBezTo>
                <a:cubicBezTo>
                  <a:pt x="177824" y="1211389"/>
                  <a:pt x="284480" y="1197881"/>
                  <a:pt x="390855" y="1183810"/>
                </a:cubicBezTo>
                <a:cubicBezTo>
                  <a:pt x="422936" y="1179589"/>
                  <a:pt x="455018" y="1175649"/>
                  <a:pt x="487099" y="1171990"/>
                </a:cubicBezTo>
                <a:cubicBezTo>
                  <a:pt x="518618" y="1168332"/>
                  <a:pt x="545352" y="1186343"/>
                  <a:pt x="550980" y="1217580"/>
                </a:cubicBezTo>
                <a:cubicBezTo>
                  <a:pt x="555202" y="1240374"/>
                  <a:pt x="556609" y="1264013"/>
                  <a:pt x="557172" y="1287371"/>
                </a:cubicBezTo>
                <a:cubicBezTo>
                  <a:pt x="557734" y="1316075"/>
                  <a:pt x="556609" y="1344498"/>
                  <a:pt x="556327" y="1373202"/>
                </a:cubicBezTo>
                <a:cubicBezTo>
                  <a:pt x="556046" y="1401625"/>
                  <a:pt x="564207" y="1413445"/>
                  <a:pt x="592348" y="1419917"/>
                </a:cubicBezTo>
                <a:cubicBezTo>
                  <a:pt x="652571" y="1433988"/>
                  <a:pt x="713076" y="1447215"/>
                  <a:pt x="773298" y="1461004"/>
                </a:cubicBezTo>
                <a:cubicBezTo>
                  <a:pt x="979294" y="1508563"/>
                  <a:pt x="1185009" y="1556404"/>
                  <a:pt x="1391005" y="1603963"/>
                </a:cubicBezTo>
                <a:lnTo>
                  <a:pt x="1407609" y="1607284"/>
                </a:lnTo>
                <a:lnTo>
                  <a:pt x="1407609" y="1607059"/>
                </a:lnTo>
                <a:cubicBezTo>
                  <a:pt x="1407609" y="1600868"/>
                  <a:pt x="1407609" y="1596365"/>
                  <a:pt x="1407609" y="1591862"/>
                </a:cubicBezTo>
                <a:cubicBezTo>
                  <a:pt x="1407609" y="1564424"/>
                  <a:pt x="1407539" y="1532413"/>
                  <a:pt x="1407504" y="1500402"/>
                </a:cubicBezTo>
                <a:lnTo>
                  <a:pt x="1407598" y="1418604"/>
                </a:lnTo>
                <a:lnTo>
                  <a:pt x="1353787" y="1382311"/>
                </a:lnTo>
                <a:cubicBezTo>
                  <a:pt x="1167772" y="1239071"/>
                  <a:pt x="982037" y="1095549"/>
                  <a:pt x="796303" y="952309"/>
                </a:cubicBezTo>
                <a:cubicBezTo>
                  <a:pt x="742834" y="911222"/>
                  <a:pt x="689928" y="869291"/>
                  <a:pt x="634771" y="830456"/>
                </a:cubicBezTo>
                <a:cubicBezTo>
                  <a:pt x="586930" y="796686"/>
                  <a:pt x="570327" y="751660"/>
                  <a:pt x="575392" y="696502"/>
                </a:cubicBezTo>
                <a:cubicBezTo>
                  <a:pt x="579332" y="653446"/>
                  <a:pt x="584679" y="610671"/>
                  <a:pt x="589463" y="567895"/>
                </a:cubicBezTo>
                <a:cubicBezTo>
                  <a:pt x="590307" y="561423"/>
                  <a:pt x="591152" y="554950"/>
                  <a:pt x="592277" y="545945"/>
                </a:cubicBezTo>
                <a:close/>
                <a:moveTo>
                  <a:pt x="1575261" y="0"/>
                </a:moveTo>
                <a:cubicBezTo>
                  <a:pt x="1578638" y="844"/>
                  <a:pt x="1582015" y="2814"/>
                  <a:pt x="1585392" y="2533"/>
                </a:cubicBezTo>
                <a:cubicBezTo>
                  <a:pt x="1693455" y="-3940"/>
                  <a:pt x="1792513" y="25890"/>
                  <a:pt x="1887913" y="74294"/>
                </a:cubicBezTo>
                <a:cubicBezTo>
                  <a:pt x="2060702" y="161532"/>
                  <a:pt x="2233773" y="247645"/>
                  <a:pt x="2407124" y="334040"/>
                </a:cubicBezTo>
                <a:cubicBezTo>
                  <a:pt x="2517439" y="388916"/>
                  <a:pt x="2628317" y="442666"/>
                  <a:pt x="2738632" y="497542"/>
                </a:cubicBezTo>
                <a:cubicBezTo>
                  <a:pt x="2995001" y="624742"/>
                  <a:pt x="3251370" y="752504"/>
                  <a:pt x="3507458" y="879986"/>
                </a:cubicBezTo>
                <a:cubicBezTo>
                  <a:pt x="3512242" y="882518"/>
                  <a:pt x="3517026" y="885332"/>
                  <a:pt x="3521247" y="890398"/>
                </a:cubicBezTo>
                <a:cubicBezTo>
                  <a:pt x="3514775" y="890679"/>
                  <a:pt x="3508584" y="891242"/>
                  <a:pt x="3502111" y="891524"/>
                </a:cubicBezTo>
                <a:cubicBezTo>
                  <a:pt x="3419657" y="893775"/>
                  <a:pt x="3337202" y="895745"/>
                  <a:pt x="3254747" y="898559"/>
                </a:cubicBezTo>
                <a:cubicBezTo>
                  <a:pt x="3146965" y="902217"/>
                  <a:pt x="3039464" y="907001"/>
                  <a:pt x="2931682" y="910660"/>
                </a:cubicBezTo>
                <a:cubicBezTo>
                  <a:pt x="2821086" y="914318"/>
                  <a:pt x="2710490" y="917132"/>
                  <a:pt x="2599894" y="920509"/>
                </a:cubicBezTo>
                <a:cubicBezTo>
                  <a:pt x="2525037" y="922761"/>
                  <a:pt x="2450181" y="925856"/>
                  <a:pt x="2375043" y="928389"/>
                </a:cubicBezTo>
                <a:cubicBezTo>
                  <a:pt x="2344650" y="929515"/>
                  <a:pt x="2314257" y="930077"/>
                  <a:pt x="2283583" y="930640"/>
                </a:cubicBezTo>
                <a:cubicBezTo>
                  <a:pt x="2219983" y="931766"/>
                  <a:pt x="2173268" y="959626"/>
                  <a:pt x="2141468" y="1015346"/>
                </a:cubicBezTo>
                <a:cubicBezTo>
                  <a:pt x="2112201" y="1066845"/>
                  <a:pt x="2095035" y="1122565"/>
                  <a:pt x="2075617" y="1178004"/>
                </a:cubicBezTo>
                <a:cubicBezTo>
                  <a:pt x="2035938" y="1291696"/>
                  <a:pt x="1997384" y="1405669"/>
                  <a:pt x="1957704" y="1519361"/>
                </a:cubicBezTo>
                <a:cubicBezTo>
                  <a:pt x="1946729" y="1550598"/>
                  <a:pt x="1934065" y="1581272"/>
                  <a:pt x="1921402" y="1613635"/>
                </a:cubicBezTo>
                <a:cubicBezTo>
                  <a:pt x="1917180" y="1610821"/>
                  <a:pt x="1913241" y="1608288"/>
                  <a:pt x="1909301" y="1605193"/>
                </a:cubicBezTo>
                <a:cubicBezTo>
                  <a:pt x="1721878" y="1467862"/>
                  <a:pt x="1534174" y="1330531"/>
                  <a:pt x="1346470" y="1193201"/>
                </a:cubicBezTo>
                <a:cubicBezTo>
                  <a:pt x="1166927" y="1062061"/>
                  <a:pt x="987384" y="931203"/>
                  <a:pt x="808123" y="799782"/>
                </a:cubicBezTo>
                <a:cubicBezTo>
                  <a:pt x="802494" y="795561"/>
                  <a:pt x="797710" y="787681"/>
                  <a:pt x="796303" y="780646"/>
                </a:cubicBezTo>
                <a:cubicBezTo>
                  <a:pt x="791519" y="756163"/>
                  <a:pt x="787861" y="731680"/>
                  <a:pt x="784765" y="706915"/>
                </a:cubicBezTo>
                <a:cubicBezTo>
                  <a:pt x="781107" y="678492"/>
                  <a:pt x="768162" y="655416"/>
                  <a:pt x="745930" y="637687"/>
                </a:cubicBezTo>
                <a:cubicBezTo>
                  <a:pt x="698652" y="599415"/>
                  <a:pt x="651374" y="560861"/>
                  <a:pt x="603815" y="522870"/>
                </a:cubicBezTo>
                <a:cubicBezTo>
                  <a:pt x="595654" y="516397"/>
                  <a:pt x="592840" y="510487"/>
                  <a:pt x="595091" y="499512"/>
                </a:cubicBezTo>
                <a:cubicBezTo>
                  <a:pt x="614509" y="392574"/>
                  <a:pt x="633082" y="285636"/>
                  <a:pt x="652219" y="178699"/>
                </a:cubicBezTo>
                <a:cubicBezTo>
                  <a:pt x="657847" y="147180"/>
                  <a:pt x="666289" y="116506"/>
                  <a:pt x="685144" y="89771"/>
                </a:cubicBezTo>
                <a:cubicBezTo>
                  <a:pt x="711316" y="52625"/>
                  <a:pt x="749307" y="35177"/>
                  <a:pt x="792926" y="32081"/>
                </a:cubicBezTo>
                <a:cubicBezTo>
                  <a:pt x="845270" y="28142"/>
                  <a:pt x="897894" y="26734"/>
                  <a:pt x="950237" y="25046"/>
                </a:cubicBezTo>
                <a:cubicBezTo>
                  <a:pt x="1048733" y="21950"/>
                  <a:pt x="1146947" y="19980"/>
                  <a:pt x="1245442" y="16322"/>
                </a:cubicBezTo>
                <a:cubicBezTo>
                  <a:pt x="1347596" y="12382"/>
                  <a:pt x="1449468" y="7317"/>
                  <a:pt x="1551622" y="2533"/>
                </a:cubicBezTo>
                <a:cubicBezTo>
                  <a:pt x="1555562" y="2251"/>
                  <a:pt x="1559783" y="1126"/>
                  <a:pt x="1563723" y="281"/>
                </a:cubicBezTo>
                <a:cubicBezTo>
                  <a:pt x="1567663" y="0"/>
                  <a:pt x="1571321" y="0"/>
                  <a:pt x="1575261" y="0"/>
                </a:cubicBezTo>
                <a:close/>
              </a:path>
            </a:pathLst>
          </a:custGeom>
          <a:solidFill>
            <a:schemeClr val="accent6"/>
          </a:solidFill>
          <a:ln w="28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639C140-68DA-4CD3-B8CC-A0776C7F5CA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22" t="11903" r="8294"/>
          <a:stretch/>
        </p:blipFill>
        <p:spPr>
          <a:xfrm>
            <a:off x="0" y="3779752"/>
            <a:ext cx="6096000" cy="3188641"/>
          </a:xfrm>
          <a:prstGeom prst="rect">
            <a:avLst/>
          </a:prstGeom>
        </p:spPr>
      </p:pic>
      <p:pic>
        <p:nvPicPr>
          <p:cNvPr id="1030" name="Picture 6" descr="https://raw.githubusercontent.com/dmu-data-anal/data-analysis/main/.%EB%B0%95%EC%A2%85%EA%B4%80/%EB%A9%94%EB%A1%9C%EB%82%98png/11.%20%EA%B1%B0%EB%A6%AC%EB%91%90%EA%B8%B0%20%ED%95%B4%EC%A0%9C(7).png?token=GHSAT0AAAAAAB3U5SU66VGHMHHD7UYTUO7OY4B2AGA">
            <a:extLst>
              <a:ext uri="{FF2B5EF4-FFF2-40B4-BE49-F238E27FC236}">
                <a16:creationId xmlns:a16="http://schemas.microsoft.com/office/drawing/2014/main" id="{F2A4620B-401E-4A68-A355-A908C4E46F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" t="6195" r="-18" b="2647"/>
          <a:stretch/>
        </p:blipFill>
        <p:spPr bwMode="auto">
          <a:xfrm>
            <a:off x="6096000" y="3779752"/>
            <a:ext cx="6097095" cy="3188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9711ED1-2CCE-49E8-9B3C-54BEB46577B3}"/>
              </a:ext>
            </a:extLst>
          </p:cNvPr>
          <p:cNvSpPr txBox="1"/>
          <p:nvPr/>
        </p:nvSpPr>
        <p:spPr>
          <a:xfrm>
            <a:off x="266218" y="3410420"/>
            <a:ext cx="365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2022</a:t>
            </a:r>
            <a:r>
              <a:rPr lang="ko-KR" altLang="en-US" dirty="0"/>
              <a:t>년 </a:t>
            </a:r>
            <a:r>
              <a:rPr lang="en-US" altLang="ko-KR" dirty="0"/>
              <a:t>02</a:t>
            </a:r>
            <a:r>
              <a:rPr lang="ko-KR" altLang="en-US" dirty="0"/>
              <a:t>월</a:t>
            </a:r>
            <a:r>
              <a:rPr lang="en-US" altLang="ko-KR" dirty="0"/>
              <a:t>(</a:t>
            </a:r>
            <a:r>
              <a:rPr lang="ko-KR" altLang="en-US" dirty="0" err="1"/>
              <a:t>오미크론</a:t>
            </a:r>
            <a:r>
              <a:rPr lang="ko-KR" altLang="en-US" dirty="0"/>
              <a:t> 확산 기간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ACCEA3D-0DEF-DBB8-3CAC-9E52CCE66543}"/>
              </a:ext>
            </a:extLst>
          </p:cNvPr>
          <p:cNvSpPr txBox="1"/>
          <p:nvPr/>
        </p:nvSpPr>
        <p:spPr>
          <a:xfrm>
            <a:off x="1413510" y="1267236"/>
            <a:ext cx="45949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-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서울시 유동 인구의 모습은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1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년 내내 거의 유사한 모양을 지님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algn="just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-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대규모 유행 기간에는 전 지역이 높은 감염률을 보이나 유동인구가 많은 지역은 꾸준히 높은 감염률을 보임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2654197"/>
      </p:ext>
    </p:extLst>
  </p:cSld>
  <p:clrMapOvr>
    <a:masterClrMapping/>
  </p:clrMapOvr>
  <p:transition spd="slow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9E05FE4-DC25-4D70-B76B-41F0564F92C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60" t="11560" r="5301" b="7255"/>
          <a:stretch/>
        </p:blipFill>
        <p:spPr>
          <a:xfrm>
            <a:off x="0" y="4027991"/>
            <a:ext cx="5908313" cy="289077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D60E011-709D-478E-A657-C737D4D2B1E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4" t="11624" r="6864" b="-26"/>
          <a:stretch/>
        </p:blipFill>
        <p:spPr>
          <a:xfrm>
            <a:off x="5574781" y="4027991"/>
            <a:ext cx="6617219" cy="2890776"/>
          </a:xfrm>
          <a:prstGeom prst="rect">
            <a:avLst/>
          </a:prstGeom>
        </p:spPr>
      </p:pic>
      <p:sp>
        <p:nvSpPr>
          <p:cNvPr id="3" name="Freeform: Shape 28">
            <a:extLst>
              <a:ext uri="{FF2B5EF4-FFF2-40B4-BE49-F238E27FC236}">
                <a16:creationId xmlns:a16="http://schemas.microsoft.com/office/drawing/2014/main" id="{6C875C99-D701-4F5D-AED8-008A76D8C39B}"/>
              </a:ext>
            </a:extLst>
          </p:cNvPr>
          <p:cNvSpPr/>
          <p:nvPr/>
        </p:nvSpPr>
        <p:spPr>
          <a:xfrm flipH="1">
            <a:off x="9294470" y="182904"/>
            <a:ext cx="2664280" cy="1507001"/>
          </a:xfrm>
          <a:custGeom>
            <a:avLst/>
            <a:gdLst>
              <a:gd name="connsiteX0" fmla="*/ 113380 w 3584566"/>
              <a:gd name="connsiteY0" fmla="*/ 1853015 h 2106290"/>
              <a:gd name="connsiteX1" fmla="*/ 75670 w 3584566"/>
              <a:gd name="connsiteY1" fmla="*/ 1879468 h 2106290"/>
              <a:gd name="connsiteX2" fmla="*/ 84394 w 3584566"/>
              <a:gd name="connsiteY2" fmla="*/ 1932093 h 2106290"/>
              <a:gd name="connsiteX3" fmla="*/ 142928 w 3584566"/>
              <a:gd name="connsiteY3" fmla="*/ 1929279 h 2106290"/>
              <a:gd name="connsiteX4" fmla="*/ 153059 w 3584566"/>
              <a:gd name="connsiteY4" fmla="*/ 1902544 h 2106290"/>
              <a:gd name="connsiteX5" fmla="*/ 147712 w 3584566"/>
              <a:gd name="connsiteY5" fmla="*/ 1879750 h 2106290"/>
              <a:gd name="connsiteX6" fmla="*/ 113380 w 3584566"/>
              <a:gd name="connsiteY6" fmla="*/ 1853015 h 2106290"/>
              <a:gd name="connsiteX7" fmla="*/ 443198 w 3584566"/>
              <a:gd name="connsiteY7" fmla="*/ 1805738 h 2106290"/>
              <a:gd name="connsiteX8" fmla="*/ 404926 w 3584566"/>
              <a:gd name="connsiteY8" fmla="*/ 1853578 h 2106290"/>
              <a:gd name="connsiteX9" fmla="*/ 445731 w 3584566"/>
              <a:gd name="connsiteY9" fmla="*/ 1900856 h 2106290"/>
              <a:gd name="connsiteX10" fmla="*/ 484848 w 3584566"/>
              <a:gd name="connsiteY10" fmla="*/ 1853860 h 2106290"/>
              <a:gd name="connsiteX11" fmla="*/ 443198 w 3584566"/>
              <a:gd name="connsiteY11" fmla="*/ 1805738 h 2106290"/>
              <a:gd name="connsiteX12" fmla="*/ 295174 w 3584566"/>
              <a:gd name="connsiteY12" fmla="*/ 1473386 h 2106290"/>
              <a:gd name="connsiteX13" fmla="*/ 289827 w 3584566"/>
              <a:gd name="connsiteY13" fmla="*/ 1497025 h 2106290"/>
              <a:gd name="connsiteX14" fmla="*/ 398172 w 3584566"/>
              <a:gd name="connsiteY14" fmla="*/ 1515036 h 2106290"/>
              <a:gd name="connsiteX15" fmla="*/ 1076383 w 3584566"/>
              <a:gd name="connsiteY15" fmla="*/ 1624225 h 2106290"/>
              <a:gd name="connsiteX16" fmla="*/ 1270559 w 3584566"/>
              <a:gd name="connsiteY16" fmla="*/ 1655743 h 2106290"/>
              <a:gd name="connsiteX17" fmla="*/ 1289977 w 3584566"/>
              <a:gd name="connsiteY17" fmla="*/ 1644205 h 2106290"/>
              <a:gd name="connsiteX18" fmla="*/ 1291947 w 3584566"/>
              <a:gd name="connsiteY18" fmla="*/ 1632386 h 2106290"/>
              <a:gd name="connsiteX19" fmla="*/ 295174 w 3584566"/>
              <a:gd name="connsiteY19" fmla="*/ 1473386 h 2106290"/>
              <a:gd name="connsiteX20" fmla="*/ 3290487 w 3584566"/>
              <a:gd name="connsiteY20" fmla="*/ 1327435 h 2106290"/>
              <a:gd name="connsiteX21" fmla="*/ 3356339 w 3584566"/>
              <a:gd name="connsiteY21" fmla="*/ 1455760 h 2106290"/>
              <a:gd name="connsiteX22" fmla="*/ 3316659 w 3584566"/>
              <a:gd name="connsiteY22" fmla="*/ 1753216 h 2106290"/>
              <a:gd name="connsiteX23" fmla="*/ 3119387 w 3584566"/>
              <a:gd name="connsiteY23" fmla="*/ 1987072 h 2106290"/>
              <a:gd name="connsiteX24" fmla="*/ 2970518 w 3584566"/>
              <a:gd name="connsiteY24" fmla="*/ 2031817 h 2106290"/>
              <a:gd name="connsiteX25" fmla="*/ 2956729 w 3584566"/>
              <a:gd name="connsiteY25" fmla="*/ 2030973 h 2106290"/>
              <a:gd name="connsiteX26" fmla="*/ 3287392 w 3584566"/>
              <a:gd name="connsiteY26" fmla="*/ 1756030 h 2106290"/>
              <a:gd name="connsiteX27" fmla="*/ 3290487 w 3584566"/>
              <a:gd name="connsiteY27" fmla="*/ 1327435 h 2106290"/>
              <a:gd name="connsiteX28" fmla="*/ 122104 w 3584566"/>
              <a:gd name="connsiteY28" fmla="*/ 1319452 h 2106290"/>
              <a:gd name="connsiteX29" fmla="*/ 84957 w 3584566"/>
              <a:gd name="connsiteY29" fmla="*/ 1342528 h 2106290"/>
              <a:gd name="connsiteX30" fmla="*/ 79328 w 3584566"/>
              <a:gd name="connsiteY30" fmla="*/ 1361102 h 2106290"/>
              <a:gd name="connsiteX31" fmla="*/ 117882 w 3584566"/>
              <a:gd name="connsiteY31" fmla="*/ 1413445 h 2106290"/>
              <a:gd name="connsiteX32" fmla="*/ 158969 w 3584566"/>
              <a:gd name="connsiteY32" fmla="*/ 1367011 h 2106290"/>
              <a:gd name="connsiteX33" fmla="*/ 154466 w 3584566"/>
              <a:gd name="connsiteY33" fmla="*/ 1346749 h 2106290"/>
              <a:gd name="connsiteX34" fmla="*/ 122104 w 3584566"/>
              <a:gd name="connsiteY34" fmla="*/ 1319452 h 2106290"/>
              <a:gd name="connsiteX35" fmla="*/ 442073 w 3584566"/>
              <a:gd name="connsiteY35" fmla="*/ 1278365 h 2106290"/>
              <a:gd name="connsiteX36" fmla="*/ 404363 w 3584566"/>
              <a:gd name="connsiteY36" fmla="*/ 1310165 h 2106290"/>
              <a:gd name="connsiteX37" fmla="*/ 403800 w 3584566"/>
              <a:gd name="connsiteY37" fmla="*/ 1334930 h 2106290"/>
              <a:gd name="connsiteX38" fmla="*/ 444887 w 3584566"/>
              <a:gd name="connsiteY38" fmla="*/ 1371514 h 2106290"/>
              <a:gd name="connsiteX39" fmla="*/ 480908 w 3584566"/>
              <a:gd name="connsiteY39" fmla="*/ 1322548 h 2106290"/>
              <a:gd name="connsiteX40" fmla="*/ 477531 w 3584566"/>
              <a:gd name="connsiteY40" fmla="*/ 1307351 h 2106290"/>
              <a:gd name="connsiteX41" fmla="*/ 442073 w 3584566"/>
              <a:gd name="connsiteY41" fmla="*/ 1278365 h 2106290"/>
              <a:gd name="connsiteX42" fmla="*/ 3141751 w 3584566"/>
              <a:gd name="connsiteY42" fmla="*/ 1260393 h 2106290"/>
              <a:gd name="connsiteX43" fmla="*/ 3191148 w 3584566"/>
              <a:gd name="connsiteY43" fmla="*/ 1263554 h 2106290"/>
              <a:gd name="connsiteX44" fmla="*/ 3193962 w 3584566"/>
              <a:gd name="connsiteY44" fmla="*/ 1263836 h 2106290"/>
              <a:gd name="connsiteX45" fmla="*/ 3252497 w 3584566"/>
              <a:gd name="connsiteY45" fmla="*/ 1303234 h 2106290"/>
              <a:gd name="connsiteX46" fmla="*/ 3317222 w 3584566"/>
              <a:gd name="connsiteY46" fmla="*/ 1551161 h 2106290"/>
              <a:gd name="connsiteX47" fmla="*/ 3054099 w 3584566"/>
              <a:gd name="connsiteY47" fmla="*/ 1974691 h 2106290"/>
              <a:gd name="connsiteX48" fmla="*/ 2880184 w 3584566"/>
              <a:gd name="connsiteY48" fmla="*/ 2012119 h 2106290"/>
              <a:gd name="connsiteX49" fmla="*/ 2859922 w 3584566"/>
              <a:gd name="connsiteY49" fmla="*/ 2003958 h 2106290"/>
              <a:gd name="connsiteX50" fmla="*/ 2765930 w 3584566"/>
              <a:gd name="connsiteY50" fmla="*/ 1856778 h 2106290"/>
              <a:gd name="connsiteX51" fmla="*/ 2788161 w 3584566"/>
              <a:gd name="connsiteY51" fmla="*/ 1580709 h 2106290"/>
              <a:gd name="connsiteX52" fmla="*/ 3005695 w 3584566"/>
              <a:gd name="connsiteY52" fmla="*/ 1304359 h 2106290"/>
              <a:gd name="connsiteX53" fmla="*/ 3141751 w 3584566"/>
              <a:gd name="connsiteY53" fmla="*/ 1260393 h 2106290"/>
              <a:gd name="connsiteX54" fmla="*/ 3134302 w 3584566"/>
              <a:gd name="connsiteY54" fmla="*/ 1239915 h 2106290"/>
              <a:gd name="connsiteX55" fmla="*/ 2957011 w 3584566"/>
              <a:gd name="connsiteY55" fmla="*/ 1311676 h 2106290"/>
              <a:gd name="connsiteX56" fmla="*/ 2740602 w 3584566"/>
              <a:gd name="connsiteY56" fmla="*/ 1681174 h 2106290"/>
              <a:gd name="connsiteX57" fmla="*/ 2766492 w 3584566"/>
              <a:gd name="connsiteY57" fmla="*/ 1919251 h 2106290"/>
              <a:gd name="connsiteX58" fmla="*/ 2889471 w 3584566"/>
              <a:gd name="connsiteY58" fmla="*/ 2036883 h 2106290"/>
              <a:gd name="connsiteX59" fmla="*/ 3098562 w 3584566"/>
              <a:gd name="connsiteY59" fmla="*/ 2022531 h 2106290"/>
              <a:gd name="connsiteX60" fmla="*/ 3261220 w 3584566"/>
              <a:gd name="connsiteY60" fmla="*/ 1886889 h 2106290"/>
              <a:gd name="connsiteX61" fmla="*/ 3386450 w 3584566"/>
              <a:gd name="connsiteY61" fmla="*/ 1536245 h 2106290"/>
              <a:gd name="connsiteX62" fmla="*/ 3381666 w 3584566"/>
              <a:gd name="connsiteY62" fmla="*/ 1478274 h 2106290"/>
              <a:gd name="connsiteX63" fmla="*/ 3304558 w 3584566"/>
              <a:gd name="connsiteY63" fmla="*/ 1309987 h 2106290"/>
              <a:gd name="connsiteX64" fmla="*/ 3245180 w 3584566"/>
              <a:gd name="connsiteY64" fmla="*/ 1259051 h 2106290"/>
              <a:gd name="connsiteX65" fmla="*/ 3233923 w 3584566"/>
              <a:gd name="connsiteY65" fmla="*/ 1253423 h 2106290"/>
              <a:gd name="connsiteX66" fmla="*/ 3134302 w 3584566"/>
              <a:gd name="connsiteY66" fmla="*/ 1239915 h 2106290"/>
              <a:gd name="connsiteX67" fmla="*/ 485006 w 3584566"/>
              <a:gd name="connsiteY67" fmla="*/ 1232130 h 2106290"/>
              <a:gd name="connsiteX68" fmla="*/ 459520 w 3584566"/>
              <a:gd name="connsiteY68" fmla="*/ 1232776 h 2106290"/>
              <a:gd name="connsiteX69" fmla="*/ 126325 w 3584566"/>
              <a:gd name="connsiteY69" fmla="*/ 1275833 h 2106290"/>
              <a:gd name="connsiteX70" fmla="*/ 47528 w 3584566"/>
              <a:gd name="connsiteY70" fmla="*/ 1351252 h 2106290"/>
              <a:gd name="connsiteX71" fmla="*/ 46403 w 3584566"/>
              <a:gd name="connsiteY71" fmla="*/ 1365323 h 2106290"/>
              <a:gd name="connsiteX72" fmla="*/ 46403 w 3584566"/>
              <a:gd name="connsiteY72" fmla="*/ 1643642 h 2106290"/>
              <a:gd name="connsiteX73" fmla="*/ 44433 w 3584566"/>
              <a:gd name="connsiteY73" fmla="*/ 1643642 h 2106290"/>
              <a:gd name="connsiteX74" fmla="*/ 44714 w 3584566"/>
              <a:gd name="connsiteY74" fmla="*/ 1885660 h 2106290"/>
              <a:gd name="connsiteX75" fmla="*/ 48373 w 3584566"/>
              <a:gd name="connsiteY75" fmla="*/ 1940254 h 2106290"/>
              <a:gd name="connsiteX76" fmla="*/ 103249 w 3584566"/>
              <a:gd name="connsiteY76" fmla="*/ 1985281 h 2106290"/>
              <a:gd name="connsiteX77" fmla="*/ 117319 w 3584566"/>
              <a:gd name="connsiteY77" fmla="*/ 1984155 h 2106290"/>
              <a:gd name="connsiteX78" fmla="*/ 252399 w 3584566"/>
              <a:gd name="connsiteY78" fmla="*/ 1965863 h 2106290"/>
              <a:gd name="connsiteX79" fmla="*/ 464304 w 3584566"/>
              <a:gd name="connsiteY79" fmla="*/ 1937721 h 2106290"/>
              <a:gd name="connsiteX80" fmla="*/ 519743 w 3584566"/>
              <a:gd name="connsiteY80" fmla="*/ 1880875 h 2106290"/>
              <a:gd name="connsiteX81" fmla="*/ 523965 w 3584566"/>
              <a:gd name="connsiteY81" fmla="*/ 1755646 h 2106290"/>
              <a:gd name="connsiteX82" fmla="*/ 518336 w 3584566"/>
              <a:gd name="connsiteY82" fmla="*/ 1741856 h 2106290"/>
              <a:gd name="connsiteX83" fmla="*/ 508768 w 3584566"/>
              <a:gd name="connsiteY83" fmla="*/ 1736791 h 2106290"/>
              <a:gd name="connsiteX84" fmla="*/ 502577 w 3584566"/>
              <a:gd name="connsiteY84" fmla="*/ 1746922 h 2106290"/>
              <a:gd name="connsiteX85" fmla="*/ 502858 w 3584566"/>
              <a:gd name="connsiteY85" fmla="*/ 1796170 h 2106290"/>
              <a:gd name="connsiteX86" fmla="*/ 493009 w 3584566"/>
              <a:gd name="connsiteY86" fmla="*/ 1873840 h 2106290"/>
              <a:gd name="connsiteX87" fmla="*/ 444605 w 3584566"/>
              <a:gd name="connsiteY87" fmla="*/ 1916334 h 2106290"/>
              <a:gd name="connsiteX88" fmla="*/ 103530 w 3584566"/>
              <a:gd name="connsiteY88" fmla="*/ 1963612 h 2106290"/>
              <a:gd name="connsiteX89" fmla="*/ 59629 w 3584566"/>
              <a:gd name="connsiteY89" fmla="*/ 1934344 h 2106290"/>
              <a:gd name="connsiteX90" fmla="*/ 51750 w 3584566"/>
              <a:gd name="connsiteY90" fmla="*/ 1877498 h 2106290"/>
              <a:gd name="connsiteX91" fmla="*/ 51468 w 3584566"/>
              <a:gd name="connsiteY91" fmla="*/ 1390932 h 2106290"/>
              <a:gd name="connsiteX92" fmla="*/ 56534 w 3584566"/>
              <a:gd name="connsiteY92" fmla="*/ 1352096 h 2106290"/>
              <a:gd name="connsiteX93" fmla="*/ 114224 w 3584566"/>
              <a:gd name="connsiteY93" fmla="*/ 1298065 h 2106290"/>
              <a:gd name="connsiteX94" fmla="*/ 448827 w 3584566"/>
              <a:gd name="connsiteY94" fmla="*/ 1254445 h 2106290"/>
              <a:gd name="connsiteX95" fmla="*/ 494697 w 3584566"/>
              <a:gd name="connsiteY95" fmla="*/ 1286526 h 2106290"/>
              <a:gd name="connsiteX96" fmla="*/ 502014 w 3584566"/>
              <a:gd name="connsiteY96" fmla="*/ 1353503 h 2106290"/>
              <a:gd name="connsiteX97" fmla="*/ 510457 w 3584566"/>
              <a:gd name="connsiteY97" fmla="*/ 1394590 h 2106290"/>
              <a:gd name="connsiteX98" fmla="*/ 520025 w 3584566"/>
              <a:gd name="connsiteY98" fmla="*/ 1402470 h 2106290"/>
              <a:gd name="connsiteX99" fmla="*/ 527342 w 3584566"/>
              <a:gd name="connsiteY99" fmla="*/ 1391213 h 2106290"/>
              <a:gd name="connsiteX100" fmla="*/ 520306 w 3584566"/>
              <a:gd name="connsiteY100" fmla="*/ 1277521 h 2106290"/>
              <a:gd name="connsiteX101" fmla="*/ 485006 w 3584566"/>
              <a:gd name="connsiteY101" fmla="*/ 1232130 h 2106290"/>
              <a:gd name="connsiteX102" fmla="*/ 3149780 w 3584566"/>
              <a:gd name="connsiteY102" fmla="*/ 1193763 h 2106290"/>
              <a:gd name="connsiteX103" fmla="*/ 3390671 w 3584566"/>
              <a:gd name="connsiteY103" fmla="*/ 1342069 h 2106290"/>
              <a:gd name="connsiteX104" fmla="*/ 3422471 w 3584566"/>
              <a:gd name="connsiteY104" fmla="*/ 1589714 h 2106290"/>
              <a:gd name="connsiteX105" fmla="*/ 3238989 w 3584566"/>
              <a:gd name="connsiteY105" fmla="*/ 1970750 h 2106290"/>
              <a:gd name="connsiteX106" fmla="*/ 3034400 w 3584566"/>
              <a:gd name="connsiteY106" fmla="*/ 2096543 h 2106290"/>
              <a:gd name="connsiteX107" fmla="*/ 2731597 w 3584566"/>
              <a:gd name="connsiteY107" fmla="*/ 1943453 h 2106290"/>
              <a:gd name="connsiteX108" fmla="*/ 2701204 w 3584566"/>
              <a:gd name="connsiteY108" fmla="*/ 1750683 h 2106290"/>
              <a:gd name="connsiteX109" fmla="*/ 2980931 w 3584566"/>
              <a:gd name="connsiteY109" fmla="*/ 1253986 h 2106290"/>
              <a:gd name="connsiteX110" fmla="*/ 3149780 w 3584566"/>
              <a:gd name="connsiteY110" fmla="*/ 1193763 h 2106290"/>
              <a:gd name="connsiteX111" fmla="*/ 3066480 w 3584566"/>
              <a:gd name="connsiteY111" fmla="*/ 1149300 h 2106290"/>
              <a:gd name="connsiteX112" fmla="*/ 3188614 w 3584566"/>
              <a:gd name="connsiteY112" fmla="*/ 1167873 h 2106290"/>
              <a:gd name="connsiteX113" fmla="*/ 3197338 w 3584566"/>
              <a:gd name="connsiteY113" fmla="*/ 1171250 h 2106290"/>
              <a:gd name="connsiteX114" fmla="*/ 3110944 w 3584566"/>
              <a:gd name="connsiteY114" fmla="*/ 1178004 h 2106290"/>
              <a:gd name="connsiteX115" fmla="*/ 2914797 w 3584566"/>
              <a:gd name="connsiteY115" fmla="*/ 1276218 h 2106290"/>
              <a:gd name="connsiteX116" fmla="*/ 2686288 w 3584566"/>
              <a:gd name="connsiteY116" fmla="*/ 1698341 h 2106290"/>
              <a:gd name="connsiteX117" fmla="*/ 2708520 w 3584566"/>
              <a:gd name="connsiteY117" fmla="*/ 1944579 h 2106290"/>
              <a:gd name="connsiteX118" fmla="*/ 2773245 w 3584566"/>
              <a:gd name="connsiteY118" fmla="*/ 2047577 h 2106290"/>
              <a:gd name="connsiteX119" fmla="*/ 2780281 w 3584566"/>
              <a:gd name="connsiteY119" fmla="*/ 2057426 h 2106290"/>
              <a:gd name="connsiteX120" fmla="*/ 2711334 w 3584566"/>
              <a:gd name="connsiteY120" fmla="*/ 2001706 h 2106290"/>
              <a:gd name="connsiteX121" fmla="*/ 2618749 w 3584566"/>
              <a:gd name="connsiteY121" fmla="*/ 1733799 h 2106290"/>
              <a:gd name="connsiteX122" fmla="*/ 2696138 w 3584566"/>
              <a:gd name="connsiteY122" fmla="*/ 1438876 h 2106290"/>
              <a:gd name="connsiteX123" fmla="*/ 2948567 w 3584566"/>
              <a:gd name="connsiteY123" fmla="*/ 1185602 h 2106290"/>
              <a:gd name="connsiteX124" fmla="*/ 3066480 w 3584566"/>
              <a:gd name="connsiteY124" fmla="*/ 1149300 h 2106290"/>
              <a:gd name="connsiteX125" fmla="*/ 2988282 w 3584566"/>
              <a:gd name="connsiteY125" fmla="*/ 1088056 h 2106290"/>
              <a:gd name="connsiteX126" fmla="*/ 3025394 w 3584566"/>
              <a:gd name="connsiteY126" fmla="*/ 1092453 h 2106290"/>
              <a:gd name="connsiteX127" fmla="*/ 3150624 w 3584566"/>
              <a:gd name="connsiteY127" fmla="*/ 1133821 h 2106290"/>
              <a:gd name="connsiteX128" fmla="*/ 3144995 w 3584566"/>
              <a:gd name="connsiteY128" fmla="*/ 1134103 h 2106290"/>
              <a:gd name="connsiteX129" fmla="*/ 2937311 w 3584566"/>
              <a:gd name="connsiteY129" fmla="*/ 1168435 h 2106290"/>
              <a:gd name="connsiteX130" fmla="*/ 2759175 w 3584566"/>
              <a:gd name="connsiteY130" fmla="*/ 1313083 h 2106290"/>
              <a:gd name="connsiteX131" fmla="*/ 2598768 w 3584566"/>
              <a:gd name="connsiteY131" fmla="*/ 1715507 h 2106290"/>
              <a:gd name="connsiteX132" fmla="*/ 2664901 w 3584566"/>
              <a:gd name="connsiteY132" fmla="*/ 1976097 h 2106290"/>
              <a:gd name="connsiteX133" fmla="*/ 2707958 w 3584566"/>
              <a:gd name="connsiteY133" fmla="*/ 2031255 h 2106290"/>
              <a:gd name="connsiteX134" fmla="*/ 2494926 w 3584566"/>
              <a:gd name="connsiteY134" fmla="*/ 1660068 h 2106290"/>
              <a:gd name="connsiteX135" fmla="*/ 2534887 w 3584566"/>
              <a:gd name="connsiteY135" fmla="*/ 1486998 h 2106290"/>
              <a:gd name="connsiteX136" fmla="*/ 2733848 w 3584566"/>
              <a:gd name="connsiteY136" fmla="*/ 1196577 h 2106290"/>
              <a:gd name="connsiteX137" fmla="*/ 2951382 w 3584566"/>
              <a:gd name="connsiteY137" fmla="*/ 1088513 h 2106290"/>
              <a:gd name="connsiteX138" fmla="*/ 2988282 w 3584566"/>
              <a:gd name="connsiteY138" fmla="*/ 1088056 h 2106290"/>
              <a:gd name="connsiteX139" fmla="*/ 2711053 w 3584566"/>
              <a:gd name="connsiteY139" fmla="*/ 991707 h 2106290"/>
              <a:gd name="connsiteX140" fmla="*/ 2747637 w 3584566"/>
              <a:gd name="connsiteY140" fmla="*/ 999024 h 2106290"/>
              <a:gd name="connsiteX141" fmla="*/ 2898194 w 3584566"/>
              <a:gd name="connsiteY141" fmla="*/ 1064594 h 2106290"/>
              <a:gd name="connsiteX142" fmla="*/ 2912546 w 3584566"/>
              <a:gd name="connsiteY142" fmla="*/ 1071910 h 2106290"/>
              <a:gd name="connsiteX143" fmla="*/ 2902416 w 3584566"/>
              <a:gd name="connsiteY143" fmla="*/ 1075569 h 2106290"/>
              <a:gd name="connsiteX144" fmla="*/ 2702892 w 3584566"/>
              <a:gd name="connsiteY144" fmla="*/ 1196296 h 2106290"/>
              <a:gd name="connsiteX145" fmla="*/ 2508153 w 3584566"/>
              <a:gd name="connsiteY145" fmla="*/ 1497692 h 2106290"/>
              <a:gd name="connsiteX146" fmla="*/ 2484233 w 3584566"/>
              <a:gd name="connsiteY146" fmla="*/ 1786142 h 2106290"/>
              <a:gd name="connsiteX147" fmla="*/ 2507308 w 3584566"/>
              <a:gd name="connsiteY147" fmla="*/ 1860999 h 2106290"/>
              <a:gd name="connsiteX148" fmla="*/ 2343525 w 3584566"/>
              <a:gd name="connsiteY148" fmla="*/ 1767006 h 2106290"/>
              <a:gd name="connsiteX149" fmla="*/ 2288086 w 3584566"/>
              <a:gd name="connsiteY149" fmla="*/ 1697497 h 2106290"/>
              <a:gd name="connsiteX150" fmla="*/ 2251783 w 3584566"/>
              <a:gd name="connsiteY150" fmla="*/ 1486435 h 2106290"/>
              <a:gd name="connsiteX151" fmla="*/ 2424854 w 3584566"/>
              <a:gd name="connsiteY151" fmla="*/ 1115530 h 2106290"/>
              <a:gd name="connsiteX152" fmla="*/ 2711053 w 3584566"/>
              <a:gd name="connsiteY152" fmla="*/ 991707 h 2106290"/>
              <a:gd name="connsiteX153" fmla="*/ 3314689 w 3584566"/>
              <a:gd name="connsiteY153" fmla="*/ 935706 h 2106290"/>
              <a:gd name="connsiteX154" fmla="*/ 3372942 w 3584566"/>
              <a:gd name="connsiteY154" fmla="*/ 999024 h 2106290"/>
              <a:gd name="connsiteX155" fmla="*/ 3335796 w 3584566"/>
              <a:gd name="connsiteY155" fmla="*/ 1226407 h 2106290"/>
              <a:gd name="connsiteX156" fmla="*/ 3333544 w 3584566"/>
              <a:gd name="connsiteY156" fmla="*/ 1230629 h 2106290"/>
              <a:gd name="connsiteX157" fmla="*/ 3323132 w 3584566"/>
              <a:gd name="connsiteY157" fmla="*/ 1223875 h 2106290"/>
              <a:gd name="connsiteX158" fmla="*/ 3304840 w 3584566"/>
              <a:gd name="connsiteY158" fmla="*/ 1210930 h 2106290"/>
              <a:gd name="connsiteX159" fmla="*/ 3223792 w 3584566"/>
              <a:gd name="connsiteY159" fmla="*/ 1159149 h 2106290"/>
              <a:gd name="connsiteX160" fmla="*/ 3219290 w 3584566"/>
              <a:gd name="connsiteY160" fmla="*/ 1155772 h 2106290"/>
              <a:gd name="connsiteX161" fmla="*/ 3179610 w 3584566"/>
              <a:gd name="connsiteY161" fmla="*/ 1122847 h 2106290"/>
              <a:gd name="connsiteX162" fmla="*/ 2991343 w 3584566"/>
              <a:gd name="connsiteY162" fmla="*/ 1064594 h 2106290"/>
              <a:gd name="connsiteX163" fmla="*/ 2985715 w 3584566"/>
              <a:gd name="connsiteY163" fmla="*/ 1064312 h 2106290"/>
              <a:gd name="connsiteX164" fmla="*/ 2910577 w 3584566"/>
              <a:gd name="connsiteY164" fmla="*/ 1047146 h 2106290"/>
              <a:gd name="connsiteX165" fmla="*/ 2782252 w 3584566"/>
              <a:gd name="connsiteY165" fmla="*/ 989737 h 2106290"/>
              <a:gd name="connsiteX166" fmla="*/ 2661806 w 3584566"/>
              <a:gd name="connsiteY166" fmla="*/ 972571 h 2106290"/>
              <a:gd name="connsiteX167" fmla="*/ 2401215 w 3584566"/>
              <a:gd name="connsiteY167" fmla="*/ 1110746 h 2106290"/>
              <a:gd name="connsiteX168" fmla="*/ 2232366 w 3584566"/>
              <a:gd name="connsiteY168" fmla="*/ 1476867 h 2106290"/>
              <a:gd name="connsiteX169" fmla="*/ 2277393 w 3584566"/>
              <a:gd name="connsiteY169" fmla="*/ 1722261 h 2106290"/>
              <a:gd name="connsiteX170" fmla="*/ 2358159 w 3584566"/>
              <a:gd name="connsiteY170" fmla="*/ 1803027 h 2106290"/>
              <a:gd name="connsiteX171" fmla="*/ 2352249 w 3584566"/>
              <a:gd name="connsiteY171" fmla="*/ 1804153 h 2106290"/>
              <a:gd name="connsiteX172" fmla="*/ 2051416 w 3584566"/>
              <a:gd name="connsiteY172" fmla="*/ 1813158 h 2106290"/>
              <a:gd name="connsiteX173" fmla="*/ 2038752 w 3584566"/>
              <a:gd name="connsiteY173" fmla="*/ 1813158 h 2106290"/>
              <a:gd name="connsiteX174" fmla="*/ 1991475 w 3584566"/>
              <a:gd name="connsiteY174" fmla="*/ 1759971 h 2106290"/>
              <a:gd name="connsiteX175" fmla="*/ 2005827 w 3584566"/>
              <a:gd name="connsiteY175" fmla="*/ 1687084 h 2106290"/>
              <a:gd name="connsiteX176" fmla="*/ 2145972 w 3584566"/>
              <a:gd name="connsiteY176" fmla="*/ 1057277 h 2106290"/>
              <a:gd name="connsiteX177" fmla="*/ 2238557 w 3584566"/>
              <a:gd name="connsiteY177" fmla="*/ 980451 h 2106290"/>
              <a:gd name="connsiteX178" fmla="*/ 2658710 w 3584566"/>
              <a:gd name="connsiteY178" fmla="*/ 963003 h 2106290"/>
              <a:gd name="connsiteX179" fmla="*/ 3035244 w 3584566"/>
              <a:gd name="connsiteY179" fmla="*/ 947525 h 2106290"/>
              <a:gd name="connsiteX180" fmla="*/ 3226325 w 3584566"/>
              <a:gd name="connsiteY180" fmla="*/ 940208 h 2106290"/>
              <a:gd name="connsiteX181" fmla="*/ 3314689 w 3584566"/>
              <a:gd name="connsiteY181" fmla="*/ 935706 h 2106290"/>
              <a:gd name="connsiteX182" fmla="*/ 3414028 w 3584566"/>
              <a:gd name="connsiteY182" fmla="*/ 924449 h 2106290"/>
              <a:gd name="connsiteX183" fmla="*/ 3514775 w 3584566"/>
              <a:gd name="connsiteY183" fmla="*/ 928107 h 2106290"/>
              <a:gd name="connsiteX184" fmla="*/ 3584566 w 3584566"/>
              <a:gd name="connsiteY184" fmla="*/ 993396 h 2106290"/>
              <a:gd name="connsiteX185" fmla="*/ 3584566 w 3584566"/>
              <a:gd name="connsiteY185" fmla="*/ 1032794 h 2106290"/>
              <a:gd name="connsiteX186" fmla="*/ 3439074 w 3584566"/>
              <a:gd name="connsiteY186" fmla="*/ 1421428 h 2106290"/>
              <a:gd name="connsiteX187" fmla="*/ 3435416 w 3584566"/>
              <a:gd name="connsiteY187" fmla="*/ 1409327 h 2106290"/>
              <a:gd name="connsiteX188" fmla="*/ 3369565 w 3584566"/>
              <a:gd name="connsiteY188" fmla="*/ 1269464 h 2106290"/>
              <a:gd name="connsiteX189" fmla="*/ 3362811 w 3584566"/>
              <a:gd name="connsiteY189" fmla="*/ 1243574 h 2106290"/>
              <a:gd name="connsiteX190" fmla="*/ 3405304 w 3584566"/>
              <a:gd name="connsiteY190" fmla="*/ 934299 h 2106290"/>
              <a:gd name="connsiteX191" fmla="*/ 3414028 w 3584566"/>
              <a:gd name="connsiteY191" fmla="*/ 924449 h 2106290"/>
              <a:gd name="connsiteX192" fmla="*/ 592277 w 3584566"/>
              <a:gd name="connsiteY192" fmla="*/ 545945 h 2106290"/>
              <a:gd name="connsiteX193" fmla="*/ 604378 w 3584566"/>
              <a:gd name="connsiteY193" fmla="*/ 552980 h 2106290"/>
              <a:gd name="connsiteX194" fmla="*/ 736081 w 3584566"/>
              <a:gd name="connsiteY194" fmla="*/ 660762 h 2106290"/>
              <a:gd name="connsiteX195" fmla="*/ 762534 w 3584566"/>
              <a:gd name="connsiteY195" fmla="*/ 713387 h 2106290"/>
              <a:gd name="connsiteX196" fmla="*/ 773790 w 3584566"/>
              <a:gd name="connsiteY196" fmla="*/ 791339 h 2106290"/>
              <a:gd name="connsiteX197" fmla="*/ 787298 w 3584566"/>
              <a:gd name="connsiteY197" fmla="*/ 814134 h 2106290"/>
              <a:gd name="connsiteX198" fmla="*/ 1849359 w 3584566"/>
              <a:gd name="connsiteY198" fmla="*/ 1592247 h 2106290"/>
              <a:gd name="connsiteX199" fmla="*/ 1935754 w 3584566"/>
              <a:gd name="connsiteY199" fmla="*/ 1654721 h 2106290"/>
              <a:gd name="connsiteX200" fmla="*/ 1974308 w 3584566"/>
              <a:gd name="connsiteY200" fmla="*/ 1546095 h 2106290"/>
              <a:gd name="connsiteX201" fmla="*/ 1978810 w 3584566"/>
              <a:gd name="connsiteY201" fmla="*/ 1546939 h 2106290"/>
              <a:gd name="connsiteX202" fmla="*/ 1968117 w 3584566"/>
              <a:gd name="connsiteY202" fmla="*/ 1629112 h 2106290"/>
              <a:gd name="connsiteX203" fmla="*/ 1957423 w 3584566"/>
              <a:gd name="connsiteY203" fmla="*/ 1730985 h 2106290"/>
              <a:gd name="connsiteX204" fmla="*/ 1963051 w 3584566"/>
              <a:gd name="connsiteY204" fmla="*/ 1793177 h 2106290"/>
              <a:gd name="connsiteX205" fmla="*/ 1842324 w 3584566"/>
              <a:gd name="connsiteY205" fmla="*/ 1711567 h 2106290"/>
              <a:gd name="connsiteX206" fmla="*/ 1822625 w 3584566"/>
              <a:gd name="connsiteY206" fmla="*/ 1697496 h 2106290"/>
              <a:gd name="connsiteX207" fmla="*/ 1823188 w 3584566"/>
              <a:gd name="connsiteY207" fmla="*/ 1698903 h 2106290"/>
              <a:gd name="connsiteX208" fmla="*/ 1814535 w 3584566"/>
              <a:gd name="connsiteY208" fmla="*/ 1693067 h 2106290"/>
              <a:gd name="connsiteX209" fmla="*/ 1814535 w 3584566"/>
              <a:gd name="connsiteY209" fmla="*/ 1700207 h 2106290"/>
              <a:gd name="connsiteX210" fmla="*/ 1814535 w 3584566"/>
              <a:gd name="connsiteY210" fmla="*/ 1930968 h 2106290"/>
              <a:gd name="connsiteX211" fmla="*/ 1812847 w 3584566"/>
              <a:gd name="connsiteY211" fmla="*/ 1971773 h 2106290"/>
              <a:gd name="connsiteX212" fmla="*/ 1736583 w 3584566"/>
              <a:gd name="connsiteY212" fmla="*/ 2077866 h 2106290"/>
              <a:gd name="connsiteX213" fmla="*/ 1479933 w 3584566"/>
              <a:gd name="connsiteY213" fmla="*/ 2079836 h 2106290"/>
              <a:gd name="connsiteX214" fmla="*/ 1416614 w 3584566"/>
              <a:gd name="connsiteY214" fmla="*/ 2010608 h 2106290"/>
              <a:gd name="connsiteX215" fmla="*/ 1407645 w 3584566"/>
              <a:gd name="connsiteY215" fmla="*/ 1990988 h 2106290"/>
              <a:gd name="connsiteX216" fmla="*/ 1370743 w 3584566"/>
              <a:gd name="connsiteY216" fmla="*/ 1960516 h 2106290"/>
              <a:gd name="connsiteX217" fmla="*/ 1197954 w 3584566"/>
              <a:gd name="connsiteY217" fmla="*/ 1882001 h 2106290"/>
              <a:gd name="connsiteX218" fmla="*/ 685778 w 3584566"/>
              <a:gd name="connsiteY218" fmla="*/ 1751706 h 2106290"/>
              <a:gd name="connsiteX219" fmla="*/ 556327 w 3584566"/>
              <a:gd name="connsiteY219" fmla="*/ 1735665 h 2106290"/>
              <a:gd name="connsiteX220" fmla="*/ 556327 w 3584566"/>
              <a:gd name="connsiteY220" fmla="*/ 1761274 h 2106290"/>
              <a:gd name="connsiteX221" fmla="*/ 546196 w 3584566"/>
              <a:gd name="connsiteY221" fmla="*/ 1936596 h 2106290"/>
              <a:gd name="connsiteX222" fmla="*/ 494135 w 3584566"/>
              <a:gd name="connsiteY222" fmla="*/ 1989502 h 2106290"/>
              <a:gd name="connsiteX223" fmla="*/ 258590 w 3584566"/>
              <a:gd name="connsiteY223" fmla="*/ 2021865 h 2106290"/>
              <a:gd name="connsiteX224" fmla="*/ 75951 w 3584566"/>
              <a:gd name="connsiteY224" fmla="*/ 2046066 h 2106290"/>
              <a:gd name="connsiteX225" fmla="*/ 57659 w 3584566"/>
              <a:gd name="connsiteY225" fmla="*/ 2047473 h 2106290"/>
              <a:gd name="connsiteX226" fmla="*/ 14321 w 3584566"/>
              <a:gd name="connsiteY226" fmla="*/ 2015392 h 2106290"/>
              <a:gd name="connsiteX227" fmla="*/ 3065 w 3584566"/>
              <a:gd name="connsiteY227" fmla="*/ 1946164 h 2106290"/>
              <a:gd name="connsiteX228" fmla="*/ 251 w 3584566"/>
              <a:gd name="connsiteY228" fmla="*/ 1875810 h 2106290"/>
              <a:gd name="connsiteX229" fmla="*/ 814 w 3584566"/>
              <a:gd name="connsiteY229" fmla="*/ 1407535 h 2106290"/>
              <a:gd name="connsiteX230" fmla="*/ 5598 w 3584566"/>
              <a:gd name="connsiteY230" fmla="*/ 1295250 h 2106290"/>
              <a:gd name="connsiteX231" fmla="*/ 71730 w 3584566"/>
              <a:gd name="connsiteY231" fmla="*/ 1226304 h 2106290"/>
              <a:gd name="connsiteX232" fmla="*/ 390855 w 3584566"/>
              <a:gd name="connsiteY232" fmla="*/ 1183810 h 2106290"/>
              <a:gd name="connsiteX233" fmla="*/ 487099 w 3584566"/>
              <a:gd name="connsiteY233" fmla="*/ 1171990 h 2106290"/>
              <a:gd name="connsiteX234" fmla="*/ 550980 w 3584566"/>
              <a:gd name="connsiteY234" fmla="*/ 1217580 h 2106290"/>
              <a:gd name="connsiteX235" fmla="*/ 557172 w 3584566"/>
              <a:gd name="connsiteY235" fmla="*/ 1287371 h 2106290"/>
              <a:gd name="connsiteX236" fmla="*/ 556327 w 3584566"/>
              <a:gd name="connsiteY236" fmla="*/ 1373202 h 2106290"/>
              <a:gd name="connsiteX237" fmla="*/ 592348 w 3584566"/>
              <a:gd name="connsiteY237" fmla="*/ 1419917 h 2106290"/>
              <a:gd name="connsiteX238" fmla="*/ 773298 w 3584566"/>
              <a:gd name="connsiteY238" fmla="*/ 1461004 h 2106290"/>
              <a:gd name="connsiteX239" fmla="*/ 1391005 w 3584566"/>
              <a:gd name="connsiteY239" fmla="*/ 1603963 h 2106290"/>
              <a:gd name="connsiteX240" fmla="*/ 1407609 w 3584566"/>
              <a:gd name="connsiteY240" fmla="*/ 1607284 h 2106290"/>
              <a:gd name="connsiteX241" fmla="*/ 1407609 w 3584566"/>
              <a:gd name="connsiteY241" fmla="*/ 1607059 h 2106290"/>
              <a:gd name="connsiteX242" fmla="*/ 1407609 w 3584566"/>
              <a:gd name="connsiteY242" fmla="*/ 1591862 h 2106290"/>
              <a:gd name="connsiteX243" fmla="*/ 1407504 w 3584566"/>
              <a:gd name="connsiteY243" fmla="*/ 1500402 h 2106290"/>
              <a:gd name="connsiteX244" fmla="*/ 1407598 w 3584566"/>
              <a:gd name="connsiteY244" fmla="*/ 1418604 h 2106290"/>
              <a:gd name="connsiteX245" fmla="*/ 1353787 w 3584566"/>
              <a:gd name="connsiteY245" fmla="*/ 1382311 h 2106290"/>
              <a:gd name="connsiteX246" fmla="*/ 796303 w 3584566"/>
              <a:gd name="connsiteY246" fmla="*/ 952309 h 2106290"/>
              <a:gd name="connsiteX247" fmla="*/ 634771 w 3584566"/>
              <a:gd name="connsiteY247" fmla="*/ 830456 h 2106290"/>
              <a:gd name="connsiteX248" fmla="*/ 575392 w 3584566"/>
              <a:gd name="connsiteY248" fmla="*/ 696502 h 2106290"/>
              <a:gd name="connsiteX249" fmla="*/ 589463 w 3584566"/>
              <a:gd name="connsiteY249" fmla="*/ 567895 h 2106290"/>
              <a:gd name="connsiteX250" fmla="*/ 592277 w 3584566"/>
              <a:gd name="connsiteY250" fmla="*/ 545945 h 2106290"/>
              <a:gd name="connsiteX251" fmla="*/ 1575261 w 3584566"/>
              <a:gd name="connsiteY251" fmla="*/ 0 h 2106290"/>
              <a:gd name="connsiteX252" fmla="*/ 1585392 w 3584566"/>
              <a:gd name="connsiteY252" fmla="*/ 2533 h 2106290"/>
              <a:gd name="connsiteX253" fmla="*/ 1887913 w 3584566"/>
              <a:gd name="connsiteY253" fmla="*/ 74294 h 2106290"/>
              <a:gd name="connsiteX254" fmla="*/ 2407124 w 3584566"/>
              <a:gd name="connsiteY254" fmla="*/ 334040 h 2106290"/>
              <a:gd name="connsiteX255" fmla="*/ 2738632 w 3584566"/>
              <a:gd name="connsiteY255" fmla="*/ 497542 h 2106290"/>
              <a:gd name="connsiteX256" fmla="*/ 3507458 w 3584566"/>
              <a:gd name="connsiteY256" fmla="*/ 879986 h 2106290"/>
              <a:gd name="connsiteX257" fmla="*/ 3521247 w 3584566"/>
              <a:gd name="connsiteY257" fmla="*/ 890398 h 2106290"/>
              <a:gd name="connsiteX258" fmla="*/ 3502111 w 3584566"/>
              <a:gd name="connsiteY258" fmla="*/ 891524 h 2106290"/>
              <a:gd name="connsiteX259" fmla="*/ 3254747 w 3584566"/>
              <a:gd name="connsiteY259" fmla="*/ 898559 h 2106290"/>
              <a:gd name="connsiteX260" fmla="*/ 2931682 w 3584566"/>
              <a:gd name="connsiteY260" fmla="*/ 910660 h 2106290"/>
              <a:gd name="connsiteX261" fmla="*/ 2599894 w 3584566"/>
              <a:gd name="connsiteY261" fmla="*/ 920509 h 2106290"/>
              <a:gd name="connsiteX262" fmla="*/ 2375043 w 3584566"/>
              <a:gd name="connsiteY262" fmla="*/ 928389 h 2106290"/>
              <a:gd name="connsiteX263" fmla="*/ 2283583 w 3584566"/>
              <a:gd name="connsiteY263" fmla="*/ 930640 h 2106290"/>
              <a:gd name="connsiteX264" fmla="*/ 2141468 w 3584566"/>
              <a:gd name="connsiteY264" fmla="*/ 1015346 h 2106290"/>
              <a:gd name="connsiteX265" fmla="*/ 2075617 w 3584566"/>
              <a:gd name="connsiteY265" fmla="*/ 1178004 h 2106290"/>
              <a:gd name="connsiteX266" fmla="*/ 1957704 w 3584566"/>
              <a:gd name="connsiteY266" fmla="*/ 1519361 h 2106290"/>
              <a:gd name="connsiteX267" fmla="*/ 1921402 w 3584566"/>
              <a:gd name="connsiteY267" fmla="*/ 1613635 h 2106290"/>
              <a:gd name="connsiteX268" fmla="*/ 1909301 w 3584566"/>
              <a:gd name="connsiteY268" fmla="*/ 1605193 h 2106290"/>
              <a:gd name="connsiteX269" fmla="*/ 1346470 w 3584566"/>
              <a:gd name="connsiteY269" fmla="*/ 1193201 h 2106290"/>
              <a:gd name="connsiteX270" fmla="*/ 808123 w 3584566"/>
              <a:gd name="connsiteY270" fmla="*/ 799782 h 2106290"/>
              <a:gd name="connsiteX271" fmla="*/ 796303 w 3584566"/>
              <a:gd name="connsiteY271" fmla="*/ 780646 h 2106290"/>
              <a:gd name="connsiteX272" fmla="*/ 784765 w 3584566"/>
              <a:gd name="connsiteY272" fmla="*/ 706915 h 2106290"/>
              <a:gd name="connsiteX273" fmla="*/ 745930 w 3584566"/>
              <a:gd name="connsiteY273" fmla="*/ 637687 h 2106290"/>
              <a:gd name="connsiteX274" fmla="*/ 603815 w 3584566"/>
              <a:gd name="connsiteY274" fmla="*/ 522870 h 2106290"/>
              <a:gd name="connsiteX275" fmla="*/ 595091 w 3584566"/>
              <a:gd name="connsiteY275" fmla="*/ 499512 h 2106290"/>
              <a:gd name="connsiteX276" fmla="*/ 652219 w 3584566"/>
              <a:gd name="connsiteY276" fmla="*/ 178699 h 2106290"/>
              <a:gd name="connsiteX277" fmla="*/ 685144 w 3584566"/>
              <a:gd name="connsiteY277" fmla="*/ 89771 h 2106290"/>
              <a:gd name="connsiteX278" fmla="*/ 792926 w 3584566"/>
              <a:gd name="connsiteY278" fmla="*/ 32081 h 2106290"/>
              <a:gd name="connsiteX279" fmla="*/ 950237 w 3584566"/>
              <a:gd name="connsiteY279" fmla="*/ 25046 h 2106290"/>
              <a:gd name="connsiteX280" fmla="*/ 1245442 w 3584566"/>
              <a:gd name="connsiteY280" fmla="*/ 16322 h 2106290"/>
              <a:gd name="connsiteX281" fmla="*/ 1551622 w 3584566"/>
              <a:gd name="connsiteY281" fmla="*/ 2533 h 2106290"/>
              <a:gd name="connsiteX282" fmla="*/ 1563723 w 3584566"/>
              <a:gd name="connsiteY282" fmla="*/ 281 h 2106290"/>
              <a:gd name="connsiteX283" fmla="*/ 1575261 w 3584566"/>
              <a:gd name="connsiteY283" fmla="*/ 0 h 2106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</a:cxnLst>
            <a:rect l="l" t="t" r="r" b="b"/>
            <a:pathLst>
              <a:path w="3584566" h="2106290">
                <a:moveTo>
                  <a:pt x="113380" y="1853015"/>
                </a:moveTo>
                <a:cubicBezTo>
                  <a:pt x="96495" y="1852734"/>
                  <a:pt x="81861" y="1862583"/>
                  <a:pt x="75670" y="1879468"/>
                </a:cubicBezTo>
                <a:cubicBezTo>
                  <a:pt x="68635" y="1898323"/>
                  <a:pt x="71449" y="1916334"/>
                  <a:pt x="84394" y="1932093"/>
                </a:cubicBezTo>
                <a:cubicBezTo>
                  <a:pt x="100716" y="1951792"/>
                  <a:pt x="129139" y="1950948"/>
                  <a:pt x="142928" y="1929279"/>
                </a:cubicBezTo>
                <a:cubicBezTo>
                  <a:pt x="148275" y="1920836"/>
                  <a:pt x="150245" y="1910424"/>
                  <a:pt x="153059" y="1902544"/>
                </a:cubicBezTo>
                <a:cubicBezTo>
                  <a:pt x="150808" y="1893258"/>
                  <a:pt x="149964" y="1886222"/>
                  <a:pt x="147712" y="1879750"/>
                </a:cubicBezTo>
                <a:cubicBezTo>
                  <a:pt x="141521" y="1862865"/>
                  <a:pt x="128576" y="1853297"/>
                  <a:pt x="113380" y="1853015"/>
                </a:cubicBezTo>
                <a:close/>
                <a:moveTo>
                  <a:pt x="443198" y="1805738"/>
                </a:moveTo>
                <a:cubicBezTo>
                  <a:pt x="422655" y="1806019"/>
                  <a:pt x="404926" y="1828251"/>
                  <a:pt x="404926" y="1853578"/>
                </a:cubicBezTo>
                <a:cubicBezTo>
                  <a:pt x="404926" y="1878624"/>
                  <a:pt x="423781" y="1900575"/>
                  <a:pt x="445731" y="1900856"/>
                </a:cubicBezTo>
                <a:cubicBezTo>
                  <a:pt x="465993" y="1901137"/>
                  <a:pt x="484848" y="1878624"/>
                  <a:pt x="484848" y="1853860"/>
                </a:cubicBezTo>
                <a:cubicBezTo>
                  <a:pt x="484848" y="1828532"/>
                  <a:pt x="464867" y="1805456"/>
                  <a:pt x="443198" y="1805738"/>
                </a:cubicBezTo>
                <a:close/>
                <a:moveTo>
                  <a:pt x="295174" y="1473386"/>
                </a:moveTo>
                <a:cubicBezTo>
                  <a:pt x="293204" y="1481547"/>
                  <a:pt x="291797" y="1488301"/>
                  <a:pt x="289827" y="1497025"/>
                </a:cubicBezTo>
                <a:cubicBezTo>
                  <a:pt x="327255" y="1503216"/>
                  <a:pt x="362714" y="1509407"/>
                  <a:pt x="398172" y="1515036"/>
                </a:cubicBezTo>
                <a:cubicBezTo>
                  <a:pt x="624148" y="1551620"/>
                  <a:pt x="850406" y="1587922"/>
                  <a:pt x="1076383" y="1624225"/>
                </a:cubicBezTo>
                <a:cubicBezTo>
                  <a:pt x="1141108" y="1634637"/>
                  <a:pt x="1205834" y="1645050"/>
                  <a:pt x="1270559" y="1655743"/>
                </a:cubicBezTo>
                <a:cubicBezTo>
                  <a:pt x="1280972" y="1657432"/>
                  <a:pt x="1289414" y="1657995"/>
                  <a:pt x="1289977" y="1644205"/>
                </a:cubicBezTo>
                <a:cubicBezTo>
                  <a:pt x="1289977" y="1640828"/>
                  <a:pt x="1290821" y="1637170"/>
                  <a:pt x="1291947" y="1632386"/>
                </a:cubicBezTo>
                <a:cubicBezTo>
                  <a:pt x="959314" y="1579198"/>
                  <a:pt x="628088" y="1526574"/>
                  <a:pt x="295174" y="1473386"/>
                </a:cubicBezTo>
                <a:close/>
                <a:moveTo>
                  <a:pt x="3290487" y="1327435"/>
                </a:moveTo>
                <a:cubicBezTo>
                  <a:pt x="3325946" y="1363456"/>
                  <a:pt x="3346207" y="1407075"/>
                  <a:pt x="3356339" y="1455760"/>
                </a:cubicBezTo>
                <a:cubicBezTo>
                  <a:pt x="3377445" y="1559321"/>
                  <a:pt x="3358590" y="1657816"/>
                  <a:pt x="3316659" y="1753216"/>
                </a:cubicBezTo>
                <a:cubicBezTo>
                  <a:pt x="3274165" y="1850586"/>
                  <a:pt x="3210565" y="1930789"/>
                  <a:pt x="3119387" y="1987072"/>
                </a:cubicBezTo>
                <a:cubicBezTo>
                  <a:pt x="3074079" y="2014932"/>
                  <a:pt x="3025113" y="2032662"/>
                  <a:pt x="2970518" y="2031817"/>
                </a:cubicBezTo>
                <a:cubicBezTo>
                  <a:pt x="2967423" y="2031817"/>
                  <a:pt x="2964046" y="2031536"/>
                  <a:pt x="2956729" y="2030973"/>
                </a:cubicBezTo>
                <a:cubicBezTo>
                  <a:pt x="3115166" y="1992982"/>
                  <a:pt x="3221822" y="1897019"/>
                  <a:pt x="3287392" y="1756030"/>
                </a:cubicBezTo>
                <a:cubicBezTo>
                  <a:pt x="3353243" y="1615041"/>
                  <a:pt x="3355776" y="1470957"/>
                  <a:pt x="3290487" y="1327435"/>
                </a:cubicBezTo>
                <a:close/>
                <a:moveTo>
                  <a:pt x="122104" y="1319452"/>
                </a:moveTo>
                <a:cubicBezTo>
                  <a:pt x="104937" y="1318608"/>
                  <a:pt x="92836" y="1327894"/>
                  <a:pt x="84957" y="1342528"/>
                </a:cubicBezTo>
                <a:cubicBezTo>
                  <a:pt x="82143" y="1348156"/>
                  <a:pt x="80173" y="1354629"/>
                  <a:pt x="79328" y="1361102"/>
                </a:cubicBezTo>
                <a:cubicBezTo>
                  <a:pt x="76514" y="1385022"/>
                  <a:pt x="96213" y="1411756"/>
                  <a:pt x="117882" y="1413445"/>
                </a:cubicBezTo>
                <a:cubicBezTo>
                  <a:pt x="139270" y="1415133"/>
                  <a:pt x="157843" y="1393464"/>
                  <a:pt x="158969" y="1367011"/>
                </a:cubicBezTo>
                <a:cubicBezTo>
                  <a:pt x="157562" y="1360257"/>
                  <a:pt x="156999" y="1353222"/>
                  <a:pt x="154466" y="1346749"/>
                </a:cubicBezTo>
                <a:cubicBezTo>
                  <a:pt x="148838" y="1331834"/>
                  <a:pt x="138988" y="1320296"/>
                  <a:pt x="122104" y="1319452"/>
                </a:cubicBezTo>
                <a:close/>
                <a:moveTo>
                  <a:pt x="442073" y="1278365"/>
                </a:moveTo>
                <a:cubicBezTo>
                  <a:pt x="423499" y="1278647"/>
                  <a:pt x="408866" y="1290466"/>
                  <a:pt x="404363" y="1310165"/>
                </a:cubicBezTo>
                <a:cubicBezTo>
                  <a:pt x="402675" y="1318045"/>
                  <a:pt x="402393" y="1327050"/>
                  <a:pt x="403800" y="1334930"/>
                </a:cubicBezTo>
                <a:cubicBezTo>
                  <a:pt x="408021" y="1358006"/>
                  <a:pt x="426032" y="1373202"/>
                  <a:pt x="444887" y="1371514"/>
                </a:cubicBezTo>
                <a:cubicBezTo>
                  <a:pt x="465430" y="1369544"/>
                  <a:pt x="480627" y="1350689"/>
                  <a:pt x="480908" y="1322548"/>
                </a:cubicBezTo>
                <a:cubicBezTo>
                  <a:pt x="480627" y="1320015"/>
                  <a:pt x="479782" y="1313542"/>
                  <a:pt x="477531" y="1307351"/>
                </a:cubicBezTo>
                <a:cubicBezTo>
                  <a:pt x="471903" y="1289341"/>
                  <a:pt x="457551" y="1278084"/>
                  <a:pt x="442073" y="1278365"/>
                </a:cubicBezTo>
                <a:close/>
                <a:moveTo>
                  <a:pt x="3141751" y="1260393"/>
                </a:moveTo>
                <a:cubicBezTo>
                  <a:pt x="3157871" y="1259808"/>
                  <a:pt x="3174333" y="1260810"/>
                  <a:pt x="3191148" y="1263554"/>
                </a:cubicBezTo>
                <a:cubicBezTo>
                  <a:pt x="3191992" y="1263836"/>
                  <a:pt x="3193118" y="1263836"/>
                  <a:pt x="3193962" y="1263836"/>
                </a:cubicBezTo>
                <a:cubicBezTo>
                  <a:pt x="3219853" y="1267213"/>
                  <a:pt x="3238426" y="1279032"/>
                  <a:pt x="3252497" y="1303234"/>
                </a:cubicBezTo>
                <a:cubicBezTo>
                  <a:pt x="3293583" y="1373306"/>
                  <a:pt x="3314127" y="1448444"/>
                  <a:pt x="3317222" y="1551161"/>
                </a:cubicBezTo>
                <a:cubicBezTo>
                  <a:pt x="3311031" y="1726201"/>
                  <a:pt x="3228013" y="1877602"/>
                  <a:pt x="3054099" y="1974691"/>
                </a:cubicBezTo>
                <a:cubicBezTo>
                  <a:pt x="3000349" y="2004521"/>
                  <a:pt x="2941251" y="2014089"/>
                  <a:pt x="2880184" y="2012119"/>
                </a:cubicBezTo>
                <a:cubicBezTo>
                  <a:pt x="2873430" y="2011837"/>
                  <a:pt x="2865832" y="2008179"/>
                  <a:pt x="2859922" y="2003958"/>
                </a:cubicBezTo>
                <a:cubicBezTo>
                  <a:pt x="2808705" y="1967937"/>
                  <a:pt x="2780563" y="1916156"/>
                  <a:pt x="2765930" y="1856778"/>
                </a:cubicBezTo>
                <a:cubicBezTo>
                  <a:pt x="2742853" y="1762503"/>
                  <a:pt x="2755236" y="1670481"/>
                  <a:pt x="2788161" y="1580709"/>
                </a:cubicBezTo>
                <a:cubicBezTo>
                  <a:pt x="2830374" y="1465047"/>
                  <a:pt x="2899602" y="1369648"/>
                  <a:pt x="3005695" y="1304359"/>
                </a:cubicBezTo>
                <a:cubicBezTo>
                  <a:pt x="3048119" y="1278188"/>
                  <a:pt x="3093392" y="1262147"/>
                  <a:pt x="3141751" y="1260393"/>
                </a:cubicBezTo>
                <a:close/>
                <a:moveTo>
                  <a:pt x="3134302" y="1239915"/>
                </a:moveTo>
                <a:cubicBezTo>
                  <a:pt x="3067888" y="1245543"/>
                  <a:pt x="3008791" y="1271433"/>
                  <a:pt x="2957011" y="1311676"/>
                </a:cubicBezTo>
                <a:cubicBezTo>
                  <a:pt x="2836002" y="1405950"/>
                  <a:pt x="2766492" y="1531461"/>
                  <a:pt x="2740602" y="1681174"/>
                </a:cubicBezTo>
                <a:cubicBezTo>
                  <a:pt x="2726531" y="1762784"/>
                  <a:pt x="2730190" y="1843551"/>
                  <a:pt x="2766492" y="1919251"/>
                </a:cubicBezTo>
                <a:cubicBezTo>
                  <a:pt x="2792383" y="1972720"/>
                  <a:pt x="2825308" y="2018591"/>
                  <a:pt x="2889471" y="2036883"/>
                </a:cubicBezTo>
                <a:cubicBezTo>
                  <a:pt x="2962639" y="2057708"/>
                  <a:pt x="3031023" y="2054331"/>
                  <a:pt x="3098562" y="2022531"/>
                </a:cubicBezTo>
                <a:cubicBezTo>
                  <a:pt x="3164413" y="1991575"/>
                  <a:pt x="3216757" y="1943734"/>
                  <a:pt x="3261220" y="1886889"/>
                </a:cubicBezTo>
                <a:cubicBezTo>
                  <a:pt x="3340298" y="1784735"/>
                  <a:pt x="3382229" y="1669355"/>
                  <a:pt x="3386450" y="1536245"/>
                </a:cubicBezTo>
                <a:cubicBezTo>
                  <a:pt x="3385043" y="1519360"/>
                  <a:pt x="3384480" y="1498535"/>
                  <a:pt x="3381666" y="1478274"/>
                </a:cubicBezTo>
                <a:cubicBezTo>
                  <a:pt x="3372661" y="1414674"/>
                  <a:pt x="3350711" y="1356421"/>
                  <a:pt x="3304558" y="1309987"/>
                </a:cubicBezTo>
                <a:cubicBezTo>
                  <a:pt x="3286266" y="1291414"/>
                  <a:pt x="3265160" y="1275655"/>
                  <a:pt x="3245180" y="1259051"/>
                </a:cubicBezTo>
                <a:cubicBezTo>
                  <a:pt x="3242084" y="1256518"/>
                  <a:pt x="3237863" y="1254830"/>
                  <a:pt x="3233923" y="1253423"/>
                </a:cubicBezTo>
                <a:cubicBezTo>
                  <a:pt x="3201842" y="1241885"/>
                  <a:pt x="3168635" y="1237101"/>
                  <a:pt x="3134302" y="1239915"/>
                </a:cubicBezTo>
                <a:close/>
                <a:moveTo>
                  <a:pt x="485006" y="1232130"/>
                </a:moveTo>
                <a:cubicBezTo>
                  <a:pt x="477812" y="1231228"/>
                  <a:pt x="469370" y="1231510"/>
                  <a:pt x="459520" y="1232776"/>
                </a:cubicBezTo>
                <a:cubicBezTo>
                  <a:pt x="348361" y="1247410"/>
                  <a:pt x="237484" y="1262043"/>
                  <a:pt x="126325" y="1275833"/>
                </a:cubicBezTo>
                <a:cubicBezTo>
                  <a:pt x="71730" y="1282587"/>
                  <a:pt x="55690" y="1296939"/>
                  <a:pt x="47528" y="1351252"/>
                </a:cubicBezTo>
                <a:cubicBezTo>
                  <a:pt x="46966" y="1356036"/>
                  <a:pt x="46403" y="1360539"/>
                  <a:pt x="46403" y="1365323"/>
                </a:cubicBezTo>
                <a:cubicBezTo>
                  <a:pt x="46403" y="1457908"/>
                  <a:pt x="46403" y="1550775"/>
                  <a:pt x="46403" y="1643642"/>
                </a:cubicBezTo>
                <a:cubicBezTo>
                  <a:pt x="45840" y="1643642"/>
                  <a:pt x="44996" y="1643642"/>
                  <a:pt x="44433" y="1643642"/>
                </a:cubicBezTo>
                <a:cubicBezTo>
                  <a:pt x="44433" y="1724409"/>
                  <a:pt x="44433" y="1804893"/>
                  <a:pt x="44714" y="1885660"/>
                </a:cubicBezTo>
                <a:cubicBezTo>
                  <a:pt x="44714" y="1903952"/>
                  <a:pt x="45559" y="1922244"/>
                  <a:pt x="48373" y="1940254"/>
                </a:cubicBezTo>
                <a:cubicBezTo>
                  <a:pt x="53720" y="1974024"/>
                  <a:pt x="68916" y="1985843"/>
                  <a:pt x="103249" y="1985281"/>
                </a:cubicBezTo>
                <a:cubicBezTo>
                  <a:pt x="108033" y="1984999"/>
                  <a:pt x="112817" y="1984718"/>
                  <a:pt x="117319" y="1984155"/>
                </a:cubicBezTo>
                <a:cubicBezTo>
                  <a:pt x="162346" y="1977964"/>
                  <a:pt x="207372" y="1971773"/>
                  <a:pt x="252399" y="1965863"/>
                </a:cubicBezTo>
                <a:cubicBezTo>
                  <a:pt x="323034" y="1956295"/>
                  <a:pt x="393951" y="1947852"/>
                  <a:pt x="464304" y="1937721"/>
                </a:cubicBezTo>
                <a:cubicBezTo>
                  <a:pt x="500044" y="1932656"/>
                  <a:pt x="516366" y="1916615"/>
                  <a:pt x="519743" y="1880875"/>
                </a:cubicBezTo>
                <a:cubicBezTo>
                  <a:pt x="523683" y="1839507"/>
                  <a:pt x="523965" y="1797577"/>
                  <a:pt x="523965" y="1755646"/>
                </a:cubicBezTo>
                <a:cubicBezTo>
                  <a:pt x="523965" y="1751143"/>
                  <a:pt x="521150" y="1745796"/>
                  <a:pt x="518336" y="1741856"/>
                </a:cubicBezTo>
                <a:cubicBezTo>
                  <a:pt x="516085" y="1739324"/>
                  <a:pt x="510457" y="1735947"/>
                  <a:pt x="508768" y="1736791"/>
                </a:cubicBezTo>
                <a:cubicBezTo>
                  <a:pt x="505673" y="1738479"/>
                  <a:pt x="502577" y="1743264"/>
                  <a:pt x="502577" y="1746922"/>
                </a:cubicBezTo>
                <a:cubicBezTo>
                  <a:pt x="502014" y="1763244"/>
                  <a:pt x="504265" y="1779848"/>
                  <a:pt x="502858" y="1796170"/>
                </a:cubicBezTo>
                <a:cubicBezTo>
                  <a:pt x="500607" y="1822060"/>
                  <a:pt x="498637" y="1848513"/>
                  <a:pt x="493009" y="1873840"/>
                </a:cubicBezTo>
                <a:cubicBezTo>
                  <a:pt x="487662" y="1898042"/>
                  <a:pt x="470496" y="1912675"/>
                  <a:pt x="444605" y="1916334"/>
                </a:cubicBezTo>
                <a:cubicBezTo>
                  <a:pt x="330914" y="1931812"/>
                  <a:pt x="217222" y="1948134"/>
                  <a:pt x="103530" y="1963612"/>
                </a:cubicBezTo>
                <a:cubicBezTo>
                  <a:pt x="79328" y="1966989"/>
                  <a:pt x="65539" y="1957983"/>
                  <a:pt x="59629" y="1934344"/>
                </a:cubicBezTo>
                <a:cubicBezTo>
                  <a:pt x="55127" y="1915771"/>
                  <a:pt x="51750" y="1896353"/>
                  <a:pt x="51750" y="1877498"/>
                </a:cubicBezTo>
                <a:cubicBezTo>
                  <a:pt x="51187" y="1715403"/>
                  <a:pt x="51187" y="1553027"/>
                  <a:pt x="51468" y="1390932"/>
                </a:cubicBezTo>
                <a:cubicBezTo>
                  <a:pt x="51468" y="1377986"/>
                  <a:pt x="54001" y="1364760"/>
                  <a:pt x="56534" y="1352096"/>
                </a:cubicBezTo>
                <a:cubicBezTo>
                  <a:pt x="63006" y="1320578"/>
                  <a:pt x="81017" y="1302286"/>
                  <a:pt x="114224" y="1298065"/>
                </a:cubicBezTo>
                <a:cubicBezTo>
                  <a:pt x="225946" y="1283994"/>
                  <a:pt x="337386" y="1268797"/>
                  <a:pt x="448827" y="1254445"/>
                </a:cubicBezTo>
                <a:cubicBezTo>
                  <a:pt x="475561" y="1251068"/>
                  <a:pt x="489350" y="1260073"/>
                  <a:pt x="494697" y="1286526"/>
                </a:cubicBezTo>
                <a:cubicBezTo>
                  <a:pt x="499200" y="1308477"/>
                  <a:pt x="499200" y="1331271"/>
                  <a:pt x="502014" y="1353503"/>
                </a:cubicBezTo>
                <a:cubicBezTo>
                  <a:pt x="503984" y="1367574"/>
                  <a:pt x="506798" y="1381082"/>
                  <a:pt x="510457" y="1394590"/>
                </a:cubicBezTo>
                <a:cubicBezTo>
                  <a:pt x="511301" y="1397967"/>
                  <a:pt x="516648" y="1399937"/>
                  <a:pt x="520025" y="1402470"/>
                </a:cubicBezTo>
                <a:cubicBezTo>
                  <a:pt x="522557" y="1398811"/>
                  <a:pt x="527623" y="1394871"/>
                  <a:pt x="527342" y="1391213"/>
                </a:cubicBezTo>
                <a:cubicBezTo>
                  <a:pt x="525653" y="1353222"/>
                  <a:pt x="524809" y="1315231"/>
                  <a:pt x="520306" y="1277521"/>
                </a:cubicBezTo>
                <a:cubicBezTo>
                  <a:pt x="516929" y="1248183"/>
                  <a:pt x="506587" y="1234834"/>
                  <a:pt x="485006" y="1232130"/>
                </a:cubicBezTo>
                <a:close/>
                <a:moveTo>
                  <a:pt x="3149780" y="1193763"/>
                </a:moveTo>
                <a:cubicBezTo>
                  <a:pt x="3255311" y="1186446"/>
                  <a:pt x="3344801" y="1241040"/>
                  <a:pt x="3390671" y="1342069"/>
                </a:cubicBezTo>
                <a:cubicBezTo>
                  <a:pt x="3426693" y="1421146"/>
                  <a:pt x="3434009" y="1504727"/>
                  <a:pt x="3422471" y="1589714"/>
                </a:cubicBezTo>
                <a:cubicBezTo>
                  <a:pt x="3402772" y="1736331"/>
                  <a:pt x="3341424" y="1863812"/>
                  <a:pt x="3238989" y="1970750"/>
                </a:cubicBezTo>
                <a:cubicBezTo>
                  <a:pt x="3181861" y="2030129"/>
                  <a:pt x="3115166" y="2075437"/>
                  <a:pt x="3034400" y="2096543"/>
                </a:cubicBezTo>
                <a:cubicBezTo>
                  <a:pt x="2900164" y="2131157"/>
                  <a:pt x="2783659" y="2072060"/>
                  <a:pt x="2731597" y="1943453"/>
                </a:cubicBezTo>
                <a:cubicBezTo>
                  <a:pt x="2710209" y="1889984"/>
                  <a:pt x="2701485" y="1834264"/>
                  <a:pt x="2701204" y="1750683"/>
                </a:cubicBezTo>
                <a:cubicBezTo>
                  <a:pt x="2714993" y="1560165"/>
                  <a:pt x="2799418" y="1380904"/>
                  <a:pt x="2980931" y="1253986"/>
                </a:cubicBezTo>
                <a:cubicBezTo>
                  <a:pt x="3031304" y="1218809"/>
                  <a:pt x="3087869" y="1197984"/>
                  <a:pt x="3149780" y="1193763"/>
                </a:cubicBezTo>
                <a:close/>
                <a:moveTo>
                  <a:pt x="3066480" y="1149300"/>
                </a:moveTo>
                <a:cubicBezTo>
                  <a:pt x="3106511" y="1145923"/>
                  <a:pt x="3147246" y="1151692"/>
                  <a:pt x="3188614" y="1167873"/>
                </a:cubicBezTo>
                <a:cubicBezTo>
                  <a:pt x="3191710" y="1168717"/>
                  <a:pt x="3194806" y="1170124"/>
                  <a:pt x="3197338" y="1171250"/>
                </a:cubicBezTo>
                <a:cubicBezTo>
                  <a:pt x="3168634" y="1173220"/>
                  <a:pt x="3139367" y="1173220"/>
                  <a:pt x="3110944" y="1178004"/>
                </a:cubicBezTo>
                <a:cubicBezTo>
                  <a:pt x="3035806" y="1190667"/>
                  <a:pt x="2971362" y="1226689"/>
                  <a:pt x="2914797" y="1276218"/>
                </a:cubicBezTo>
                <a:cubicBezTo>
                  <a:pt x="2786753" y="1388502"/>
                  <a:pt x="2711334" y="1530336"/>
                  <a:pt x="2686288" y="1698341"/>
                </a:cubicBezTo>
                <a:cubicBezTo>
                  <a:pt x="2673906" y="1781921"/>
                  <a:pt x="2677283" y="1864657"/>
                  <a:pt x="2708520" y="1944579"/>
                </a:cubicBezTo>
                <a:cubicBezTo>
                  <a:pt x="2723435" y="1982851"/>
                  <a:pt x="2744260" y="2017747"/>
                  <a:pt x="2773245" y="2047577"/>
                </a:cubicBezTo>
                <a:cubicBezTo>
                  <a:pt x="2776060" y="2050391"/>
                  <a:pt x="2778592" y="2053487"/>
                  <a:pt x="2780281" y="2057426"/>
                </a:cubicBezTo>
                <a:cubicBezTo>
                  <a:pt x="2753546" y="2043356"/>
                  <a:pt x="2730470" y="2024501"/>
                  <a:pt x="2711334" y="2001706"/>
                </a:cubicBezTo>
                <a:cubicBezTo>
                  <a:pt x="2646609" y="1924317"/>
                  <a:pt x="2613402" y="1835671"/>
                  <a:pt x="2618749" y="1733799"/>
                </a:cubicBezTo>
                <a:cubicBezTo>
                  <a:pt x="2624095" y="1629957"/>
                  <a:pt x="2644920" y="1530054"/>
                  <a:pt x="2696138" y="1438876"/>
                </a:cubicBezTo>
                <a:cubicBezTo>
                  <a:pt x="2756642" y="1331094"/>
                  <a:pt x="2838815" y="1243855"/>
                  <a:pt x="2948567" y="1185602"/>
                </a:cubicBezTo>
                <a:cubicBezTo>
                  <a:pt x="2987121" y="1165200"/>
                  <a:pt x="3026449" y="1152677"/>
                  <a:pt x="3066480" y="1149300"/>
                </a:cubicBezTo>
                <a:close/>
                <a:moveTo>
                  <a:pt x="2988282" y="1088056"/>
                </a:moveTo>
                <a:cubicBezTo>
                  <a:pt x="3000700" y="1088865"/>
                  <a:pt x="3013153" y="1090483"/>
                  <a:pt x="3025394" y="1092453"/>
                </a:cubicBezTo>
                <a:cubicBezTo>
                  <a:pt x="3069013" y="1099489"/>
                  <a:pt x="3110381" y="1113841"/>
                  <a:pt x="3150624" y="1133821"/>
                </a:cubicBezTo>
                <a:cubicBezTo>
                  <a:pt x="3148654" y="1133821"/>
                  <a:pt x="3146684" y="1134384"/>
                  <a:pt x="3144995" y="1134103"/>
                </a:cubicBezTo>
                <a:cubicBezTo>
                  <a:pt x="3071265" y="1117499"/>
                  <a:pt x="3002599" y="1134103"/>
                  <a:pt x="2937311" y="1168435"/>
                </a:cubicBezTo>
                <a:cubicBezTo>
                  <a:pt x="2868364" y="1204457"/>
                  <a:pt x="2810393" y="1254830"/>
                  <a:pt x="2759175" y="1313083"/>
                </a:cubicBezTo>
                <a:cubicBezTo>
                  <a:pt x="2657865" y="1428182"/>
                  <a:pt x="2610869" y="1564105"/>
                  <a:pt x="2598768" y="1715507"/>
                </a:cubicBezTo>
                <a:cubicBezTo>
                  <a:pt x="2591170" y="1810906"/>
                  <a:pt x="2614809" y="1896457"/>
                  <a:pt x="2664901" y="1976097"/>
                </a:cubicBezTo>
                <a:cubicBezTo>
                  <a:pt x="2677002" y="1994952"/>
                  <a:pt x="2693042" y="2012400"/>
                  <a:pt x="2707958" y="2031255"/>
                </a:cubicBezTo>
                <a:cubicBezTo>
                  <a:pt x="2561903" y="1949926"/>
                  <a:pt x="2484514" y="1829761"/>
                  <a:pt x="2494926" y="1660068"/>
                </a:cubicBezTo>
                <a:cubicBezTo>
                  <a:pt x="2498584" y="1600126"/>
                  <a:pt x="2510122" y="1541592"/>
                  <a:pt x="2534887" y="1486998"/>
                </a:cubicBezTo>
                <a:cubicBezTo>
                  <a:pt x="2583853" y="1378371"/>
                  <a:pt x="2646609" y="1279032"/>
                  <a:pt x="2733848" y="1196577"/>
                </a:cubicBezTo>
                <a:cubicBezTo>
                  <a:pt x="2795196" y="1138324"/>
                  <a:pt x="2865831" y="1097237"/>
                  <a:pt x="2951382" y="1088513"/>
                </a:cubicBezTo>
                <a:cubicBezTo>
                  <a:pt x="2963483" y="1087247"/>
                  <a:pt x="2975865" y="1087247"/>
                  <a:pt x="2988282" y="1088056"/>
                </a:cubicBezTo>
                <a:close/>
                <a:moveTo>
                  <a:pt x="2711053" y="991707"/>
                </a:moveTo>
                <a:cubicBezTo>
                  <a:pt x="2723436" y="991989"/>
                  <a:pt x="2736381" y="994240"/>
                  <a:pt x="2747637" y="999024"/>
                </a:cubicBezTo>
                <a:cubicBezTo>
                  <a:pt x="2798011" y="1020130"/>
                  <a:pt x="2848102" y="1042643"/>
                  <a:pt x="2898194" y="1064594"/>
                </a:cubicBezTo>
                <a:cubicBezTo>
                  <a:pt x="2902416" y="1066564"/>
                  <a:pt x="2906355" y="1068815"/>
                  <a:pt x="2912546" y="1071910"/>
                </a:cubicBezTo>
                <a:cubicBezTo>
                  <a:pt x="2907763" y="1073599"/>
                  <a:pt x="2905230" y="1074725"/>
                  <a:pt x="2902416" y="1075569"/>
                </a:cubicBezTo>
                <a:cubicBezTo>
                  <a:pt x="2823619" y="1095549"/>
                  <a:pt x="2758612" y="1138887"/>
                  <a:pt x="2702892" y="1196296"/>
                </a:cubicBezTo>
                <a:cubicBezTo>
                  <a:pt x="2617905" y="1283535"/>
                  <a:pt x="2552054" y="1384281"/>
                  <a:pt x="2508153" y="1497692"/>
                </a:cubicBezTo>
                <a:cubicBezTo>
                  <a:pt x="2472132" y="1590840"/>
                  <a:pt x="2460875" y="1687366"/>
                  <a:pt x="2484233" y="1786142"/>
                </a:cubicBezTo>
                <a:cubicBezTo>
                  <a:pt x="2490142" y="1810626"/>
                  <a:pt x="2499148" y="1834546"/>
                  <a:pt x="2507308" y="1860999"/>
                </a:cubicBezTo>
                <a:cubicBezTo>
                  <a:pt x="2451025" y="1829480"/>
                  <a:pt x="2394742" y="1801902"/>
                  <a:pt x="2343525" y="1767006"/>
                </a:cubicBezTo>
                <a:cubicBezTo>
                  <a:pt x="2319886" y="1751247"/>
                  <a:pt x="2303001" y="1723105"/>
                  <a:pt x="2288086" y="1697497"/>
                </a:cubicBezTo>
                <a:cubicBezTo>
                  <a:pt x="2250376" y="1632208"/>
                  <a:pt x="2243060" y="1560447"/>
                  <a:pt x="2251783" y="1486435"/>
                </a:cubicBezTo>
                <a:cubicBezTo>
                  <a:pt x="2268950" y="1344039"/>
                  <a:pt x="2329735" y="1221061"/>
                  <a:pt x="2424854" y="1115530"/>
                </a:cubicBezTo>
                <a:cubicBezTo>
                  <a:pt x="2500555" y="1031387"/>
                  <a:pt x="2596799" y="989456"/>
                  <a:pt x="2711053" y="991707"/>
                </a:cubicBezTo>
                <a:close/>
                <a:moveTo>
                  <a:pt x="3314689" y="935706"/>
                </a:moveTo>
                <a:cubicBezTo>
                  <a:pt x="3358027" y="934017"/>
                  <a:pt x="3379415" y="956249"/>
                  <a:pt x="3372942" y="999024"/>
                </a:cubicBezTo>
                <a:cubicBezTo>
                  <a:pt x="3361404" y="1075006"/>
                  <a:pt x="3348178" y="1150707"/>
                  <a:pt x="3335796" y="1226407"/>
                </a:cubicBezTo>
                <a:cubicBezTo>
                  <a:pt x="3335796" y="1227252"/>
                  <a:pt x="3334670" y="1228377"/>
                  <a:pt x="3333544" y="1230629"/>
                </a:cubicBezTo>
                <a:cubicBezTo>
                  <a:pt x="3329886" y="1228096"/>
                  <a:pt x="3326509" y="1226126"/>
                  <a:pt x="3323132" y="1223875"/>
                </a:cubicBezTo>
                <a:cubicBezTo>
                  <a:pt x="3316941" y="1219654"/>
                  <a:pt x="3311594" y="1213181"/>
                  <a:pt x="3304840" y="1210930"/>
                </a:cubicBezTo>
                <a:cubicBezTo>
                  <a:pt x="3273603" y="1199954"/>
                  <a:pt x="3253059" y="1172376"/>
                  <a:pt x="3223792" y="1159149"/>
                </a:cubicBezTo>
                <a:cubicBezTo>
                  <a:pt x="3222104" y="1158305"/>
                  <a:pt x="3219853" y="1157179"/>
                  <a:pt x="3219290" y="1155772"/>
                </a:cubicBezTo>
                <a:cubicBezTo>
                  <a:pt x="3213380" y="1135792"/>
                  <a:pt x="3194807" y="1131289"/>
                  <a:pt x="3179610" y="1122847"/>
                </a:cubicBezTo>
                <a:cubicBezTo>
                  <a:pt x="3120794" y="1091047"/>
                  <a:pt x="3056913" y="1074443"/>
                  <a:pt x="2991343" y="1064594"/>
                </a:cubicBezTo>
                <a:cubicBezTo>
                  <a:pt x="2989373" y="1064312"/>
                  <a:pt x="2987403" y="1063749"/>
                  <a:pt x="2985715" y="1064312"/>
                </a:cubicBezTo>
                <a:cubicBezTo>
                  <a:pt x="2957573" y="1071629"/>
                  <a:pt x="2934497" y="1058121"/>
                  <a:pt x="2910577" y="1047146"/>
                </a:cubicBezTo>
                <a:cubicBezTo>
                  <a:pt x="2868083" y="1027728"/>
                  <a:pt x="2823901" y="1011125"/>
                  <a:pt x="2782252" y="989737"/>
                </a:cubicBezTo>
                <a:cubicBezTo>
                  <a:pt x="2743416" y="969475"/>
                  <a:pt x="2703455" y="968350"/>
                  <a:pt x="2661806" y="972571"/>
                </a:cubicBezTo>
                <a:cubicBezTo>
                  <a:pt x="2556275" y="983265"/>
                  <a:pt x="2469318" y="1031105"/>
                  <a:pt x="2401215" y="1110746"/>
                </a:cubicBezTo>
                <a:cubicBezTo>
                  <a:pt x="2310881" y="1216558"/>
                  <a:pt x="2249814" y="1337004"/>
                  <a:pt x="2232366" y="1476867"/>
                </a:cubicBezTo>
                <a:cubicBezTo>
                  <a:pt x="2221672" y="1563262"/>
                  <a:pt x="2230678" y="1646560"/>
                  <a:pt x="2277393" y="1722261"/>
                </a:cubicBezTo>
                <a:cubicBezTo>
                  <a:pt x="2297655" y="1755187"/>
                  <a:pt x="2320731" y="1785861"/>
                  <a:pt x="2358159" y="1803027"/>
                </a:cubicBezTo>
                <a:cubicBezTo>
                  <a:pt x="2356189" y="1803309"/>
                  <a:pt x="2354219" y="1804153"/>
                  <a:pt x="2352249" y="1804153"/>
                </a:cubicBezTo>
                <a:cubicBezTo>
                  <a:pt x="2252065" y="1807249"/>
                  <a:pt x="2151600" y="1810063"/>
                  <a:pt x="2051416" y="1813158"/>
                </a:cubicBezTo>
                <a:cubicBezTo>
                  <a:pt x="2047195" y="1813158"/>
                  <a:pt x="2042974" y="1813440"/>
                  <a:pt x="2038752" y="1813158"/>
                </a:cubicBezTo>
                <a:cubicBezTo>
                  <a:pt x="2006953" y="1812033"/>
                  <a:pt x="1987816" y="1791771"/>
                  <a:pt x="1991475" y="1759971"/>
                </a:cubicBezTo>
                <a:cubicBezTo>
                  <a:pt x="1994289" y="1735488"/>
                  <a:pt x="2000480" y="1711286"/>
                  <a:pt x="2005827" y="1687084"/>
                </a:cubicBezTo>
                <a:cubicBezTo>
                  <a:pt x="2052542" y="1477149"/>
                  <a:pt x="2098975" y="1267213"/>
                  <a:pt x="2145972" y="1057277"/>
                </a:cubicBezTo>
                <a:cubicBezTo>
                  <a:pt x="2156666" y="1009718"/>
                  <a:pt x="2189873" y="982702"/>
                  <a:pt x="2238557" y="980451"/>
                </a:cubicBezTo>
                <a:cubicBezTo>
                  <a:pt x="2378702" y="974541"/>
                  <a:pt x="2518566" y="968631"/>
                  <a:pt x="2658710" y="963003"/>
                </a:cubicBezTo>
                <a:cubicBezTo>
                  <a:pt x="2784222" y="957656"/>
                  <a:pt x="2909733" y="952590"/>
                  <a:pt x="3035244" y="947525"/>
                </a:cubicBezTo>
                <a:cubicBezTo>
                  <a:pt x="3098844" y="944992"/>
                  <a:pt x="3162725" y="942741"/>
                  <a:pt x="3226325" y="940208"/>
                </a:cubicBezTo>
                <a:cubicBezTo>
                  <a:pt x="3255874" y="939083"/>
                  <a:pt x="3285141" y="936831"/>
                  <a:pt x="3314689" y="935706"/>
                </a:cubicBezTo>
                <a:close/>
                <a:moveTo>
                  <a:pt x="3414028" y="924449"/>
                </a:moveTo>
                <a:cubicBezTo>
                  <a:pt x="3447798" y="924730"/>
                  <a:pt x="3481568" y="923886"/>
                  <a:pt x="3514775" y="928107"/>
                </a:cubicBezTo>
                <a:cubicBezTo>
                  <a:pt x="3552203" y="932610"/>
                  <a:pt x="3576123" y="955686"/>
                  <a:pt x="3584566" y="993396"/>
                </a:cubicBezTo>
                <a:cubicBezTo>
                  <a:pt x="3584566" y="1006622"/>
                  <a:pt x="3584566" y="1019567"/>
                  <a:pt x="3584566" y="1032794"/>
                </a:cubicBezTo>
                <a:cubicBezTo>
                  <a:pt x="3547701" y="1166185"/>
                  <a:pt x="3486633" y="1290852"/>
                  <a:pt x="3439074" y="1421428"/>
                </a:cubicBezTo>
                <a:cubicBezTo>
                  <a:pt x="3437949" y="1417489"/>
                  <a:pt x="3436260" y="1413549"/>
                  <a:pt x="3435416" y="1409327"/>
                </a:cubicBezTo>
                <a:cubicBezTo>
                  <a:pt x="3423315" y="1358110"/>
                  <a:pt x="3403897" y="1310269"/>
                  <a:pt x="3369565" y="1269464"/>
                </a:cubicBezTo>
                <a:cubicBezTo>
                  <a:pt x="3362811" y="1261584"/>
                  <a:pt x="3361403" y="1253142"/>
                  <a:pt x="3362811" y="1243574"/>
                </a:cubicBezTo>
                <a:cubicBezTo>
                  <a:pt x="3376881" y="1140576"/>
                  <a:pt x="3390952" y="1037297"/>
                  <a:pt x="3405304" y="934299"/>
                </a:cubicBezTo>
                <a:cubicBezTo>
                  <a:pt x="3405867" y="930640"/>
                  <a:pt x="3410933" y="924449"/>
                  <a:pt x="3414028" y="924449"/>
                </a:cubicBezTo>
                <a:close/>
                <a:moveTo>
                  <a:pt x="592277" y="545945"/>
                </a:moveTo>
                <a:cubicBezTo>
                  <a:pt x="597061" y="548478"/>
                  <a:pt x="601001" y="550448"/>
                  <a:pt x="604378" y="552980"/>
                </a:cubicBezTo>
                <a:cubicBezTo>
                  <a:pt x="648279" y="588720"/>
                  <a:pt x="692461" y="624460"/>
                  <a:pt x="736081" y="660762"/>
                </a:cubicBezTo>
                <a:cubicBezTo>
                  <a:pt x="752121" y="673989"/>
                  <a:pt x="760001" y="692562"/>
                  <a:pt x="762534" y="713387"/>
                </a:cubicBezTo>
                <a:cubicBezTo>
                  <a:pt x="765629" y="739559"/>
                  <a:pt x="768725" y="765730"/>
                  <a:pt x="773790" y="791339"/>
                </a:cubicBezTo>
                <a:cubicBezTo>
                  <a:pt x="775197" y="799782"/>
                  <a:pt x="780544" y="809350"/>
                  <a:pt x="787298" y="814134"/>
                </a:cubicBezTo>
                <a:cubicBezTo>
                  <a:pt x="1141037" y="1073880"/>
                  <a:pt x="1495339" y="1333064"/>
                  <a:pt x="1849359" y="1592247"/>
                </a:cubicBezTo>
                <a:cubicBezTo>
                  <a:pt x="1877219" y="1612790"/>
                  <a:pt x="1905361" y="1632771"/>
                  <a:pt x="1935754" y="1654721"/>
                </a:cubicBezTo>
                <a:cubicBezTo>
                  <a:pt x="1948980" y="1617574"/>
                  <a:pt x="1961644" y="1581835"/>
                  <a:pt x="1974308" y="1546095"/>
                </a:cubicBezTo>
                <a:cubicBezTo>
                  <a:pt x="1975715" y="1546376"/>
                  <a:pt x="1977403" y="1546658"/>
                  <a:pt x="1978810" y="1546939"/>
                </a:cubicBezTo>
                <a:cubicBezTo>
                  <a:pt x="1975152" y="1574236"/>
                  <a:pt x="1971494" y="1601534"/>
                  <a:pt x="1968117" y="1629112"/>
                </a:cubicBezTo>
                <a:cubicBezTo>
                  <a:pt x="1963895" y="1662882"/>
                  <a:pt x="1958830" y="1696933"/>
                  <a:pt x="1957423" y="1730985"/>
                </a:cubicBezTo>
                <a:cubicBezTo>
                  <a:pt x="1956579" y="1750965"/>
                  <a:pt x="1960518" y="1771508"/>
                  <a:pt x="1963051" y="1793177"/>
                </a:cubicBezTo>
                <a:lnTo>
                  <a:pt x="1842324" y="1711567"/>
                </a:lnTo>
                <a:cubicBezTo>
                  <a:pt x="1835851" y="1707064"/>
                  <a:pt x="1829097" y="1702280"/>
                  <a:pt x="1822625" y="1697496"/>
                </a:cubicBezTo>
                <a:cubicBezTo>
                  <a:pt x="1822625" y="1697778"/>
                  <a:pt x="1822625" y="1698059"/>
                  <a:pt x="1823188" y="1698903"/>
                </a:cubicBezTo>
                <a:lnTo>
                  <a:pt x="1814535" y="1693067"/>
                </a:lnTo>
                <a:lnTo>
                  <a:pt x="1814535" y="1700207"/>
                </a:lnTo>
                <a:cubicBezTo>
                  <a:pt x="1814535" y="1777034"/>
                  <a:pt x="1814535" y="1854141"/>
                  <a:pt x="1814535" y="1930968"/>
                </a:cubicBezTo>
                <a:cubicBezTo>
                  <a:pt x="1814535" y="1944757"/>
                  <a:pt x="1813973" y="1958265"/>
                  <a:pt x="1812847" y="1971773"/>
                </a:cubicBezTo>
                <a:cubicBezTo>
                  <a:pt x="1808907" y="2022428"/>
                  <a:pt x="1782454" y="2057323"/>
                  <a:pt x="1736583" y="2077866"/>
                </a:cubicBezTo>
                <a:cubicBezTo>
                  <a:pt x="1651315" y="2115857"/>
                  <a:pt x="1565483" y="2115013"/>
                  <a:pt x="1479933" y="2079836"/>
                </a:cubicBezTo>
                <a:cubicBezTo>
                  <a:pt x="1448696" y="2066891"/>
                  <a:pt x="1426182" y="2044378"/>
                  <a:pt x="1416614" y="2010608"/>
                </a:cubicBezTo>
                <a:lnTo>
                  <a:pt x="1407645" y="1990988"/>
                </a:lnTo>
                <a:lnTo>
                  <a:pt x="1370743" y="1960516"/>
                </a:lnTo>
                <a:cubicBezTo>
                  <a:pt x="1313334" y="1933500"/>
                  <a:pt x="1256770" y="1905359"/>
                  <a:pt x="1197954" y="1882001"/>
                </a:cubicBezTo>
                <a:cubicBezTo>
                  <a:pt x="1032763" y="1816713"/>
                  <a:pt x="861100" y="1775345"/>
                  <a:pt x="685778" y="1751706"/>
                </a:cubicBezTo>
                <a:cubicBezTo>
                  <a:pt x="643566" y="1745796"/>
                  <a:pt x="601072" y="1741294"/>
                  <a:pt x="556327" y="1735665"/>
                </a:cubicBezTo>
                <a:cubicBezTo>
                  <a:pt x="556327" y="1745796"/>
                  <a:pt x="556609" y="1753394"/>
                  <a:pt x="556327" y="1761274"/>
                </a:cubicBezTo>
                <a:cubicBezTo>
                  <a:pt x="553232" y="1819808"/>
                  <a:pt x="551262" y="1878343"/>
                  <a:pt x="546196" y="1936596"/>
                </a:cubicBezTo>
                <a:cubicBezTo>
                  <a:pt x="543382" y="1970084"/>
                  <a:pt x="527904" y="1984436"/>
                  <a:pt x="494135" y="1989502"/>
                </a:cubicBezTo>
                <a:cubicBezTo>
                  <a:pt x="415620" y="2001040"/>
                  <a:pt x="337105" y="2011171"/>
                  <a:pt x="258590" y="2021865"/>
                </a:cubicBezTo>
                <a:cubicBezTo>
                  <a:pt x="197804" y="2030026"/>
                  <a:pt x="136737" y="2038187"/>
                  <a:pt x="75951" y="2046066"/>
                </a:cubicBezTo>
                <a:cubicBezTo>
                  <a:pt x="69760" y="2046910"/>
                  <a:pt x="63851" y="2047473"/>
                  <a:pt x="57659" y="2047473"/>
                </a:cubicBezTo>
                <a:cubicBezTo>
                  <a:pt x="33458" y="2047473"/>
                  <a:pt x="19950" y="2038750"/>
                  <a:pt x="14321" y="2015392"/>
                </a:cubicBezTo>
                <a:cubicBezTo>
                  <a:pt x="8975" y="1992597"/>
                  <a:pt x="5316" y="1969521"/>
                  <a:pt x="3065" y="1946164"/>
                </a:cubicBezTo>
                <a:cubicBezTo>
                  <a:pt x="814" y="1922806"/>
                  <a:pt x="251" y="1899167"/>
                  <a:pt x="251" y="1875810"/>
                </a:cubicBezTo>
                <a:cubicBezTo>
                  <a:pt x="-31" y="1719625"/>
                  <a:pt x="-312" y="1563439"/>
                  <a:pt x="814" y="1407535"/>
                </a:cubicBezTo>
                <a:cubicBezTo>
                  <a:pt x="1095" y="1370107"/>
                  <a:pt x="2221" y="1332679"/>
                  <a:pt x="5598" y="1295250"/>
                </a:cubicBezTo>
                <a:cubicBezTo>
                  <a:pt x="9256" y="1252194"/>
                  <a:pt x="28955" y="1232213"/>
                  <a:pt x="71730" y="1226304"/>
                </a:cubicBezTo>
                <a:cubicBezTo>
                  <a:pt x="177824" y="1211389"/>
                  <a:pt x="284480" y="1197881"/>
                  <a:pt x="390855" y="1183810"/>
                </a:cubicBezTo>
                <a:cubicBezTo>
                  <a:pt x="422936" y="1179589"/>
                  <a:pt x="455018" y="1175649"/>
                  <a:pt x="487099" y="1171990"/>
                </a:cubicBezTo>
                <a:cubicBezTo>
                  <a:pt x="518618" y="1168332"/>
                  <a:pt x="545352" y="1186343"/>
                  <a:pt x="550980" y="1217580"/>
                </a:cubicBezTo>
                <a:cubicBezTo>
                  <a:pt x="555202" y="1240374"/>
                  <a:pt x="556609" y="1264013"/>
                  <a:pt x="557172" y="1287371"/>
                </a:cubicBezTo>
                <a:cubicBezTo>
                  <a:pt x="557734" y="1316075"/>
                  <a:pt x="556609" y="1344498"/>
                  <a:pt x="556327" y="1373202"/>
                </a:cubicBezTo>
                <a:cubicBezTo>
                  <a:pt x="556046" y="1401625"/>
                  <a:pt x="564207" y="1413445"/>
                  <a:pt x="592348" y="1419917"/>
                </a:cubicBezTo>
                <a:cubicBezTo>
                  <a:pt x="652571" y="1433988"/>
                  <a:pt x="713076" y="1447215"/>
                  <a:pt x="773298" y="1461004"/>
                </a:cubicBezTo>
                <a:cubicBezTo>
                  <a:pt x="979294" y="1508563"/>
                  <a:pt x="1185009" y="1556404"/>
                  <a:pt x="1391005" y="1603963"/>
                </a:cubicBezTo>
                <a:lnTo>
                  <a:pt x="1407609" y="1607284"/>
                </a:lnTo>
                <a:lnTo>
                  <a:pt x="1407609" y="1607059"/>
                </a:lnTo>
                <a:cubicBezTo>
                  <a:pt x="1407609" y="1600868"/>
                  <a:pt x="1407609" y="1596365"/>
                  <a:pt x="1407609" y="1591862"/>
                </a:cubicBezTo>
                <a:cubicBezTo>
                  <a:pt x="1407609" y="1564424"/>
                  <a:pt x="1407539" y="1532413"/>
                  <a:pt x="1407504" y="1500402"/>
                </a:cubicBezTo>
                <a:lnTo>
                  <a:pt x="1407598" y="1418604"/>
                </a:lnTo>
                <a:lnTo>
                  <a:pt x="1353787" y="1382311"/>
                </a:lnTo>
                <a:cubicBezTo>
                  <a:pt x="1167772" y="1239071"/>
                  <a:pt x="982037" y="1095549"/>
                  <a:pt x="796303" y="952309"/>
                </a:cubicBezTo>
                <a:cubicBezTo>
                  <a:pt x="742834" y="911222"/>
                  <a:pt x="689928" y="869291"/>
                  <a:pt x="634771" y="830456"/>
                </a:cubicBezTo>
                <a:cubicBezTo>
                  <a:pt x="586930" y="796686"/>
                  <a:pt x="570327" y="751660"/>
                  <a:pt x="575392" y="696502"/>
                </a:cubicBezTo>
                <a:cubicBezTo>
                  <a:pt x="579332" y="653446"/>
                  <a:pt x="584679" y="610671"/>
                  <a:pt x="589463" y="567895"/>
                </a:cubicBezTo>
                <a:cubicBezTo>
                  <a:pt x="590307" y="561423"/>
                  <a:pt x="591152" y="554950"/>
                  <a:pt x="592277" y="545945"/>
                </a:cubicBezTo>
                <a:close/>
                <a:moveTo>
                  <a:pt x="1575261" y="0"/>
                </a:moveTo>
                <a:cubicBezTo>
                  <a:pt x="1578638" y="844"/>
                  <a:pt x="1582015" y="2814"/>
                  <a:pt x="1585392" y="2533"/>
                </a:cubicBezTo>
                <a:cubicBezTo>
                  <a:pt x="1693455" y="-3940"/>
                  <a:pt x="1792513" y="25890"/>
                  <a:pt x="1887913" y="74294"/>
                </a:cubicBezTo>
                <a:cubicBezTo>
                  <a:pt x="2060702" y="161532"/>
                  <a:pt x="2233773" y="247645"/>
                  <a:pt x="2407124" y="334040"/>
                </a:cubicBezTo>
                <a:cubicBezTo>
                  <a:pt x="2517439" y="388916"/>
                  <a:pt x="2628317" y="442666"/>
                  <a:pt x="2738632" y="497542"/>
                </a:cubicBezTo>
                <a:cubicBezTo>
                  <a:pt x="2995001" y="624742"/>
                  <a:pt x="3251370" y="752504"/>
                  <a:pt x="3507458" y="879986"/>
                </a:cubicBezTo>
                <a:cubicBezTo>
                  <a:pt x="3512242" y="882518"/>
                  <a:pt x="3517026" y="885332"/>
                  <a:pt x="3521247" y="890398"/>
                </a:cubicBezTo>
                <a:cubicBezTo>
                  <a:pt x="3514775" y="890679"/>
                  <a:pt x="3508584" y="891242"/>
                  <a:pt x="3502111" y="891524"/>
                </a:cubicBezTo>
                <a:cubicBezTo>
                  <a:pt x="3419657" y="893775"/>
                  <a:pt x="3337202" y="895745"/>
                  <a:pt x="3254747" y="898559"/>
                </a:cubicBezTo>
                <a:cubicBezTo>
                  <a:pt x="3146965" y="902217"/>
                  <a:pt x="3039464" y="907001"/>
                  <a:pt x="2931682" y="910660"/>
                </a:cubicBezTo>
                <a:cubicBezTo>
                  <a:pt x="2821086" y="914318"/>
                  <a:pt x="2710490" y="917132"/>
                  <a:pt x="2599894" y="920509"/>
                </a:cubicBezTo>
                <a:cubicBezTo>
                  <a:pt x="2525037" y="922761"/>
                  <a:pt x="2450181" y="925856"/>
                  <a:pt x="2375043" y="928389"/>
                </a:cubicBezTo>
                <a:cubicBezTo>
                  <a:pt x="2344650" y="929515"/>
                  <a:pt x="2314257" y="930077"/>
                  <a:pt x="2283583" y="930640"/>
                </a:cubicBezTo>
                <a:cubicBezTo>
                  <a:pt x="2219983" y="931766"/>
                  <a:pt x="2173268" y="959626"/>
                  <a:pt x="2141468" y="1015346"/>
                </a:cubicBezTo>
                <a:cubicBezTo>
                  <a:pt x="2112201" y="1066845"/>
                  <a:pt x="2095035" y="1122565"/>
                  <a:pt x="2075617" y="1178004"/>
                </a:cubicBezTo>
                <a:cubicBezTo>
                  <a:pt x="2035938" y="1291696"/>
                  <a:pt x="1997384" y="1405669"/>
                  <a:pt x="1957704" y="1519361"/>
                </a:cubicBezTo>
                <a:cubicBezTo>
                  <a:pt x="1946729" y="1550598"/>
                  <a:pt x="1934065" y="1581272"/>
                  <a:pt x="1921402" y="1613635"/>
                </a:cubicBezTo>
                <a:cubicBezTo>
                  <a:pt x="1917180" y="1610821"/>
                  <a:pt x="1913241" y="1608288"/>
                  <a:pt x="1909301" y="1605193"/>
                </a:cubicBezTo>
                <a:cubicBezTo>
                  <a:pt x="1721878" y="1467862"/>
                  <a:pt x="1534174" y="1330531"/>
                  <a:pt x="1346470" y="1193201"/>
                </a:cubicBezTo>
                <a:cubicBezTo>
                  <a:pt x="1166927" y="1062061"/>
                  <a:pt x="987384" y="931203"/>
                  <a:pt x="808123" y="799782"/>
                </a:cubicBezTo>
                <a:cubicBezTo>
                  <a:pt x="802494" y="795561"/>
                  <a:pt x="797710" y="787681"/>
                  <a:pt x="796303" y="780646"/>
                </a:cubicBezTo>
                <a:cubicBezTo>
                  <a:pt x="791519" y="756163"/>
                  <a:pt x="787861" y="731680"/>
                  <a:pt x="784765" y="706915"/>
                </a:cubicBezTo>
                <a:cubicBezTo>
                  <a:pt x="781107" y="678492"/>
                  <a:pt x="768162" y="655416"/>
                  <a:pt x="745930" y="637687"/>
                </a:cubicBezTo>
                <a:cubicBezTo>
                  <a:pt x="698652" y="599415"/>
                  <a:pt x="651374" y="560861"/>
                  <a:pt x="603815" y="522870"/>
                </a:cubicBezTo>
                <a:cubicBezTo>
                  <a:pt x="595654" y="516397"/>
                  <a:pt x="592840" y="510487"/>
                  <a:pt x="595091" y="499512"/>
                </a:cubicBezTo>
                <a:cubicBezTo>
                  <a:pt x="614509" y="392574"/>
                  <a:pt x="633082" y="285636"/>
                  <a:pt x="652219" y="178699"/>
                </a:cubicBezTo>
                <a:cubicBezTo>
                  <a:pt x="657847" y="147180"/>
                  <a:pt x="666289" y="116506"/>
                  <a:pt x="685144" y="89771"/>
                </a:cubicBezTo>
                <a:cubicBezTo>
                  <a:pt x="711316" y="52625"/>
                  <a:pt x="749307" y="35177"/>
                  <a:pt x="792926" y="32081"/>
                </a:cubicBezTo>
                <a:cubicBezTo>
                  <a:pt x="845270" y="28142"/>
                  <a:pt x="897894" y="26734"/>
                  <a:pt x="950237" y="25046"/>
                </a:cubicBezTo>
                <a:cubicBezTo>
                  <a:pt x="1048733" y="21950"/>
                  <a:pt x="1146947" y="19980"/>
                  <a:pt x="1245442" y="16322"/>
                </a:cubicBezTo>
                <a:cubicBezTo>
                  <a:pt x="1347596" y="12382"/>
                  <a:pt x="1449468" y="7317"/>
                  <a:pt x="1551622" y="2533"/>
                </a:cubicBezTo>
                <a:cubicBezTo>
                  <a:pt x="1555562" y="2251"/>
                  <a:pt x="1559783" y="1126"/>
                  <a:pt x="1563723" y="281"/>
                </a:cubicBezTo>
                <a:cubicBezTo>
                  <a:pt x="1567663" y="0"/>
                  <a:pt x="1571321" y="0"/>
                  <a:pt x="1575261" y="0"/>
                </a:cubicBezTo>
                <a:close/>
              </a:path>
            </a:pathLst>
          </a:custGeom>
          <a:solidFill>
            <a:schemeClr val="accent6"/>
          </a:solidFill>
          <a:ln w="28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D1DB484A-850F-4009-A628-4C3748936BF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0130" y="450656"/>
            <a:ext cx="5908314" cy="724247"/>
          </a:xfrm>
        </p:spPr>
        <p:txBody>
          <a:bodyPr/>
          <a:lstStyle/>
          <a:p>
            <a:r>
              <a: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분석 결과</a:t>
            </a:r>
            <a:endParaRPr lang="en-US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EDC760-3D3E-4A0B-A073-47B75AC2C8E0}"/>
              </a:ext>
            </a:extLst>
          </p:cNvPr>
          <p:cNvSpPr txBox="1"/>
          <p:nvPr/>
        </p:nvSpPr>
        <p:spPr>
          <a:xfrm>
            <a:off x="300942" y="3541852"/>
            <a:ext cx="365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2021.03</a:t>
            </a:r>
            <a:r>
              <a:rPr lang="ko-KR" altLang="en-US" dirty="0"/>
              <a:t>월</a:t>
            </a:r>
            <a:r>
              <a:rPr lang="en-US" altLang="ko-KR" dirty="0"/>
              <a:t>-06</a:t>
            </a:r>
            <a:r>
              <a:rPr lang="ko-KR" altLang="en-US" dirty="0"/>
              <a:t>월 </a:t>
            </a:r>
            <a:r>
              <a:rPr lang="en-US" altLang="ko-KR" dirty="0"/>
              <a:t>(</a:t>
            </a:r>
            <a:r>
              <a:rPr lang="ko-KR" altLang="en-US" dirty="0"/>
              <a:t>거리두기 개편안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A8FE03-A72C-2CE0-E676-C57BDFE53E07}"/>
              </a:ext>
            </a:extLst>
          </p:cNvPr>
          <p:cNvSpPr txBox="1"/>
          <p:nvPr/>
        </p:nvSpPr>
        <p:spPr>
          <a:xfrm>
            <a:off x="1413510" y="1267236"/>
            <a:ext cx="45949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-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코로나가 잠잠해지는 기간에는 대부분 두 그래프가 유사한 모양을 보였음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marL="171450" indent="-171450" algn="just">
              <a:buFontTx/>
              <a:buChar char="-"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이로 인해 코로나와 대중교통 밀집 시간의 유동인구 데이터는 연관이 있음을 알 수 있었음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5818265"/>
      </p:ext>
    </p:extLst>
  </p:cSld>
  <p:clrMapOvr>
    <a:masterClrMapping/>
  </p:clrMapOvr>
  <p:transition spd="slow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D4C3487-A463-432A-A87C-3463B157B871}"/>
              </a:ext>
            </a:extLst>
          </p:cNvPr>
          <p:cNvSpPr/>
          <p:nvPr/>
        </p:nvSpPr>
        <p:spPr>
          <a:xfrm>
            <a:off x="971421" y="5309533"/>
            <a:ext cx="505258" cy="5052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49AA7AF-BC65-43B9-B0A0-17B163F03BFF}"/>
              </a:ext>
            </a:extLst>
          </p:cNvPr>
          <p:cNvSpPr/>
          <p:nvPr/>
        </p:nvSpPr>
        <p:spPr>
          <a:xfrm>
            <a:off x="966856" y="2983607"/>
            <a:ext cx="505258" cy="50525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ECBE8F9-CB8A-4F81-B531-DEC757293CB3}"/>
              </a:ext>
            </a:extLst>
          </p:cNvPr>
          <p:cNvSpPr/>
          <p:nvPr/>
        </p:nvSpPr>
        <p:spPr>
          <a:xfrm>
            <a:off x="966857" y="3746458"/>
            <a:ext cx="505258" cy="50525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CBA0FC3-2860-46AD-B2BB-B21A72A3AA88}"/>
              </a:ext>
            </a:extLst>
          </p:cNvPr>
          <p:cNvSpPr/>
          <p:nvPr/>
        </p:nvSpPr>
        <p:spPr>
          <a:xfrm>
            <a:off x="966858" y="4509309"/>
            <a:ext cx="505258" cy="50525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7E1102E-B51B-48DF-8462-A128864AB44D}"/>
              </a:ext>
            </a:extLst>
          </p:cNvPr>
          <p:cNvSpPr/>
          <p:nvPr/>
        </p:nvSpPr>
        <p:spPr>
          <a:xfrm>
            <a:off x="966856" y="2182534"/>
            <a:ext cx="505258" cy="50525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8" name="Freeform 3">
            <a:extLst>
              <a:ext uri="{FF2B5EF4-FFF2-40B4-BE49-F238E27FC236}">
                <a16:creationId xmlns:a16="http://schemas.microsoft.com/office/drawing/2014/main" id="{B56230DA-C1E6-4CB0-91CD-0E3B135A91C8}"/>
              </a:ext>
            </a:extLst>
          </p:cNvPr>
          <p:cNvSpPr/>
          <p:nvPr/>
        </p:nvSpPr>
        <p:spPr>
          <a:xfrm>
            <a:off x="19052" y="3753220"/>
            <a:ext cx="12153901" cy="2635034"/>
          </a:xfrm>
          <a:custGeom>
            <a:avLst/>
            <a:gdLst>
              <a:gd name="connsiteX0" fmla="*/ 0 w 9096375"/>
              <a:gd name="connsiteY0" fmla="*/ 2457450 h 2466975"/>
              <a:gd name="connsiteX1" fmla="*/ 6610350 w 9096375"/>
              <a:gd name="connsiteY1" fmla="*/ 2457450 h 2466975"/>
              <a:gd name="connsiteX2" fmla="*/ 6591300 w 9096375"/>
              <a:gd name="connsiteY2" fmla="*/ 2219325 h 2466975"/>
              <a:gd name="connsiteX3" fmla="*/ 6000750 w 9096375"/>
              <a:gd name="connsiteY3" fmla="*/ 1152525 h 2466975"/>
              <a:gd name="connsiteX4" fmla="*/ 6124575 w 9096375"/>
              <a:gd name="connsiteY4" fmla="*/ 1009650 h 2466975"/>
              <a:gd name="connsiteX5" fmla="*/ 6619875 w 9096375"/>
              <a:gd name="connsiteY5" fmla="*/ 1466850 h 2466975"/>
              <a:gd name="connsiteX6" fmla="*/ 6562725 w 9096375"/>
              <a:gd name="connsiteY6" fmla="*/ 0 h 2466975"/>
              <a:gd name="connsiteX7" fmla="*/ 6838950 w 9096375"/>
              <a:gd name="connsiteY7" fmla="*/ 9525 h 2466975"/>
              <a:gd name="connsiteX8" fmla="*/ 6905625 w 9096375"/>
              <a:gd name="connsiteY8" fmla="*/ 981075 h 2466975"/>
              <a:gd name="connsiteX9" fmla="*/ 7239000 w 9096375"/>
              <a:gd name="connsiteY9" fmla="*/ 981075 h 2466975"/>
              <a:gd name="connsiteX10" fmla="*/ 7629525 w 9096375"/>
              <a:gd name="connsiteY10" fmla="*/ 981075 h 2466975"/>
              <a:gd name="connsiteX11" fmla="*/ 7915275 w 9096375"/>
              <a:gd name="connsiteY11" fmla="*/ 981075 h 2466975"/>
              <a:gd name="connsiteX12" fmla="*/ 7896225 w 9096375"/>
              <a:gd name="connsiteY12" fmla="*/ 1781175 h 2466975"/>
              <a:gd name="connsiteX13" fmla="*/ 7658100 w 9096375"/>
              <a:gd name="connsiteY13" fmla="*/ 2466975 h 2466975"/>
              <a:gd name="connsiteX14" fmla="*/ 9096375 w 9096375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24575 w 9144000"/>
              <a:gd name="connsiteY4" fmla="*/ 1009650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24575 w 9144000"/>
              <a:gd name="connsiteY4" fmla="*/ 1009650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24575 w 9144000"/>
              <a:gd name="connsiteY4" fmla="*/ 1009650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24575 w 9144000"/>
              <a:gd name="connsiteY4" fmla="*/ 1009650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24575 w 9144000"/>
              <a:gd name="connsiteY4" fmla="*/ 1009650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57493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592062 w 9144000"/>
              <a:gd name="connsiteY1" fmla="*/ 2464766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592062 w 9144000"/>
              <a:gd name="connsiteY1" fmla="*/ 2464766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592062 w 9144000"/>
              <a:gd name="connsiteY1" fmla="*/ 2464766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592062 w 9144000"/>
              <a:gd name="connsiteY1" fmla="*/ 2464766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592062 w 9144000"/>
              <a:gd name="connsiteY1" fmla="*/ 2464766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592062 w 9144000"/>
              <a:gd name="connsiteY1" fmla="*/ 2464766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592062 w 9144000"/>
              <a:gd name="connsiteY1" fmla="*/ 2464766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7726 w 9144000"/>
              <a:gd name="connsiteY4" fmla="*/ 984046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592062 w 9144000"/>
              <a:gd name="connsiteY1" fmla="*/ 2464766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7726 w 9144000"/>
              <a:gd name="connsiteY4" fmla="*/ 984046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592062 w 9144000"/>
              <a:gd name="connsiteY1" fmla="*/ 2464766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7726 w 9144000"/>
              <a:gd name="connsiteY4" fmla="*/ 984046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592062 w 9144000"/>
              <a:gd name="connsiteY1" fmla="*/ 2464766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7726 w 9144000"/>
              <a:gd name="connsiteY4" fmla="*/ 984046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592062 w 9144000"/>
              <a:gd name="connsiteY1" fmla="*/ 2464766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7726 w 9144000"/>
              <a:gd name="connsiteY4" fmla="*/ 984046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592062 w 9144000"/>
              <a:gd name="connsiteY1" fmla="*/ 2464766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7726 w 9144000"/>
              <a:gd name="connsiteY4" fmla="*/ 984046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553469 h 2562994"/>
              <a:gd name="connsiteX1" fmla="*/ 6592062 w 9144000"/>
              <a:gd name="connsiteY1" fmla="*/ 2560785 h 2562994"/>
              <a:gd name="connsiteX2" fmla="*/ 6591300 w 9144000"/>
              <a:gd name="connsiteY2" fmla="*/ 2315344 h 2562994"/>
              <a:gd name="connsiteX3" fmla="*/ 6000750 w 9144000"/>
              <a:gd name="connsiteY3" fmla="*/ 1248544 h 2562994"/>
              <a:gd name="connsiteX4" fmla="*/ 6197726 w 9144000"/>
              <a:gd name="connsiteY4" fmla="*/ 1080065 h 2562994"/>
              <a:gd name="connsiteX5" fmla="*/ 6619875 w 9144000"/>
              <a:gd name="connsiteY5" fmla="*/ 1562869 h 2562994"/>
              <a:gd name="connsiteX6" fmla="*/ 6562725 w 9144000"/>
              <a:gd name="connsiteY6" fmla="*/ 96019 h 2562994"/>
              <a:gd name="connsiteX7" fmla="*/ 6838950 w 9144000"/>
              <a:gd name="connsiteY7" fmla="*/ 105544 h 2562994"/>
              <a:gd name="connsiteX8" fmla="*/ 6905625 w 9144000"/>
              <a:gd name="connsiteY8" fmla="*/ 1077094 h 2562994"/>
              <a:gd name="connsiteX9" fmla="*/ 7239000 w 9144000"/>
              <a:gd name="connsiteY9" fmla="*/ 1077094 h 2562994"/>
              <a:gd name="connsiteX10" fmla="*/ 7629525 w 9144000"/>
              <a:gd name="connsiteY10" fmla="*/ 1077094 h 2562994"/>
              <a:gd name="connsiteX11" fmla="*/ 7915275 w 9144000"/>
              <a:gd name="connsiteY11" fmla="*/ 1077094 h 2562994"/>
              <a:gd name="connsiteX12" fmla="*/ 7896225 w 9144000"/>
              <a:gd name="connsiteY12" fmla="*/ 1877194 h 2562994"/>
              <a:gd name="connsiteX13" fmla="*/ 7658100 w 9144000"/>
              <a:gd name="connsiteY13" fmla="*/ 2562994 h 2562994"/>
              <a:gd name="connsiteX14" fmla="*/ 9144000 w 9144000"/>
              <a:gd name="connsiteY14" fmla="*/ 2562994 h 2562994"/>
              <a:gd name="connsiteX0" fmla="*/ 0 w 9144000"/>
              <a:gd name="connsiteY0" fmla="*/ 2613374 h 2622899"/>
              <a:gd name="connsiteX1" fmla="*/ 6592062 w 9144000"/>
              <a:gd name="connsiteY1" fmla="*/ 2620690 h 2622899"/>
              <a:gd name="connsiteX2" fmla="*/ 6591300 w 9144000"/>
              <a:gd name="connsiteY2" fmla="*/ 2375249 h 2622899"/>
              <a:gd name="connsiteX3" fmla="*/ 6000750 w 9144000"/>
              <a:gd name="connsiteY3" fmla="*/ 1308449 h 2622899"/>
              <a:gd name="connsiteX4" fmla="*/ 6197726 w 9144000"/>
              <a:gd name="connsiteY4" fmla="*/ 1139970 h 2622899"/>
              <a:gd name="connsiteX5" fmla="*/ 6619875 w 9144000"/>
              <a:gd name="connsiteY5" fmla="*/ 1622774 h 2622899"/>
              <a:gd name="connsiteX6" fmla="*/ 6562725 w 9144000"/>
              <a:gd name="connsiteY6" fmla="*/ 155924 h 2622899"/>
              <a:gd name="connsiteX7" fmla="*/ 6838950 w 9144000"/>
              <a:gd name="connsiteY7" fmla="*/ 165449 h 2622899"/>
              <a:gd name="connsiteX8" fmla="*/ 6905625 w 9144000"/>
              <a:gd name="connsiteY8" fmla="*/ 1136999 h 2622899"/>
              <a:gd name="connsiteX9" fmla="*/ 7239000 w 9144000"/>
              <a:gd name="connsiteY9" fmla="*/ 1136999 h 2622899"/>
              <a:gd name="connsiteX10" fmla="*/ 7629525 w 9144000"/>
              <a:gd name="connsiteY10" fmla="*/ 1136999 h 2622899"/>
              <a:gd name="connsiteX11" fmla="*/ 7915275 w 9144000"/>
              <a:gd name="connsiteY11" fmla="*/ 1136999 h 2622899"/>
              <a:gd name="connsiteX12" fmla="*/ 7896225 w 9144000"/>
              <a:gd name="connsiteY12" fmla="*/ 1937099 h 2622899"/>
              <a:gd name="connsiteX13" fmla="*/ 7658100 w 9144000"/>
              <a:gd name="connsiteY13" fmla="*/ 2622899 h 2622899"/>
              <a:gd name="connsiteX14" fmla="*/ 9144000 w 9144000"/>
              <a:gd name="connsiteY14" fmla="*/ 2622899 h 2622899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5868 w 9144000"/>
              <a:gd name="connsiteY10" fmla="*/ 1178395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5868 w 9144000"/>
              <a:gd name="connsiteY10" fmla="*/ 1178395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5868 w 9144000"/>
              <a:gd name="connsiteY10" fmla="*/ 1178395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5868 w 9144000"/>
              <a:gd name="connsiteY10" fmla="*/ 1178395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5868 w 9144000"/>
              <a:gd name="connsiteY10" fmla="*/ 1178395 h 2635034"/>
              <a:gd name="connsiteX11" fmla="*/ 7915275 w 9144000"/>
              <a:gd name="connsiteY11" fmla="*/ 1149134 h 2635034"/>
              <a:gd name="connsiteX12" fmla="*/ 7877937 w 9144000"/>
              <a:gd name="connsiteY12" fmla="*/ 1945576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5868 w 9144000"/>
              <a:gd name="connsiteY10" fmla="*/ 1178395 h 2635034"/>
              <a:gd name="connsiteX11" fmla="*/ 7915275 w 9144000"/>
              <a:gd name="connsiteY11" fmla="*/ 1149134 h 2635034"/>
              <a:gd name="connsiteX12" fmla="*/ 7877937 w 9144000"/>
              <a:gd name="connsiteY12" fmla="*/ 1945576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5868 w 9144000"/>
              <a:gd name="connsiteY10" fmla="*/ 1178395 h 2635034"/>
              <a:gd name="connsiteX11" fmla="*/ 7915275 w 9144000"/>
              <a:gd name="connsiteY11" fmla="*/ 1149134 h 2635034"/>
              <a:gd name="connsiteX12" fmla="*/ 7877937 w 9144000"/>
              <a:gd name="connsiteY12" fmla="*/ 1945576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5868 w 9144000"/>
              <a:gd name="connsiteY10" fmla="*/ 1178395 h 2635034"/>
              <a:gd name="connsiteX11" fmla="*/ 7915275 w 9144000"/>
              <a:gd name="connsiteY11" fmla="*/ 1149134 h 2635034"/>
              <a:gd name="connsiteX12" fmla="*/ 7877937 w 9144000"/>
              <a:gd name="connsiteY12" fmla="*/ 1945576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5868 w 9144000"/>
              <a:gd name="connsiteY10" fmla="*/ 1178395 h 2635034"/>
              <a:gd name="connsiteX11" fmla="*/ 7922590 w 9144000"/>
              <a:gd name="connsiteY11" fmla="*/ 1167422 h 2635034"/>
              <a:gd name="connsiteX12" fmla="*/ 7877937 w 9144000"/>
              <a:gd name="connsiteY12" fmla="*/ 1945576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5868 w 9144000"/>
              <a:gd name="connsiteY10" fmla="*/ 1178395 h 2635034"/>
              <a:gd name="connsiteX11" fmla="*/ 7922590 w 9144000"/>
              <a:gd name="connsiteY11" fmla="*/ 1167422 h 2635034"/>
              <a:gd name="connsiteX12" fmla="*/ 7877937 w 9144000"/>
              <a:gd name="connsiteY12" fmla="*/ 1945576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5868 w 9144000"/>
              <a:gd name="connsiteY10" fmla="*/ 1178395 h 2635034"/>
              <a:gd name="connsiteX11" fmla="*/ 7732165 w 9144000"/>
              <a:gd name="connsiteY11" fmla="*/ 854927 h 2635034"/>
              <a:gd name="connsiteX12" fmla="*/ 7922590 w 9144000"/>
              <a:gd name="connsiteY12" fmla="*/ 1167422 h 2635034"/>
              <a:gd name="connsiteX13" fmla="*/ 7877937 w 9144000"/>
              <a:gd name="connsiteY13" fmla="*/ 1945576 h 2635034"/>
              <a:gd name="connsiteX14" fmla="*/ 7658100 w 9144000"/>
              <a:gd name="connsiteY14" fmla="*/ 2635034 h 2635034"/>
              <a:gd name="connsiteX15" fmla="*/ 9144000 w 9144000"/>
              <a:gd name="connsiteY15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399324 w 9144000"/>
              <a:gd name="connsiteY10" fmla="*/ 792748 h 2635034"/>
              <a:gd name="connsiteX11" fmla="*/ 7625868 w 9144000"/>
              <a:gd name="connsiteY11" fmla="*/ 1178395 h 2635034"/>
              <a:gd name="connsiteX12" fmla="*/ 7732165 w 9144000"/>
              <a:gd name="connsiteY12" fmla="*/ 854927 h 2635034"/>
              <a:gd name="connsiteX13" fmla="*/ 7922590 w 9144000"/>
              <a:gd name="connsiteY13" fmla="*/ 1167422 h 2635034"/>
              <a:gd name="connsiteX14" fmla="*/ 7877937 w 9144000"/>
              <a:gd name="connsiteY14" fmla="*/ 1945576 h 2635034"/>
              <a:gd name="connsiteX15" fmla="*/ 7658100 w 9144000"/>
              <a:gd name="connsiteY15" fmla="*/ 2635034 h 2635034"/>
              <a:gd name="connsiteX16" fmla="*/ 9144000 w 9144000"/>
              <a:gd name="connsiteY16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39000 w 9144000"/>
              <a:gd name="connsiteY10" fmla="*/ 1149134 h 2635034"/>
              <a:gd name="connsiteX11" fmla="*/ 7399324 w 9144000"/>
              <a:gd name="connsiteY11" fmla="*/ 792748 h 2635034"/>
              <a:gd name="connsiteX12" fmla="*/ 7625868 w 9144000"/>
              <a:gd name="connsiteY12" fmla="*/ 1178395 h 2635034"/>
              <a:gd name="connsiteX13" fmla="*/ 7732165 w 9144000"/>
              <a:gd name="connsiteY13" fmla="*/ 85492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39000 w 9144000"/>
              <a:gd name="connsiteY10" fmla="*/ 1149134 h 2635034"/>
              <a:gd name="connsiteX11" fmla="*/ 7399324 w 9144000"/>
              <a:gd name="connsiteY11" fmla="*/ 792748 h 2635034"/>
              <a:gd name="connsiteX12" fmla="*/ 7625868 w 9144000"/>
              <a:gd name="connsiteY12" fmla="*/ 1178395 h 2635034"/>
              <a:gd name="connsiteX13" fmla="*/ 7732165 w 9144000"/>
              <a:gd name="connsiteY13" fmla="*/ 85492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39000 w 9144000"/>
              <a:gd name="connsiteY10" fmla="*/ 1149134 h 2635034"/>
              <a:gd name="connsiteX11" fmla="*/ 7399324 w 9144000"/>
              <a:gd name="connsiteY11" fmla="*/ 792748 h 2635034"/>
              <a:gd name="connsiteX12" fmla="*/ 7625868 w 9144000"/>
              <a:gd name="connsiteY12" fmla="*/ 1178395 h 2635034"/>
              <a:gd name="connsiteX13" fmla="*/ 7732165 w 9144000"/>
              <a:gd name="connsiteY13" fmla="*/ 85492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39000 w 9144000"/>
              <a:gd name="connsiteY10" fmla="*/ 1149134 h 2635034"/>
              <a:gd name="connsiteX11" fmla="*/ 7399324 w 9144000"/>
              <a:gd name="connsiteY11" fmla="*/ 792748 h 2635034"/>
              <a:gd name="connsiteX12" fmla="*/ 7625868 w 9144000"/>
              <a:gd name="connsiteY12" fmla="*/ 1178395 h 2635034"/>
              <a:gd name="connsiteX13" fmla="*/ 7732165 w 9144000"/>
              <a:gd name="connsiteY13" fmla="*/ 85492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39000 w 9144000"/>
              <a:gd name="connsiteY10" fmla="*/ 1149134 h 2635034"/>
              <a:gd name="connsiteX11" fmla="*/ 7399324 w 9144000"/>
              <a:gd name="connsiteY11" fmla="*/ 792748 h 2635034"/>
              <a:gd name="connsiteX12" fmla="*/ 7625868 w 9144000"/>
              <a:gd name="connsiteY12" fmla="*/ 1178395 h 2635034"/>
              <a:gd name="connsiteX13" fmla="*/ 7732165 w 9144000"/>
              <a:gd name="connsiteY13" fmla="*/ 85492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39000 w 9144000"/>
              <a:gd name="connsiteY10" fmla="*/ 1149134 h 2635034"/>
              <a:gd name="connsiteX11" fmla="*/ 7399324 w 9144000"/>
              <a:gd name="connsiteY11" fmla="*/ 792748 h 2635034"/>
              <a:gd name="connsiteX12" fmla="*/ 7625868 w 9144000"/>
              <a:gd name="connsiteY12" fmla="*/ 1178395 h 2635034"/>
              <a:gd name="connsiteX13" fmla="*/ 7732165 w 9144000"/>
              <a:gd name="connsiteY13" fmla="*/ 85492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39000 w 9144000"/>
              <a:gd name="connsiteY10" fmla="*/ 1149134 h 2635034"/>
              <a:gd name="connsiteX11" fmla="*/ 7399324 w 9144000"/>
              <a:gd name="connsiteY11" fmla="*/ 792748 h 2635034"/>
              <a:gd name="connsiteX12" fmla="*/ 7625868 w 9144000"/>
              <a:gd name="connsiteY12" fmla="*/ 1178395 h 2635034"/>
              <a:gd name="connsiteX13" fmla="*/ 7732165 w 9144000"/>
              <a:gd name="connsiteY13" fmla="*/ 85492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39000 w 9144000"/>
              <a:gd name="connsiteY10" fmla="*/ 1149134 h 2635034"/>
              <a:gd name="connsiteX11" fmla="*/ 7399324 w 9144000"/>
              <a:gd name="connsiteY11" fmla="*/ 792748 h 2635034"/>
              <a:gd name="connsiteX12" fmla="*/ 7625868 w 9144000"/>
              <a:gd name="connsiteY12" fmla="*/ 1178395 h 2635034"/>
              <a:gd name="connsiteX13" fmla="*/ 7732165 w 9144000"/>
              <a:gd name="connsiteY13" fmla="*/ 85492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399324 w 9144000"/>
              <a:gd name="connsiteY11" fmla="*/ 792748 h 2635034"/>
              <a:gd name="connsiteX12" fmla="*/ 7625868 w 9144000"/>
              <a:gd name="connsiteY12" fmla="*/ 1178395 h 2635034"/>
              <a:gd name="connsiteX13" fmla="*/ 7732165 w 9144000"/>
              <a:gd name="connsiteY13" fmla="*/ 85492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399324 w 9144000"/>
              <a:gd name="connsiteY11" fmla="*/ 792748 h 2635034"/>
              <a:gd name="connsiteX12" fmla="*/ 7622210 w 9144000"/>
              <a:gd name="connsiteY12" fmla="*/ 1156449 h 2635034"/>
              <a:gd name="connsiteX13" fmla="*/ 7732165 w 9144000"/>
              <a:gd name="connsiteY13" fmla="*/ 85492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399324 w 9144000"/>
              <a:gd name="connsiteY11" fmla="*/ 792748 h 2635034"/>
              <a:gd name="connsiteX12" fmla="*/ 7622210 w 9144000"/>
              <a:gd name="connsiteY12" fmla="*/ 1178395 h 2635034"/>
              <a:gd name="connsiteX13" fmla="*/ 7732165 w 9144000"/>
              <a:gd name="connsiteY13" fmla="*/ 85492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399324 w 9144000"/>
              <a:gd name="connsiteY11" fmla="*/ 792748 h 2635034"/>
              <a:gd name="connsiteX12" fmla="*/ 7622210 w 9144000"/>
              <a:gd name="connsiteY12" fmla="*/ 1178395 h 2635034"/>
              <a:gd name="connsiteX13" fmla="*/ 7732165 w 9144000"/>
              <a:gd name="connsiteY13" fmla="*/ 85492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399324 w 9144000"/>
              <a:gd name="connsiteY11" fmla="*/ 792748 h 2635034"/>
              <a:gd name="connsiteX12" fmla="*/ 7622210 w 9144000"/>
              <a:gd name="connsiteY12" fmla="*/ 1178395 h 2635034"/>
              <a:gd name="connsiteX13" fmla="*/ 7732165 w 9144000"/>
              <a:gd name="connsiteY13" fmla="*/ 85492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399324 w 9144000"/>
              <a:gd name="connsiteY11" fmla="*/ 792748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399324 w 9144000"/>
              <a:gd name="connsiteY11" fmla="*/ 792748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399324 w 9144000"/>
              <a:gd name="connsiteY11" fmla="*/ 792748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399324 w 9144000"/>
              <a:gd name="connsiteY11" fmla="*/ 792748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399324 w 9144000"/>
              <a:gd name="connsiteY11" fmla="*/ 792748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399324 w 9144000"/>
              <a:gd name="connsiteY11" fmla="*/ 792748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5 w 9144000"/>
              <a:gd name="connsiteY9" fmla="*/ 796405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5 w 9144000"/>
              <a:gd name="connsiteY9" fmla="*/ 796405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5 w 9144000"/>
              <a:gd name="connsiteY9" fmla="*/ 796405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106715 w 9144000"/>
              <a:gd name="connsiteY9" fmla="*/ 730568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914513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914513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914513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914513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914513 w 9144000"/>
              <a:gd name="connsiteY15" fmla="*/ 1945576 h 2635034"/>
              <a:gd name="connsiteX16" fmla="*/ 7798002 w 9144000"/>
              <a:gd name="connsiteY16" fmla="*/ 2383804 h 2635034"/>
              <a:gd name="connsiteX17" fmla="*/ 7658100 w 9144000"/>
              <a:gd name="connsiteY17" fmla="*/ 2635034 h 2635034"/>
              <a:gd name="connsiteX18" fmla="*/ 9144000 w 9144000"/>
              <a:gd name="connsiteY18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914513 w 9144000"/>
              <a:gd name="connsiteY15" fmla="*/ 1945576 h 2635034"/>
              <a:gd name="connsiteX16" fmla="*/ 7798002 w 9144000"/>
              <a:gd name="connsiteY16" fmla="*/ 2383804 h 2635034"/>
              <a:gd name="connsiteX17" fmla="*/ 7658100 w 9144000"/>
              <a:gd name="connsiteY17" fmla="*/ 2635034 h 2635034"/>
              <a:gd name="connsiteX18" fmla="*/ 9144000 w 9144000"/>
              <a:gd name="connsiteY18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914513 w 9144000"/>
              <a:gd name="connsiteY15" fmla="*/ 1945576 h 2635034"/>
              <a:gd name="connsiteX16" fmla="*/ 7798002 w 9144000"/>
              <a:gd name="connsiteY16" fmla="*/ 2383804 h 2635034"/>
              <a:gd name="connsiteX17" fmla="*/ 7658100 w 9144000"/>
              <a:gd name="connsiteY17" fmla="*/ 2635034 h 2635034"/>
              <a:gd name="connsiteX18" fmla="*/ 9144000 w 9144000"/>
              <a:gd name="connsiteY18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914513 w 9144000"/>
              <a:gd name="connsiteY15" fmla="*/ 1945576 h 2635034"/>
              <a:gd name="connsiteX16" fmla="*/ 7798002 w 9144000"/>
              <a:gd name="connsiteY16" fmla="*/ 2317968 h 2635034"/>
              <a:gd name="connsiteX17" fmla="*/ 7658100 w 9144000"/>
              <a:gd name="connsiteY17" fmla="*/ 2635034 h 2635034"/>
              <a:gd name="connsiteX18" fmla="*/ 9144000 w 9144000"/>
              <a:gd name="connsiteY18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914513 w 9144000"/>
              <a:gd name="connsiteY15" fmla="*/ 1945576 h 2635034"/>
              <a:gd name="connsiteX16" fmla="*/ 7798002 w 9144000"/>
              <a:gd name="connsiteY16" fmla="*/ 2317968 h 2635034"/>
              <a:gd name="connsiteX17" fmla="*/ 7658100 w 9144000"/>
              <a:gd name="connsiteY17" fmla="*/ 2635034 h 2635034"/>
              <a:gd name="connsiteX18" fmla="*/ 9144000 w 9144000"/>
              <a:gd name="connsiteY18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914513 w 9144000"/>
              <a:gd name="connsiteY15" fmla="*/ 1945576 h 2635034"/>
              <a:gd name="connsiteX16" fmla="*/ 7798002 w 9144000"/>
              <a:gd name="connsiteY16" fmla="*/ 2317968 h 2635034"/>
              <a:gd name="connsiteX17" fmla="*/ 7723937 w 9144000"/>
              <a:gd name="connsiteY17" fmla="*/ 2635034 h 2635034"/>
              <a:gd name="connsiteX18" fmla="*/ 9144000 w 9144000"/>
              <a:gd name="connsiteY18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914513 w 9144000"/>
              <a:gd name="connsiteY15" fmla="*/ 1945576 h 2635034"/>
              <a:gd name="connsiteX16" fmla="*/ 7798002 w 9144000"/>
              <a:gd name="connsiteY16" fmla="*/ 2317968 h 2635034"/>
              <a:gd name="connsiteX17" fmla="*/ 7723937 w 9144000"/>
              <a:gd name="connsiteY17" fmla="*/ 2635034 h 2635034"/>
              <a:gd name="connsiteX18" fmla="*/ 9144000 w 9144000"/>
              <a:gd name="connsiteY18" fmla="*/ 2635034 h 2635034"/>
              <a:gd name="connsiteX0" fmla="*/ 0 w 9982200"/>
              <a:gd name="connsiteY0" fmla="*/ 2625509 h 2635034"/>
              <a:gd name="connsiteX1" fmla="*/ 6592062 w 9982200"/>
              <a:gd name="connsiteY1" fmla="*/ 2632825 h 2635034"/>
              <a:gd name="connsiteX2" fmla="*/ 6591300 w 9982200"/>
              <a:gd name="connsiteY2" fmla="*/ 2387384 h 2635034"/>
              <a:gd name="connsiteX3" fmla="*/ 6000750 w 9982200"/>
              <a:gd name="connsiteY3" fmla="*/ 1320584 h 2635034"/>
              <a:gd name="connsiteX4" fmla="*/ 6197726 w 9982200"/>
              <a:gd name="connsiteY4" fmla="*/ 1152105 h 2635034"/>
              <a:gd name="connsiteX5" fmla="*/ 6619875 w 9982200"/>
              <a:gd name="connsiteY5" fmla="*/ 1634909 h 2635034"/>
              <a:gd name="connsiteX6" fmla="*/ 6562725 w 9982200"/>
              <a:gd name="connsiteY6" fmla="*/ 168059 h 2635034"/>
              <a:gd name="connsiteX7" fmla="*/ 6838950 w 9982200"/>
              <a:gd name="connsiteY7" fmla="*/ 177584 h 2635034"/>
              <a:gd name="connsiteX8" fmla="*/ 6905625 w 9982200"/>
              <a:gd name="connsiteY8" fmla="*/ 1149134 h 2635034"/>
              <a:gd name="connsiteX9" fmla="*/ 7092084 w 9982200"/>
              <a:gd name="connsiteY9" fmla="*/ 723252 h 2635034"/>
              <a:gd name="connsiteX10" fmla="*/ 7260945 w 9982200"/>
              <a:gd name="connsiteY10" fmla="*/ 1152791 h 2635034"/>
              <a:gd name="connsiteX11" fmla="*/ 7446873 w 9982200"/>
              <a:gd name="connsiteY11" fmla="*/ 763487 h 2635034"/>
              <a:gd name="connsiteX12" fmla="*/ 7622210 w 9982200"/>
              <a:gd name="connsiteY12" fmla="*/ 1178395 h 2635034"/>
              <a:gd name="connsiteX13" fmla="*/ 7776056 w 9982200"/>
              <a:gd name="connsiteY13" fmla="*/ 840297 h 2635034"/>
              <a:gd name="connsiteX14" fmla="*/ 7922590 w 9982200"/>
              <a:gd name="connsiteY14" fmla="*/ 1167422 h 2635034"/>
              <a:gd name="connsiteX15" fmla="*/ 7914513 w 9982200"/>
              <a:gd name="connsiteY15" fmla="*/ 1945576 h 2635034"/>
              <a:gd name="connsiteX16" fmla="*/ 7798002 w 9982200"/>
              <a:gd name="connsiteY16" fmla="*/ 2317968 h 2635034"/>
              <a:gd name="connsiteX17" fmla="*/ 7723937 w 9982200"/>
              <a:gd name="connsiteY17" fmla="*/ 2635034 h 2635034"/>
              <a:gd name="connsiteX18" fmla="*/ 9982200 w 9982200"/>
              <a:gd name="connsiteY18" fmla="*/ 2635034 h 2635034"/>
              <a:gd name="connsiteX0" fmla="*/ 0 w 12220575"/>
              <a:gd name="connsiteY0" fmla="*/ 2615984 h 2635034"/>
              <a:gd name="connsiteX1" fmla="*/ 8830437 w 12220575"/>
              <a:gd name="connsiteY1" fmla="*/ 2632825 h 2635034"/>
              <a:gd name="connsiteX2" fmla="*/ 8829675 w 12220575"/>
              <a:gd name="connsiteY2" fmla="*/ 2387384 h 2635034"/>
              <a:gd name="connsiteX3" fmla="*/ 8239125 w 12220575"/>
              <a:gd name="connsiteY3" fmla="*/ 1320584 h 2635034"/>
              <a:gd name="connsiteX4" fmla="*/ 8436101 w 12220575"/>
              <a:gd name="connsiteY4" fmla="*/ 1152105 h 2635034"/>
              <a:gd name="connsiteX5" fmla="*/ 8858250 w 12220575"/>
              <a:gd name="connsiteY5" fmla="*/ 1634909 h 2635034"/>
              <a:gd name="connsiteX6" fmla="*/ 8801100 w 12220575"/>
              <a:gd name="connsiteY6" fmla="*/ 168059 h 2635034"/>
              <a:gd name="connsiteX7" fmla="*/ 9077325 w 12220575"/>
              <a:gd name="connsiteY7" fmla="*/ 177584 h 2635034"/>
              <a:gd name="connsiteX8" fmla="*/ 9144000 w 12220575"/>
              <a:gd name="connsiteY8" fmla="*/ 1149134 h 2635034"/>
              <a:gd name="connsiteX9" fmla="*/ 9330459 w 12220575"/>
              <a:gd name="connsiteY9" fmla="*/ 723252 h 2635034"/>
              <a:gd name="connsiteX10" fmla="*/ 9499320 w 12220575"/>
              <a:gd name="connsiteY10" fmla="*/ 1152791 h 2635034"/>
              <a:gd name="connsiteX11" fmla="*/ 9685248 w 12220575"/>
              <a:gd name="connsiteY11" fmla="*/ 763487 h 2635034"/>
              <a:gd name="connsiteX12" fmla="*/ 9860585 w 12220575"/>
              <a:gd name="connsiteY12" fmla="*/ 1178395 h 2635034"/>
              <a:gd name="connsiteX13" fmla="*/ 10014431 w 12220575"/>
              <a:gd name="connsiteY13" fmla="*/ 840297 h 2635034"/>
              <a:gd name="connsiteX14" fmla="*/ 10160965 w 12220575"/>
              <a:gd name="connsiteY14" fmla="*/ 1167422 h 2635034"/>
              <a:gd name="connsiteX15" fmla="*/ 10152888 w 12220575"/>
              <a:gd name="connsiteY15" fmla="*/ 1945576 h 2635034"/>
              <a:gd name="connsiteX16" fmla="*/ 10036377 w 12220575"/>
              <a:gd name="connsiteY16" fmla="*/ 2317968 h 2635034"/>
              <a:gd name="connsiteX17" fmla="*/ 9962312 w 12220575"/>
              <a:gd name="connsiteY17" fmla="*/ 2635034 h 2635034"/>
              <a:gd name="connsiteX18" fmla="*/ 12220575 w 12220575"/>
              <a:gd name="connsiteY18" fmla="*/ 2635034 h 2635034"/>
              <a:gd name="connsiteX0" fmla="*/ 0 w 12153900"/>
              <a:gd name="connsiteY0" fmla="*/ 2615984 h 2635034"/>
              <a:gd name="connsiteX1" fmla="*/ 8763762 w 12153900"/>
              <a:gd name="connsiteY1" fmla="*/ 2632825 h 2635034"/>
              <a:gd name="connsiteX2" fmla="*/ 8763000 w 12153900"/>
              <a:gd name="connsiteY2" fmla="*/ 2387384 h 2635034"/>
              <a:gd name="connsiteX3" fmla="*/ 8172450 w 12153900"/>
              <a:gd name="connsiteY3" fmla="*/ 1320584 h 2635034"/>
              <a:gd name="connsiteX4" fmla="*/ 8369426 w 12153900"/>
              <a:gd name="connsiteY4" fmla="*/ 1152105 h 2635034"/>
              <a:gd name="connsiteX5" fmla="*/ 8791575 w 12153900"/>
              <a:gd name="connsiteY5" fmla="*/ 1634909 h 2635034"/>
              <a:gd name="connsiteX6" fmla="*/ 8734425 w 12153900"/>
              <a:gd name="connsiteY6" fmla="*/ 168059 h 2635034"/>
              <a:gd name="connsiteX7" fmla="*/ 9010650 w 12153900"/>
              <a:gd name="connsiteY7" fmla="*/ 177584 h 2635034"/>
              <a:gd name="connsiteX8" fmla="*/ 9077325 w 12153900"/>
              <a:gd name="connsiteY8" fmla="*/ 1149134 h 2635034"/>
              <a:gd name="connsiteX9" fmla="*/ 9263784 w 12153900"/>
              <a:gd name="connsiteY9" fmla="*/ 723252 h 2635034"/>
              <a:gd name="connsiteX10" fmla="*/ 9432645 w 12153900"/>
              <a:gd name="connsiteY10" fmla="*/ 1152791 h 2635034"/>
              <a:gd name="connsiteX11" fmla="*/ 9618573 w 12153900"/>
              <a:gd name="connsiteY11" fmla="*/ 763487 h 2635034"/>
              <a:gd name="connsiteX12" fmla="*/ 9793910 w 12153900"/>
              <a:gd name="connsiteY12" fmla="*/ 1178395 h 2635034"/>
              <a:gd name="connsiteX13" fmla="*/ 9947756 w 12153900"/>
              <a:gd name="connsiteY13" fmla="*/ 840297 h 2635034"/>
              <a:gd name="connsiteX14" fmla="*/ 10094290 w 12153900"/>
              <a:gd name="connsiteY14" fmla="*/ 1167422 h 2635034"/>
              <a:gd name="connsiteX15" fmla="*/ 10086213 w 12153900"/>
              <a:gd name="connsiteY15" fmla="*/ 1945576 h 2635034"/>
              <a:gd name="connsiteX16" fmla="*/ 9969702 w 12153900"/>
              <a:gd name="connsiteY16" fmla="*/ 2317968 h 2635034"/>
              <a:gd name="connsiteX17" fmla="*/ 9895637 w 12153900"/>
              <a:gd name="connsiteY17" fmla="*/ 2635034 h 2635034"/>
              <a:gd name="connsiteX18" fmla="*/ 12153900 w 12153900"/>
              <a:gd name="connsiteY18" fmla="*/ 2635034 h 2635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2153900" h="2635034">
                <a:moveTo>
                  <a:pt x="0" y="2615984"/>
                </a:moveTo>
                <a:lnTo>
                  <a:pt x="8763762" y="2632825"/>
                </a:lnTo>
                <a:cubicBezTo>
                  <a:pt x="8819592" y="2637574"/>
                  <a:pt x="8831529" y="2455787"/>
                  <a:pt x="8763000" y="2387384"/>
                </a:cubicBezTo>
                <a:cubicBezTo>
                  <a:pt x="8427160" y="2024470"/>
                  <a:pt x="8486344" y="1782254"/>
                  <a:pt x="8172450" y="1320584"/>
                </a:cubicBezTo>
                <a:cubicBezTo>
                  <a:pt x="7992591" y="1069504"/>
                  <a:pt x="8236712" y="1013193"/>
                  <a:pt x="8369426" y="1152105"/>
                </a:cubicBezTo>
                <a:cubicBezTo>
                  <a:pt x="8468689" y="1271587"/>
                  <a:pt x="8633790" y="1380096"/>
                  <a:pt x="8791575" y="1634909"/>
                </a:cubicBezTo>
                <a:lnTo>
                  <a:pt x="8734425" y="168059"/>
                </a:lnTo>
                <a:cubicBezTo>
                  <a:pt x="8724087" y="-51879"/>
                  <a:pt x="8999042" y="-63335"/>
                  <a:pt x="9010650" y="177584"/>
                </a:cubicBezTo>
                <a:lnTo>
                  <a:pt x="9077325" y="1149134"/>
                </a:lnTo>
                <a:cubicBezTo>
                  <a:pt x="9059774" y="1014527"/>
                  <a:pt x="9105809" y="723252"/>
                  <a:pt x="9263784" y="723252"/>
                </a:cubicBezTo>
                <a:cubicBezTo>
                  <a:pt x="9451019" y="730567"/>
                  <a:pt x="9431427" y="1003438"/>
                  <a:pt x="9432645" y="1152791"/>
                </a:cubicBezTo>
                <a:cubicBezTo>
                  <a:pt x="9445434" y="965376"/>
                  <a:pt x="9477286" y="758611"/>
                  <a:pt x="9618573" y="763487"/>
                </a:cubicBezTo>
                <a:cubicBezTo>
                  <a:pt x="9785465" y="761048"/>
                  <a:pt x="9789642" y="977838"/>
                  <a:pt x="9793910" y="1178395"/>
                </a:cubicBezTo>
                <a:cubicBezTo>
                  <a:pt x="9791980" y="1019633"/>
                  <a:pt x="9792232" y="838468"/>
                  <a:pt x="9947756" y="840297"/>
                </a:cubicBezTo>
                <a:cubicBezTo>
                  <a:pt x="10059388" y="849440"/>
                  <a:pt x="10069995" y="985647"/>
                  <a:pt x="10094290" y="1167422"/>
                </a:cubicBezTo>
                <a:cubicBezTo>
                  <a:pt x="10120859" y="1474356"/>
                  <a:pt x="10114508" y="1624012"/>
                  <a:pt x="10086213" y="1945576"/>
                </a:cubicBezTo>
                <a:cubicBezTo>
                  <a:pt x="10065448" y="2148306"/>
                  <a:pt x="10012438" y="2203058"/>
                  <a:pt x="9969702" y="2317968"/>
                </a:cubicBezTo>
                <a:cubicBezTo>
                  <a:pt x="9897706" y="2425562"/>
                  <a:pt x="9876129" y="2424913"/>
                  <a:pt x="9895637" y="2635034"/>
                </a:cubicBezTo>
                <a:lnTo>
                  <a:pt x="12153900" y="2635034"/>
                </a:lnTo>
              </a:path>
            </a:pathLst>
          </a:custGeom>
          <a:ln w="508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27E15EF-726C-41E2-A9D4-59A00B52321E}"/>
              </a:ext>
            </a:extLst>
          </p:cNvPr>
          <p:cNvGrpSpPr/>
          <p:nvPr/>
        </p:nvGrpSpPr>
        <p:grpSpPr>
          <a:xfrm>
            <a:off x="7749314" y="2770057"/>
            <a:ext cx="2275890" cy="1322403"/>
            <a:chOff x="5680238" y="2623616"/>
            <a:chExt cx="2068326" cy="1201798"/>
          </a:xfrm>
          <a:solidFill>
            <a:schemeClr val="accent2"/>
          </a:solidFill>
        </p:grpSpPr>
        <p:sp>
          <p:nvSpPr>
            <p:cNvPr id="10" name="Right Arrow 7">
              <a:extLst>
                <a:ext uri="{FF2B5EF4-FFF2-40B4-BE49-F238E27FC236}">
                  <a16:creationId xmlns:a16="http://schemas.microsoft.com/office/drawing/2014/main" id="{33BA43C6-84D3-4A03-A258-4BB1384F592C}"/>
                </a:ext>
              </a:extLst>
            </p:cNvPr>
            <p:cNvSpPr/>
            <p:nvPr/>
          </p:nvSpPr>
          <p:spPr>
            <a:xfrm rot="16200000">
              <a:off x="6357325" y="2797138"/>
              <a:ext cx="687659" cy="340616"/>
            </a:xfrm>
            <a:prstGeom prst="rightArrow">
              <a:avLst/>
            </a:prstGeom>
            <a:solidFill>
              <a:schemeClr val="accent3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1" name="Right Arrow 16">
              <a:extLst>
                <a:ext uri="{FF2B5EF4-FFF2-40B4-BE49-F238E27FC236}">
                  <a16:creationId xmlns:a16="http://schemas.microsoft.com/office/drawing/2014/main" id="{C2183F64-CEE6-4902-B843-9B7E952615E9}"/>
                </a:ext>
              </a:extLst>
            </p:cNvPr>
            <p:cNvSpPr/>
            <p:nvPr/>
          </p:nvSpPr>
          <p:spPr>
            <a:xfrm rot="18900000">
              <a:off x="6873273" y="2992605"/>
              <a:ext cx="687659" cy="340616"/>
            </a:xfrm>
            <a:prstGeom prst="rightArrow">
              <a:avLst/>
            </a:prstGeom>
            <a:solidFill>
              <a:schemeClr val="accent4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2" name="Right Arrow 17">
              <a:extLst>
                <a:ext uri="{FF2B5EF4-FFF2-40B4-BE49-F238E27FC236}">
                  <a16:creationId xmlns:a16="http://schemas.microsoft.com/office/drawing/2014/main" id="{EE3A15BA-2A06-439F-A9DD-6A12D7A80116}"/>
                </a:ext>
              </a:extLst>
            </p:cNvPr>
            <p:cNvSpPr/>
            <p:nvPr/>
          </p:nvSpPr>
          <p:spPr>
            <a:xfrm>
              <a:off x="7060905" y="3484798"/>
              <a:ext cx="687659" cy="340616"/>
            </a:xfrm>
            <a:prstGeom prst="rightArrow">
              <a:avLst/>
            </a:prstGeom>
            <a:solidFill>
              <a:schemeClr val="accent5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3" name="Right Arrow 18">
              <a:extLst>
                <a:ext uri="{FF2B5EF4-FFF2-40B4-BE49-F238E27FC236}">
                  <a16:creationId xmlns:a16="http://schemas.microsoft.com/office/drawing/2014/main" id="{53768B99-8DAA-4064-AFA3-B685F6FEA476}"/>
                </a:ext>
              </a:extLst>
            </p:cNvPr>
            <p:cNvSpPr/>
            <p:nvPr/>
          </p:nvSpPr>
          <p:spPr>
            <a:xfrm rot="2700000" flipH="1">
              <a:off x="5838096" y="2992605"/>
              <a:ext cx="687659" cy="340616"/>
            </a:xfrm>
            <a:prstGeom prst="rightArrow">
              <a:avLst/>
            </a:prstGeom>
            <a:solidFill>
              <a:schemeClr val="accent2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4" name="Right Arrow 19">
              <a:extLst>
                <a:ext uri="{FF2B5EF4-FFF2-40B4-BE49-F238E27FC236}">
                  <a16:creationId xmlns:a16="http://schemas.microsoft.com/office/drawing/2014/main" id="{C9CC1A4B-C07F-44CB-998E-F8210DA1133A}"/>
                </a:ext>
              </a:extLst>
            </p:cNvPr>
            <p:cNvSpPr/>
            <p:nvPr/>
          </p:nvSpPr>
          <p:spPr>
            <a:xfrm flipH="1">
              <a:off x="5680238" y="3484798"/>
              <a:ext cx="687659" cy="340616"/>
            </a:xfrm>
            <a:prstGeom prst="rightArrow">
              <a:avLst/>
            </a:prstGeom>
            <a:solidFill>
              <a:schemeClr val="accent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DC77ADD-4B8E-40D4-95C1-16112C21DACE}"/>
              </a:ext>
            </a:extLst>
          </p:cNvPr>
          <p:cNvGrpSpPr/>
          <p:nvPr/>
        </p:nvGrpSpPr>
        <p:grpSpPr>
          <a:xfrm>
            <a:off x="1684068" y="2119441"/>
            <a:ext cx="4735786" cy="707886"/>
            <a:chOff x="592509" y="1556792"/>
            <a:chExt cx="2361076" cy="707886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267F42B-9842-416A-BF65-5C1915742096}"/>
                </a:ext>
              </a:extLst>
            </p:cNvPr>
            <p:cNvSpPr txBox="1"/>
            <p:nvPr/>
          </p:nvSpPr>
          <p:spPr>
            <a:xfrm>
              <a:off x="592509" y="1803013"/>
              <a:ext cx="236107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훌륭하지만 부족한 점이 보임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명확한 근거 없이 모두에게 마스크단순 강요 등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6EF453C-BA86-458D-8698-2D3E648AE953}"/>
                </a:ext>
              </a:extLst>
            </p:cNvPr>
            <p:cNvSpPr txBox="1"/>
            <p:nvPr/>
          </p:nvSpPr>
          <p:spPr>
            <a:xfrm>
              <a:off x="592509" y="1556792"/>
              <a:ext cx="2361075" cy="276999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이미 진행되고 있는 정책들</a:t>
              </a: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	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1716B51-D0F4-425F-88E4-95E7E5F374FE}"/>
              </a:ext>
            </a:extLst>
          </p:cNvPr>
          <p:cNvGrpSpPr/>
          <p:nvPr/>
        </p:nvGrpSpPr>
        <p:grpSpPr>
          <a:xfrm>
            <a:off x="1684068" y="2882292"/>
            <a:ext cx="4735786" cy="707886"/>
            <a:chOff x="592509" y="1556792"/>
            <a:chExt cx="2361076" cy="707886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2AE0282-01F0-4ECE-8F0F-62036E6540B7}"/>
                </a:ext>
              </a:extLst>
            </p:cNvPr>
            <p:cNvSpPr txBox="1"/>
            <p:nvPr/>
          </p:nvSpPr>
          <p:spPr>
            <a:xfrm>
              <a:off x="592509" y="1803013"/>
              <a:ext cx="236107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대중교통 혼잡 지역 중심의 관리를 통해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납득 가는 이유로 집중 관리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3693A07-F990-411A-BCE6-35857C026846}"/>
                </a:ext>
              </a:extLst>
            </p:cNvPr>
            <p:cNvSpPr txBox="1"/>
            <p:nvPr/>
          </p:nvSpPr>
          <p:spPr>
            <a:xfrm>
              <a:off x="592509" y="1556792"/>
              <a:ext cx="2361075" cy="276999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지역 </a:t>
              </a:r>
              <a:r>
                <a:rPr lang="ko-KR" altLang="en-US" sz="12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맞춤별</a:t>
              </a:r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제안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21699F9-B00D-4249-BC15-C3937A2D6ED3}"/>
              </a:ext>
            </a:extLst>
          </p:cNvPr>
          <p:cNvGrpSpPr/>
          <p:nvPr/>
        </p:nvGrpSpPr>
        <p:grpSpPr>
          <a:xfrm>
            <a:off x="1684068" y="3645143"/>
            <a:ext cx="4735786" cy="707886"/>
            <a:chOff x="592509" y="1556792"/>
            <a:chExt cx="2361076" cy="707886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7384F6E-8928-4757-8879-A5C00018F0BB}"/>
                </a:ext>
              </a:extLst>
            </p:cNvPr>
            <p:cNvSpPr txBox="1"/>
            <p:nvPr/>
          </p:nvSpPr>
          <p:spPr>
            <a:xfrm>
              <a:off x="592509" y="1803013"/>
              <a:ext cx="236107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밀집 지역에서 빠져나올 수 있는 여러 노선 증설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혹은 새로운 교통 방식이나 일하는 방식의 변화 필요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45D2BA3-0637-4325-B573-BF170D2C1557}"/>
                </a:ext>
              </a:extLst>
            </p:cNvPr>
            <p:cNvSpPr txBox="1"/>
            <p:nvPr/>
          </p:nvSpPr>
          <p:spPr>
            <a:xfrm>
              <a:off x="592509" y="1556792"/>
              <a:ext cx="2361075" cy="276999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새로운 교통 방식</a:t>
              </a: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, </a:t>
              </a:r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노선 제안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07BC674-F4D7-4A7B-87FA-1E4BCC8B00DA}"/>
              </a:ext>
            </a:extLst>
          </p:cNvPr>
          <p:cNvGrpSpPr/>
          <p:nvPr/>
        </p:nvGrpSpPr>
        <p:grpSpPr>
          <a:xfrm>
            <a:off x="1684068" y="4407994"/>
            <a:ext cx="4735786" cy="707886"/>
            <a:chOff x="592509" y="1556792"/>
            <a:chExt cx="2361076" cy="707886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21DA4D7-A2FD-47C2-8D17-C2D80EAD439E}"/>
                </a:ext>
              </a:extLst>
            </p:cNvPr>
            <p:cNvSpPr txBox="1"/>
            <p:nvPr/>
          </p:nvSpPr>
          <p:spPr>
            <a:xfrm>
              <a:off x="592509" y="1803013"/>
              <a:ext cx="236107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현재 어플리케이션이 지닌 단점들 제시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기술을 강화해 더 올바른 정보를 국민들에게 제공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C027426-BFE6-478E-8D22-4F9A33C403AF}"/>
                </a:ext>
              </a:extLst>
            </p:cNvPr>
            <p:cNvSpPr txBox="1"/>
            <p:nvPr/>
          </p:nvSpPr>
          <p:spPr>
            <a:xfrm>
              <a:off x="592509" y="1556792"/>
              <a:ext cx="2361075" cy="276999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지속적인 혼잡도 감지</a:t>
              </a: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기술 강화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3BC43AC-6E18-4084-A853-21AF3C952169}"/>
              </a:ext>
            </a:extLst>
          </p:cNvPr>
          <p:cNvGrpSpPr/>
          <p:nvPr/>
        </p:nvGrpSpPr>
        <p:grpSpPr>
          <a:xfrm>
            <a:off x="1684068" y="5170843"/>
            <a:ext cx="4735786" cy="707886"/>
            <a:chOff x="592509" y="1556792"/>
            <a:chExt cx="2361076" cy="707886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AAA8F0E-BEC4-4F81-A24C-1CADE9E3D9F7}"/>
                </a:ext>
              </a:extLst>
            </p:cNvPr>
            <p:cNvSpPr txBox="1"/>
            <p:nvPr/>
          </p:nvSpPr>
          <p:spPr>
            <a:xfrm>
              <a:off x="592509" y="1803013"/>
              <a:ext cx="236107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국민들의 선택지를 늘리는 것이 가장 중요함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8FD77A0-5B81-42EF-B697-5FF14F72598D}"/>
                </a:ext>
              </a:extLst>
            </p:cNvPr>
            <p:cNvSpPr txBox="1"/>
            <p:nvPr/>
          </p:nvSpPr>
          <p:spPr>
            <a:xfrm>
              <a:off x="592509" y="1556792"/>
              <a:ext cx="2361075" cy="276999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선택지 증가</a:t>
              </a:r>
            </a:p>
          </p:txBody>
        </p:sp>
      </p:grpSp>
      <p:sp>
        <p:nvSpPr>
          <p:cNvPr id="40" name="Rectangle 9">
            <a:extLst>
              <a:ext uri="{FF2B5EF4-FFF2-40B4-BE49-F238E27FC236}">
                <a16:creationId xmlns:a16="http://schemas.microsoft.com/office/drawing/2014/main" id="{2D967D4B-A21B-4EEC-A745-B546FCD18C82}"/>
              </a:ext>
            </a:extLst>
          </p:cNvPr>
          <p:cNvSpPr/>
          <p:nvPr/>
        </p:nvSpPr>
        <p:spPr>
          <a:xfrm>
            <a:off x="7018008" y="3581421"/>
            <a:ext cx="544314" cy="543427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41" name="Rounded Rectangle 25">
            <a:extLst>
              <a:ext uri="{FF2B5EF4-FFF2-40B4-BE49-F238E27FC236}">
                <a16:creationId xmlns:a16="http://schemas.microsoft.com/office/drawing/2014/main" id="{0C9EE718-DEA7-4FD6-AA47-88A28AB5FEC7}"/>
              </a:ext>
            </a:extLst>
          </p:cNvPr>
          <p:cNvSpPr/>
          <p:nvPr/>
        </p:nvSpPr>
        <p:spPr>
          <a:xfrm>
            <a:off x="7329175" y="2546726"/>
            <a:ext cx="592488" cy="434199"/>
          </a:xfrm>
          <a:custGeom>
            <a:avLst/>
            <a:gdLst/>
            <a:ahLst/>
            <a:cxnLst/>
            <a:rect l="l" t="t" r="r" b="b"/>
            <a:pathLst>
              <a:path w="3248842" h="2380886">
                <a:moveTo>
                  <a:pt x="1194785" y="1472263"/>
                </a:moveTo>
                <a:cubicBezTo>
                  <a:pt x="1150014" y="1472263"/>
                  <a:pt x="1113720" y="1508557"/>
                  <a:pt x="1113720" y="1553328"/>
                </a:cubicBezTo>
                <a:lnTo>
                  <a:pt x="1113720" y="1600880"/>
                </a:lnTo>
                <a:cubicBezTo>
                  <a:pt x="1113720" y="1645651"/>
                  <a:pt x="1150014" y="1681945"/>
                  <a:pt x="1194785" y="1681945"/>
                </a:cubicBezTo>
                <a:lnTo>
                  <a:pt x="2067186" y="1681945"/>
                </a:lnTo>
                <a:cubicBezTo>
                  <a:pt x="2111957" y="1681945"/>
                  <a:pt x="2148251" y="1645651"/>
                  <a:pt x="2148251" y="1600880"/>
                </a:cubicBezTo>
                <a:lnTo>
                  <a:pt x="2148251" y="1553328"/>
                </a:lnTo>
                <a:cubicBezTo>
                  <a:pt x="2148251" y="1508557"/>
                  <a:pt x="2111957" y="1472263"/>
                  <a:pt x="2067186" y="1472263"/>
                </a:cubicBezTo>
                <a:close/>
                <a:moveTo>
                  <a:pt x="2582402" y="986449"/>
                </a:moveTo>
                <a:cubicBezTo>
                  <a:pt x="2477247" y="986449"/>
                  <a:pt x="2392002" y="1071694"/>
                  <a:pt x="2392002" y="1176848"/>
                </a:cubicBezTo>
                <a:cubicBezTo>
                  <a:pt x="2392002" y="1282003"/>
                  <a:pt x="2477247" y="1367248"/>
                  <a:pt x="2582402" y="1367248"/>
                </a:cubicBezTo>
                <a:cubicBezTo>
                  <a:pt x="2687557" y="1367248"/>
                  <a:pt x="2772801" y="1282003"/>
                  <a:pt x="2772801" y="1176848"/>
                </a:cubicBezTo>
                <a:cubicBezTo>
                  <a:pt x="2772801" y="1071694"/>
                  <a:pt x="2687557" y="986449"/>
                  <a:pt x="2582402" y="986449"/>
                </a:cubicBezTo>
                <a:close/>
                <a:moveTo>
                  <a:pt x="679570" y="986449"/>
                </a:moveTo>
                <a:cubicBezTo>
                  <a:pt x="574415" y="986449"/>
                  <a:pt x="489171" y="1071694"/>
                  <a:pt x="489171" y="1176848"/>
                </a:cubicBezTo>
                <a:cubicBezTo>
                  <a:pt x="489171" y="1282003"/>
                  <a:pt x="574415" y="1367248"/>
                  <a:pt x="679570" y="1367248"/>
                </a:cubicBezTo>
                <a:cubicBezTo>
                  <a:pt x="784725" y="1367248"/>
                  <a:pt x="869970" y="1282003"/>
                  <a:pt x="869970" y="1176848"/>
                </a:cubicBezTo>
                <a:cubicBezTo>
                  <a:pt x="869970" y="1071694"/>
                  <a:pt x="784725" y="986449"/>
                  <a:pt x="679570" y="986449"/>
                </a:cubicBezTo>
                <a:close/>
                <a:moveTo>
                  <a:pt x="867954" y="155801"/>
                </a:moveTo>
                <a:lnTo>
                  <a:pt x="726849" y="858549"/>
                </a:lnTo>
                <a:lnTo>
                  <a:pt x="2535122" y="858549"/>
                </a:lnTo>
                <a:lnTo>
                  <a:pt x="2394017" y="155801"/>
                </a:lnTo>
                <a:close/>
                <a:moveTo>
                  <a:pt x="677268" y="0"/>
                </a:moveTo>
                <a:lnTo>
                  <a:pt x="2584703" y="0"/>
                </a:lnTo>
                <a:lnTo>
                  <a:pt x="2736658" y="607820"/>
                </a:lnTo>
                <a:cubicBezTo>
                  <a:pt x="2766265" y="579906"/>
                  <a:pt x="2806392" y="564164"/>
                  <a:pt x="2850195" y="564164"/>
                </a:cubicBezTo>
                <a:lnTo>
                  <a:pt x="3069929" y="564164"/>
                </a:lnTo>
                <a:cubicBezTo>
                  <a:pt x="3168740" y="564164"/>
                  <a:pt x="3248842" y="644266"/>
                  <a:pt x="3248842" y="743077"/>
                </a:cubicBezTo>
                <a:lnTo>
                  <a:pt x="3248842" y="792706"/>
                </a:lnTo>
                <a:cubicBezTo>
                  <a:pt x="3248842" y="891517"/>
                  <a:pt x="3168740" y="971619"/>
                  <a:pt x="3069929" y="971619"/>
                </a:cubicBezTo>
                <a:lnTo>
                  <a:pt x="3054536" y="971619"/>
                </a:lnTo>
                <a:cubicBezTo>
                  <a:pt x="3060628" y="989042"/>
                  <a:pt x="3063411" y="1007758"/>
                  <a:pt x="3063411" y="1027125"/>
                </a:cubicBezTo>
                <a:lnTo>
                  <a:pt x="3063411" y="2015961"/>
                </a:lnTo>
                <a:lnTo>
                  <a:pt x="2889080" y="2015961"/>
                </a:lnTo>
                <a:lnTo>
                  <a:pt x="2889080" y="2260325"/>
                </a:lnTo>
                <a:cubicBezTo>
                  <a:pt x="2889080" y="2326909"/>
                  <a:pt x="2835102" y="2380886"/>
                  <a:pt x="2768518" y="2380886"/>
                </a:cubicBezTo>
                <a:lnTo>
                  <a:pt x="2286284" y="2380886"/>
                </a:lnTo>
                <a:cubicBezTo>
                  <a:pt x="2219700" y="2380886"/>
                  <a:pt x="2165723" y="2326909"/>
                  <a:pt x="2165723" y="2260325"/>
                </a:cubicBezTo>
                <a:lnTo>
                  <a:pt x="2165723" y="2015961"/>
                </a:lnTo>
                <a:lnTo>
                  <a:pt x="1096248" y="2015961"/>
                </a:lnTo>
                <a:lnTo>
                  <a:pt x="1096248" y="2260325"/>
                </a:lnTo>
                <a:cubicBezTo>
                  <a:pt x="1096248" y="2326909"/>
                  <a:pt x="1042270" y="2380886"/>
                  <a:pt x="975686" y="2380886"/>
                </a:cubicBezTo>
                <a:lnTo>
                  <a:pt x="493453" y="2380886"/>
                </a:lnTo>
                <a:cubicBezTo>
                  <a:pt x="426869" y="2380886"/>
                  <a:pt x="372891" y="2326909"/>
                  <a:pt x="372891" y="2260325"/>
                </a:cubicBezTo>
                <a:lnTo>
                  <a:pt x="372891" y="2015961"/>
                </a:lnTo>
                <a:lnTo>
                  <a:pt x="198560" y="2015961"/>
                </a:lnTo>
                <a:lnTo>
                  <a:pt x="198560" y="1027125"/>
                </a:lnTo>
                <a:cubicBezTo>
                  <a:pt x="198560" y="1007758"/>
                  <a:pt x="201343" y="989042"/>
                  <a:pt x="207435" y="971619"/>
                </a:cubicBezTo>
                <a:lnTo>
                  <a:pt x="178913" y="971619"/>
                </a:lnTo>
                <a:cubicBezTo>
                  <a:pt x="80102" y="971619"/>
                  <a:pt x="0" y="891517"/>
                  <a:pt x="0" y="792706"/>
                </a:cubicBezTo>
                <a:lnTo>
                  <a:pt x="0" y="743077"/>
                </a:lnTo>
                <a:cubicBezTo>
                  <a:pt x="0" y="644266"/>
                  <a:pt x="80102" y="564164"/>
                  <a:pt x="178913" y="564164"/>
                </a:cubicBezTo>
                <a:lnTo>
                  <a:pt x="398647" y="564164"/>
                </a:lnTo>
                <a:cubicBezTo>
                  <a:pt x="447310" y="564164"/>
                  <a:pt x="491436" y="583593"/>
                  <a:pt x="523419" y="61539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5EEC833A-77F6-4B7A-8C49-E43A284A12DA}"/>
              </a:ext>
            </a:extLst>
          </p:cNvPr>
          <p:cNvSpPr/>
          <p:nvPr/>
        </p:nvSpPr>
        <p:spPr>
          <a:xfrm>
            <a:off x="9883189" y="2494181"/>
            <a:ext cx="592489" cy="539288"/>
          </a:xfrm>
          <a:custGeom>
            <a:avLst/>
            <a:gdLst>
              <a:gd name="connsiteX0" fmla="*/ 128588 w 952499"/>
              <a:gd name="connsiteY0" fmla="*/ 130690 h 866972"/>
              <a:gd name="connsiteX1" fmla="*/ 139065 w 952499"/>
              <a:gd name="connsiteY1" fmla="*/ 135452 h 866972"/>
              <a:gd name="connsiteX2" fmla="*/ 804863 w 952499"/>
              <a:gd name="connsiteY2" fmla="*/ 260230 h 866972"/>
              <a:gd name="connsiteX3" fmla="*/ 834390 w 952499"/>
              <a:gd name="connsiteY3" fmla="*/ 305950 h 866972"/>
              <a:gd name="connsiteX4" fmla="*/ 821055 w 952499"/>
              <a:gd name="connsiteY4" fmla="*/ 369767 h 866972"/>
              <a:gd name="connsiteX5" fmla="*/ 781050 w 952499"/>
              <a:gd name="connsiteY5" fmla="*/ 396437 h 866972"/>
              <a:gd name="connsiteX6" fmla="*/ 495300 w 952499"/>
              <a:gd name="connsiteY6" fmla="*/ 341192 h 866972"/>
              <a:gd name="connsiteX7" fmla="*/ 460057 w 952499"/>
              <a:gd name="connsiteY7" fmla="*/ 368815 h 866972"/>
              <a:gd name="connsiteX8" fmla="*/ 483870 w 952499"/>
              <a:gd name="connsiteY8" fmla="*/ 441205 h 866972"/>
              <a:gd name="connsiteX9" fmla="*/ 489585 w 952499"/>
              <a:gd name="connsiteY9" fmla="*/ 520262 h 866972"/>
              <a:gd name="connsiteX10" fmla="*/ 420053 w 952499"/>
              <a:gd name="connsiteY10" fmla="*/ 557410 h 866972"/>
              <a:gd name="connsiteX11" fmla="*/ 360997 w 952499"/>
              <a:gd name="connsiteY11" fmla="*/ 573602 h 866972"/>
              <a:gd name="connsiteX12" fmla="*/ 118110 w 952499"/>
              <a:gd name="connsiteY12" fmla="*/ 726002 h 866972"/>
              <a:gd name="connsiteX13" fmla="*/ 59055 w 952499"/>
              <a:gd name="connsiteY13" fmla="*/ 834588 h 866972"/>
              <a:gd name="connsiteX14" fmla="*/ 27622 w 952499"/>
              <a:gd name="connsiteY14" fmla="*/ 866972 h 866972"/>
              <a:gd name="connsiteX15" fmla="*/ 0 w 952499"/>
              <a:gd name="connsiteY15" fmla="*/ 837445 h 866972"/>
              <a:gd name="connsiteX16" fmla="*/ 0 w 952499"/>
              <a:gd name="connsiteY16" fmla="*/ 604082 h 866972"/>
              <a:gd name="connsiteX17" fmla="*/ 30480 w 952499"/>
              <a:gd name="connsiteY17" fmla="*/ 572650 h 866972"/>
              <a:gd name="connsiteX18" fmla="*/ 60007 w 952499"/>
              <a:gd name="connsiteY18" fmla="*/ 605035 h 866972"/>
              <a:gd name="connsiteX19" fmla="*/ 60007 w 952499"/>
              <a:gd name="connsiteY19" fmla="*/ 665042 h 866972"/>
              <a:gd name="connsiteX20" fmla="*/ 161925 w 952499"/>
              <a:gd name="connsiteY20" fmla="*/ 605987 h 866972"/>
              <a:gd name="connsiteX21" fmla="*/ 291465 w 952499"/>
              <a:gd name="connsiteY21" fmla="*/ 525025 h 866972"/>
              <a:gd name="connsiteX22" fmla="*/ 384810 w 952499"/>
              <a:gd name="connsiteY22" fmla="*/ 350717 h 866972"/>
              <a:gd name="connsiteX23" fmla="*/ 352425 w 952499"/>
              <a:gd name="connsiteY23" fmla="*/ 313570 h 866972"/>
              <a:gd name="connsiteX24" fmla="*/ 111442 w 952499"/>
              <a:gd name="connsiteY24" fmla="*/ 269755 h 866972"/>
              <a:gd name="connsiteX25" fmla="*/ 88582 w 952499"/>
              <a:gd name="connsiteY25" fmla="*/ 234512 h 866972"/>
              <a:gd name="connsiteX26" fmla="*/ 103822 w 952499"/>
              <a:gd name="connsiteY26" fmla="*/ 151645 h 866972"/>
              <a:gd name="connsiteX27" fmla="*/ 128588 w 952499"/>
              <a:gd name="connsiteY27" fmla="*/ 130690 h 866972"/>
              <a:gd name="connsiteX28" fmla="*/ 166136 w 952499"/>
              <a:gd name="connsiteY28" fmla="*/ 302 h 866972"/>
              <a:gd name="connsiteX29" fmla="*/ 219074 w 952499"/>
              <a:gd name="connsiteY29" fmla="*/ 8770 h 866972"/>
              <a:gd name="connsiteX30" fmla="*/ 918209 w 952499"/>
              <a:gd name="connsiteY30" fmla="*/ 140215 h 866972"/>
              <a:gd name="connsiteX31" fmla="*/ 952499 w 952499"/>
              <a:gd name="connsiteY31" fmla="*/ 149740 h 866972"/>
              <a:gd name="connsiteX32" fmla="*/ 850582 w 952499"/>
              <a:gd name="connsiteY32" fmla="*/ 246895 h 866972"/>
              <a:gd name="connsiteX33" fmla="*/ 809624 w 952499"/>
              <a:gd name="connsiteY33" fmla="*/ 248800 h 866972"/>
              <a:gd name="connsiteX34" fmla="*/ 144779 w 952499"/>
              <a:gd name="connsiteY34" fmla="*/ 124022 h 866972"/>
              <a:gd name="connsiteX35" fmla="*/ 114299 w 952499"/>
              <a:gd name="connsiteY35" fmla="*/ 84017 h 866972"/>
              <a:gd name="connsiteX36" fmla="*/ 166136 w 952499"/>
              <a:gd name="connsiteY36" fmla="*/ 302 h 866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952499" h="866972">
                <a:moveTo>
                  <a:pt x="128588" y="130690"/>
                </a:moveTo>
                <a:cubicBezTo>
                  <a:pt x="132397" y="132595"/>
                  <a:pt x="135255" y="134500"/>
                  <a:pt x="139065" y="135452"/>
                </a:cubicBezTo>
                <a:cubicBezTo>
                  <a:pt x="360997" y="178315"/>
                  <a:pt x="582930" y="221177"/>
                  <a:pt x="804863" y="260230"/>
                </a:cubicBezTo>
                <a:cubicBezTo>
                  <a:pt x="842010" y="266897"/>
                  <a:pt x="838200" y="283090"/>
                  <a:pt x="834390" y="305950"/>
                </a:cubicBezTo>
                <a:cubicBezTo>
                  <a:pt x="829628" y="327857"/>
                  <a:pt x="822007" y="348812"/>
                  <a:pt x="821055" y="369767"/>
                </a:cubicBezTo>
                <a:cubicBezTo>
                  <a:pt x="820103" y="400247"/>
                  <a:pt x="803910" y="401200"/>
                  <a:pt x="781050" y="396437"/>
                </a:cubicBezTo>
                <a:cubicBezTo>
                  <a:pt x="685800" y="377387"/>
                  <a:pt x="589597" y="361195"/>
                  <a:pt x="495300" y="341192"/>
                </a:cubicBezTo>
                <a:cubicBezTo>
                  <a:pt x="467678" y="335477"/>
                  <a:pt x="458153" y="339287"/>
                  <a:pt x="460057" y="368815"/>
                </a:cubicBezTo>
                <a:cubicBezTo>
                  <a:pt x="461963" y="395485"/>
                  <a:pt x="461963" y="419297"/>
                  <a:pt x="483870" y="441205"/>
                </a:cubicBezTo>
                <a:cubicBezTo>
                  <a:pt x="505778" y="463112"/>
                  <a:pt x="503872" y="493592"/>
                  <a:pt x="489585" y="520262"/>
                </a:cubicBezTo>
                <a:cubicBezTo>
                  <a:pt x="475297" y="547885"/>
                  <a:pt x="449580" y="563125"/>
                  <a:pt x="420053" y="557410"/>
                </a:cubicBezTo>
                <a:cubicBezTo>
                  <a:pt x="395288" y="552647"/>
                  <a:pt x="379095" y="562172"/>
                  <a:pt x="360997" y="573602"/>
                </a:cubicBezTo>
                <a:cubicBezTo>
                  <a:pt x="280035" y="625037"/>
                  <a:pt x="200978" y="679330"/>
                  <a:pt x="118110" y="726002"/>
                </a:cubicBezTo>
                <a:cubicBezTo>
                  <a:pt x="72390" y="751720"/>
                  <a:pt x="48578" y="781247"/>
                  <a:pt x="59055" y="834588"/>
                </a:cubicBezTo>
                <a:cubicBezTo>
                  <a:pt x="63817" y="858400"/>
                  <a:pt x="53340" y="866972"/>
                  <a:pt x="27622" y="866972"/>
                </a:cubicBezTo>
                <a:cubicBezTo>
                  <a:pt x="4763" y="866972"/>
                  <a:pt x="0" y="857447"/>
                  <a:pt x="0" y="837445"/>
                </a:cubicBezTo>
                <a:cubicBezTo>
                  <a:pt x="953" y="760292"/>
                  <a:pt x="953" y="682188"/>
                  <a:pt x="0" y="604082"/>
                </a:cubicBezTo>
                <a:cubicBezTo>
                  <a:pt x="0" y="581222"/>
                  <a:pt x="6667" y="572650"/>
                  <a:pt x="30480" y="572650"/>
                </a:cubicBezTo>
                <a:cubicBezTo>
                  <a:pt x="55245" y="572650"/>
                  <a:pt x="61913" y="583127"/>
                  <a:pt x="60007" y="605035"/>
                </a:cubicBezTo>
                <a:cubicBezTo>
                  <a:pt x="59055" y="624085"/>
                  <a:pt x="60007" y="642182"/>
                  <a:pt x="60007" y="665042"/>
                </a:cubicBezTo>
                <a:cubicBezTo>
                  <a:pt x="100013" y="649802"/>
                  <a:pt x="129540" y="625037"/>
                  <a:pt x="161925" y="605987"/>
                </a:cubicBezTo>
                <a:cubicBezTo>
                  <a:pt x="205740" y="580270"/>
                  <a:pt x="246697" y="549790"/>
                  <a:pt x="291465" y="525025"/>
                </a:cubicBezTo>
                <a:cubicBezTo>
                  <a:pt x="361950" y="485972"/>
                  <a:pt x="387667" y="427870"/>
                  <a:pt x="384810" y="350717"/>
                </a:cubicBezTo>
                <a:cubicBezTo>
                  <a:pt x="383857" y="325952"/>
                  <a:pt x="375285" y="317380"/>
                  <a:pt x="352425" y="313570"/>
                </a:cubicBezTo>
                <a:cubicBezTo>
                  <a:pt x="271463" y="300235"/>
                  <a:pt x="191453" y="283090"/>
                  <a:pt x="111442" y="269755"/>
                </a:cubicBezTo>
                <a:cubicBezTo>
                  <a:pt x="86678" y="265945"/>
                  <a:pt x="81915" y="257372"/>
                  <a:pt x="88582" y="234512"/>
                </a:cubicBezTo>
                <a:cubicBezTo>
                  <a:pt x="95250" y="206890"/>
                  <a:pt x="99060" y="179267"/>
                  <a:pt x="103822" y="151645"/>
                </a:cubicBezTo>
                <a:cubicBezTo>
                  <a:pt x="106680" y="137357"/>
                  <a:pt x="112395" y="127832"/>
                  <a:pt x="128588" y="130690"/>
                </a:cubicBezTo>
                <a:close/>
                <a:moveTo>
                  <a:pt x="166136" y="302"/>
                </a:moveTo>
                <a:cubicBezTo>
                  <a:pt x="179129" y="1269"/>
                  <a:pt x="196214" y="4484"/>
                  <a:pt x="219074" y="8770"/>
                </a:cubicBezTo>
                <a:cubicBezTo>
                  <a:pt x="452437" y="52585"/>
                  <a:pt x="684847" y="96400"/>
                  <a:pt x="918209" y="140215"/>
                </a:cubicBezTo>
                <a:cubicBezTo>
                  <a:pt x="926782" y="141167"/>
                  <a:pt x="935354" y="144977"/>
                  <a:pt x="952499" y="149740"/>
                </a:cubicBezTo>
                <a:cubicBezTo>
                  <a:pt x="916304" y="184030"/>
                  <a:pt x="882967" y="215462"/>
                  <a:pt x="850582" y="246895"/>
                </a:cubicBezTo>
                <a:cubicBezTo>
                  <a:pt x="837247" y="254515"/>
                  <a:pt x="823912" y="251657"/>
                  <a:pt x="809624" y="248800"/>
                </a:cubicBezTo>
                <a:cubicBezTo>
                  <a:pt x="587692" y="206890"/>
                  <a:pt x="366712" y="165932"/>
                  <a:pt x="144779" y="124022"/>
                </a:cubicBezTo>
                <a:cubicBezTo>
                  <a:pt x="114299" y="125927"/>
                  <a:pt x="109537" y="111640"/>
                  <a:pt x="114299" y="84017"/>
                </a:cubicBezTo>
                <a:cubicBezTo>
                  <a:pt x="125015" y="14723"/>
                  <a:pt x="127158" y="-2601"/>
                  <a:pt x="166136" y="302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64D8ADC5-4FF3-4674-8C0E-F6F524741031}"/>
              </a:ext>
            </a:extLst>
          </p:cNvPr>
          <p:cNvSpPr/>
          <p:nvPr/>
        </p:nvSpPr>
        <p:spPr>
          <a:xfrm>
            <a:off x="10253366" y="3642758"/>
            <a:ext cx="592488" cy="420752"/>
          </a:xfrm>
          <a:custGeom>
            <a:avLst/>
            <a:gdLst>
              <a:gd name="connsiteX0" fmla="*/ 1359605 w 2028518"/>
              <a:gd name="connsiteY0" fmla="*/ 1366447 h 1440540"/>
              <a:gd name="connsiteX1" fmla="*/ 1359605 w 2028518"/>
              <a:gd name="connsiteY1" fmla="*/ 1406271 h 1440540"/>
              <a:gd name="connsiteX2" fmla="*/ 1942246 w 2028518"/>
              <a:gd name="connsiteY2" fmla="*/ 1406271 h 1440540"/>
              <a:gd name="connsiteX3" fmla="*/ 1942246 w 2028518"/>
              <a:gd name="connsiteY3" fmla="*/ 1366447 h 1440540"/>
              <a:gd name="connsiteX4" fmla="*/ 1359605 w 2028518"/>
              <a:gd name="connsiteY4" fmla="*/ 1305350 h 1440540"/>
              <a:gd name="connsiteX5" fmla="*/ 1359605 w 2028518"/>
              <a:gd name="connsiteY5" fmla="*/ 1345174 h 1440540"/>
              <a:gd name="connsiteX6" fmla="*/ 1942246 w 2028518"/>
              <a:gd name="connsiteY6" fmla="*/ 1345174 h 1440540"/>
              <a:gd name="connsiteX7" fmla="*/ 1942246 w 2028518"/>
              <a:gd name="connsiteY7" fmla="*/ 1305350 h 1440540"/>
              <a:gd name="connsiteX8" fmla="*/ 1359605 w 2028518"/>
              <a:gd name="connsiteY8" fmla="*/ 1244254 h 1440540"/>
              <a:gd name="connsiteX9" fmla="*/ 1359605 w 2028518"/>
              <a:gd name="connsiteY9" fmla="*/ 1284078 h 1440540"/>
              <a:gd name="connsiteX10" fmla="*/ 1942246 w 2028518"/>
              <a:gd name="connsiteY10" fmla="*/ 1284078 h 1440540"/>
              <a:gd name="connsiteX11" fmla="*/ 1942246 w 2028518"/>
              <a:gd name="connsiteY11" fmla="*/ 1244254 h 1440540"/>
              <a:gd name="connsiteX12" fmla="*/ 1359605 w 2028518"/>
              <a:gd name="connsiteY12" fmla="*/ 1183157 h 1440540"/>
              <a:gd name="connsiteX13" fmla="*/ 1359605 w 2028518"/>
              <a:gd name="connsiteY13" fmla="*/ 1222981 h 1440540"/>
              <a:gd name="connsiteX14" fmla="*/ 1942246 w 2028518"/>
              <a:gd name="connsiteY14" fmla="*/ 1222981 h 1440540"/>
              <a:gd name="connsiteX15" fmla="*/ 1942246 w 2028518"/>
              <a:gd name="connsiteY15" fmla="*/ 1183157 h 1440540"/>
              <a:gd name="connsiteX16" fmla="*/ 1003047 w 2028518"/>
              <a:gd name="connsiteY16" fmla="*/ 821458 h 1440540"/>
              <a:gd name="connsiteX17" fmla="*/ 1003047 w 2028518"/>
              <a:gd name="connsiteY17" fmla="*/ 1439143 h 1440540"/>
              <a:gd name="connsiteX18" fmla="*/ 1259865 w 2028518"/>
              <a:gd name="connsiteY18" fmla="*/ 1439143 h 1440540"/>
              <a:gd name="connsiteX19" fmla="*/ 1259865 w 2028518"/>
              <a:gd name="connsiteY19" fmla="*/ 821458 h 1440540"/>
              <a:gd name="connsiteX20" fmla="*/ 640721 w 2028518"/>
              <a:gd name="connsiteY20" fmla="*/ 818736 h 1440540"/>
              <a:gd name="connsiteX21" fmla="*/ 640721 w 2028518"/>
              <a:gd name="connsiteY21" fmla="*/ 1436421 h 1440540"/>
              <a:gd name="connsiteX22" fmla="*/ 860983 w 2028518"/>
              <a:gd name="connsiteY22" fmla="*/ 1436421 h 1440540"/>
              <a:gd name="connsiteX23" fmla="*/ 860983 w 2028518"/>
              <a:gd name="connsiteY23" fmla="*/ 818736 h 1440540"/>
              <a:gd name="connsiteX24" fmla="*/ 1818380 w 2028518"/>
              <a:gd name="connsiteY24" fmla="*/ 734607 h 1440540"/>
              <a:gd name="connsiteX25" fmla="*/ 1818380 w 2028518"/>
              <a:gd name="connsiteY25" fmla="*/ 807677 h 1440540"/>
              <a:gd name="connsiteX26" fmla="*/ 1916476 w 2028518"/>
              <a:gd name="connsiteY26" fmla="*/ 807677 h 1440540"/>
              <a:gd name="connsiteX27" fmla="*/ 1916476 w 2028518"/>
              <a:gd name="connsiteY27" fmla="*/ 734607 h 1440540"/>
              <a:gd name="connsiteX28" fmla="*/ 1634779 w 2028518"/>
              <a:gd name="connsiteY28" fmla="*/ 734607 h 1440540"/>
              <a:gd name="connsiteX29" fmla="*/ 1634779 w 2028518"/>
              <a:gd name="connsiteY29" fmla="*/ 807677 h 1440540"/>
              <a:gd name="connsiteX30" fmla="*/ 1732875 w 2028518"/>
              <a:gd name="connsiteY30" fmla="*/ 807677 h 1440540"/>
              <a:gd name="connsiteX31" fmla="*/ 1732875 w 2028518"/>
              <a:gd name="connsiteY31" fmla="*/ 734607 h 1440540"/>
              <a:gd name="connsiteX32" fmla="*/ 1451179 w 2028518"/>
              <a:gd name="connsiteY32" fmla="*/ 734607 h 1440540"/>
              <a:gd name="connsiteX33" fmla="*/ 1451179 w 2028518"/>
              <a:gd name="connsiteY33" fmla="*/ 807677 h 1440540"/>
              <a:gd name="connsiteX34" fmla="*/ 1549275 w 2028518"/>
              <a:gd name="connsiteY34" fmla="*/ 807677 h 1440540"/>
              <a:gd name="connsiteX35" fmla="*/ 1549275 w 2028518"/>
              <a:gd name="connsiteY35" fmla="*/ 734607 h 1440540"/>
              <a:gd name="connsiteX36" fmla="*/ 1818380 w 2028518"/>
              <a:gd name="connsiteY36" fmla="*/ 582994 h 1440540"/>
              <a:gd name="connsiteX37" fmla="*/ 1818380 w 2028518"/>
              <a:gd name="connsiteY37" fmla="*/ 656064 h 1440540"/>
              <a:gd name="connsiteX38" fmla="*/ 1916476 w 2028518"/>
              <a:gd name="connsiteY38" fmla="*/ 656064 h 1440540"/>
              <a:gd name="connsiteX39" fmla="*/ 1916476 w 2028518"/>
              <a:gd name="connsiteY39" fmla="*/ 582994 h 1440540"/>
              <a:gd name="connsiteX40" fmla="*/ 1634779 w 2028518"/>
              <a:gd name="connsiteY40" fmla="*/ 582994 h 1440540"/>
              <a:gd name="connsiteX41" fmla="*/ 1634779 w 2028518"/>
              <a:gd name="connsiteY41" fmla="*/ 656064 h 1440540"/>
              <a:gd name="connsiteX42" fmla="*/ 1732875 w 2028518"/>
              <a:gd name="connsiteY42" fmla="*/ 656064 h 1440540"/>
              <a:gd name="connsiteX43" fmla="*/ 1732875 w 2028518"/>
              <a:gd name="connsiteY43" fmla="*/ 582994 h 1440540"/>
              <a:gd name="connsiteX44" fmla="*/ 1451179 w 2028518"/>
              <a:gd name="connsiteY44" fmla="*/ 582994 h 1440540"/>
              <a:gd name="connsiteX45" fmla="*/ 1451179 w 2028518"/>
              <a:gd name="connsiteY45" fmla="*/ 656064 h 1440540"/>
              <a:gd name="connsiteX46" fmla="*/ 1549275 w 2028518"/>
              <a:gd name="connsiteY46" fmla="*/ 656064 h 1440540"/>
              <a:gd name="connsiteX47" fmla="*/ 1549275 w 2028518"/>
              <a:gd name="connsiteY47" fmla="*/ 582994 h 1440540"/>
              <a:gd name="connsiteX48" fmla="*/ 403424 w 2028518"/>
              <a:gd name="connsiteY48" fmla="*/ 499916 h 1440540"/>
              <a:gd name="connsiteX49" fmla="*/ 348620 w 2028518"/>
              <a:gd name="connsiteY49" fmla="*/ 554720 h 1440540"/>
              <a:gd name="connsiteX50" fmla="*/ 348620 w 2028518"/>
              <a:gd name="connsiteY50" fmla="*/ 1438886 h 1440540"/>
              <a:gd name="connsiteX51" fmla="*/ 458227 w 2028518"/>
              <a:gd name="connsiteY51" fmla="*/ 1438886 h 1440540"/>
              <a:gd name="connsiteX52" fmla="*/ 458228 w 2028518"/>
              <a:gd name="connsiteY52" fmla="*/ 554720 h 1440540"/>
              <a:gd name="connsiteX53" fmla="*/ 403424 w 2028518"/>
              <a:gd name="connsiteY53" fmla="*/ 499916 h 1440540"/>
              <a:gd name="connsiteX54" fmla="*/ 169200 w 2028518"/>
              <a:gd name="connsiteY54" fmla="*/ 496212 h 1440540"/>
              <a:gd name="connsiteX55" fmla="*/ 114396 w 2028518"/>
              <a:gd name="connsiteY55" fmla="*/ 551016 h 1440540"/>
              <a:gd name="connsiteX56" fmla="*/ 114396 w 2028518"/>
              <a:gd name="connsiteY56" fmla="*/ 1435182 h 1440540"/>
              <a:gd name="connsiteX57" fmla="*/ 224003 w 2028518"/>
              <a:gd name="connsiteY57" fmla="*/ 1435182 h 1440540"/>
              <a:gd name="connsiteX58" fmla="*/ 224004 w 2028518"/>
              <a:gd name="connsiteY58" fmla="*/ 551016 h 1440540"/>
              <a:gd name="connsiteX59" fmla="*/ 169200 w 2028518"/>
              <a:gd name="connsiteY59" fmla="*/ 496212 h 1440540"/>
              <a:gd name="connsiteX60" fmla="*/ 1818380 w 2028518"/>
              <a:gd name="connsiteY60" fmla="*/ 431380 h 1440540"/>
              <a:gd name="connsiteX61" fmla="*/ 1818380 w 2028518"/>
              <a:gd name="connsiteY61" fmla="*/ 504450 h 1440540"/>
              <a:gd name="connsiteX62" fmla="*/ 1916476 w 2028518"/>
              <a:gd name="connsiteY62" fmla="*/ 504450 h 1440540"/>
              <a:gd name="connsiteX63" fmla="*/ 1916476 w 2028518"/>
              <a:gd name="connsiteY63" fmla="*/ 431380 h 1440540"/>
              <a:gd name="connsiteX64" fmla="*/ 1634779 w 2028518"/>
              <a:gd name="connsiteY64" fmla="*/ 431380 h 1440540"/>
              <a:gd name="connsiteX65" fmla="*/ 1634779 w 2028518"/>
              <a:gd name="connsiteY65" fmla="*/ 504450 h 1440540"/>
              <a:gd name="connsiteX66" fmla="*/ 1732875 w 2028518"/>
              <a:gd name="connsiteY66" fmla="*/ 504450 h 1440540"/>
              <a:gd name="connsiteX67" fmla="*/ 1732875 w 2028518"/>
              <a:gd name="connsiteY67" fmla="*/ 431380 h 1440540"/>
              <a:gd name="connsiteX68" fmla="*/ 1451179 w 2028518"/>
              <a:gd name="connsiteY68" fmla="*/ 431380 h 1440540"/>
              <a:gd name="connsiteX69" fmla="*/ 1451179 w 2028518"/>
              <a:gd name="connsiteY69" fmla="*/ 504450 h 1440540"/>
              <a:gd name="connsiteX70" fmla="*/ 1549275 w 2028518"/>
              <a:gd name="connsiteY70" fmla="*/ 504450 h 1440540"/>
              <a:gd name="connsiteX71" fmla="*/ 1549275 w 2028518"/>
              <a:gd name="connsiteY71" fmla="*/ 431380 h 1440540"/>
              <a:gd name="connsiteX72" fmla="*/ 1254606 w 2028518"/>
              <a:gd name="connsiteY72" fmla="*/ 431380 h 1440540"/>
              <a:gd name="connsiteX73" fmla="*/ 1254606 w 2028518"/>
              <a:gd name="connsiteY73" fmla="*/ 504450 h 1440540"/>
              <a:gd name="connsiteX74" fmla="*/ 1352702 w 2028518"/>
              <a:gd name="connsiteY74" fmla="*/ 504450 h 1440540"/>
              <a:gd name="connsiteX75" fmla="*/ 1352702 w 2028518"/>
              <a:gd name="connsiteY75" fmla="*/ 431380 h 1440540"/>
              <a:gd name="connsiteX76" fmla="*/ 1071005 w 2028518"/>
              <a:gd name="connsiteY76" fmla="*/ 431380 h 1440540"/>
              <a:gd name="connsiteX77" fmla="*/ 1071005 w 2028518"/>
              <a:gd name="connsiteY77" fmla="*/ 504450 h 1440540"/>
              <a:gd name="connsiteX78" fmla="*/ 1169101 w 2028518"/>
              <a:gd name="connsiteY78" fmla="*/ 504450 h 1440540"/>
              <a:gd name="connsiteX79" fmla="*/ 1169101 w 2028518"/>
              <a:gd name="connsiteY79" fmla="*/ 431380 h 1440540"/>
              <a:gd name="connsiteX80" fmla="*/ 887405 w 2028518"/>
              <a:gd name="connsiteY80" fmla="*/ 431380 h 1440540"/>
              <a:gd name="connsiteX81" fmla="*/ 887405 w 2028518"/>
              <a:gd name="connsiteY81" fmla="*/ 504450 h 1440540"/>
              <a:gd name="connsiteX82" fmla="*/ 985501 w 2028518"/>
              <a:gd name="connsiteY82" fmla="*/ 504450 h 1440540"/>
              <a:gd name="connsiteX83" fmla="*/ 985501 w 2028518"/>
              <a:gd name="connsiteY83" fmla="*/ 431380 h 1440540"/>
              <a:gd name="connsiteX84" fmla="*/ 726849 w 2028518"/>
              <a:gd name="connsiteY84" fmla="*/ 431380 h 1440540"/>
              <a:gd name="connsiteX85" fmla="*/ 726849 w 2028518"/>
              <a:gd name="connsiteY85" fmla="*/ 504450 h 1440540"/>
              <a:gd name="connsiteX86" fmla="*/ 824945 w 2028518"/>
              <a:gd name="connsiteY86" fmla="*/ 504450 h 1440540"/>
              <a:gd name="connsiteX87" fmla="*/ 824945 w 2028518"/>
              <a:gd name="connsiteY87" fmla="*/ 431380 h 1440540"/>
              <a:gd name="connsiteX88" fmla="*/ 543248 w 2028518"/>
              <a:gd name="connsiteY88" fmla="*/ 431380 h 1440540"/>
              <a:gd name="connsiteX89" fmla="*/ 543248 w 2028518"/>
              <a:gd name="connsiteY89" fmla="*/ 504450 h 1440540"/>
              <a:gd name="connsiteX90" fmla="*/ 641344 w 2028518"/>
              <a:gd name="connsiteY90" fmla="*/ 504450 h 1440540"/>
              <a:gd name="connsiteX91" fmla="*/ 641344 w 2028518"/>
              <a:gd name="connsiteY91" fmla="*/ 431380 h 1440540"/>
              <a:gd name="connsiteX92" fmla="*/ 525663 w 2028518"/>
              <a:gd name="connsiteY92" fmla="*/ 0 h 1440540"/>
              <a:gd name="connsiteX93" fmla="*/ 525663 w 2028518"/>
              <a:gd name="connsiteY93" fmla="*/ 296929 h 1440540"/>
              <a:gd name="connsiteX94" fmla="*/ 1026614 w 2028518"/>
              <a:gd name="connsiteY94" fmla="*/ 0 h 1440540"/>
              <a:gd name="connsiteX95" fmla="*/ 1026614 w 2028518"/>
              <a:gd name="connsiteY95" fmla="*/ 296930 h 1440540"/>
              <a:gd name="connsiteX96" fmla="*/ 1527566 w 2028518"/>
              <a:gd name="connsiteY96" fmla="*/ 0 h 1440540"/>
              <a:gd name="connsiteX97" fmla="*/ 1527566 w 2028518"/>
              <a:gd name="connsiteY97" fmla="*/ 296930 h 1440540"/>
              <a:gd name="connsiteX98" fmla="*/ 2028518 w 2028518"/>
              <a:gd name="connsiteY98" fmla="*/ 0 h 1440540"/>
              <a:gd name="connsiteX99" fmla="*/ 2028518 w 2028518"/>
              <a:gd name="connsiteY99" fmla="*/ 311577 h 1440540"/>
              <a:gd name="connsiteX100" fmla="*/ 2028518 w 2028518"/>
              <a:gd name="connsiteY100" fmla="*/ 1440540 h 1440540"/>
              <a:gd name="connsiteX101" fmla="*/ 0 w 2028518"/>
              <a:gd name="connsiteY101" fmla="*/ 1440540 h 1440540"/>
              <a:gd name="connsiteX102" fmla="*/ 0 w 2028518"/>
              <a:gd name="connsiteY102" fmla="*/ 311577 h 144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</a:cxnLst>
            <a:rect l="l" t="t" r="r" b="b"/>
            <a:pathLst>
              <a:path w="2028518" h="1440540">
                <a:moveTo>
                  <a:pt x="1359605" y="1366447"/>
                </a:moveTo>
                <a:lnTo>
                  <a:pt x="1359605" y="1406271"/>
                </a:lnTo>
                <a:lnTo>
                  <a:pt x="1942246" y="1406271"/>
                </a:lnTo>
                <a:lnTo>
                  <a:pt x="1942246" y="1366447"/>
                </a:lnTo>
                <a:close/>
                <a:moveTo>
                  <a:pt x="1359605" y="1305350"/>
                </a:moveTo>
                <a:lnTo>
                  <a:pt x="1359605" y="1345174"/>
                </a:lnTo>
                <a:lnTo>
                  <a:pt x="1942246" y="1345174"/>
                </a:lnTo>
                <a:lnTo>
                  <a:pt x="1942246" y="1305350"/>
                </a:lnTo>
                <a:close/>
                <a:moveTo>
                  <a:pt x="1359605" y="1244254"/>
                </a:moveTo>
                <a:lnTo>
                  <a:pt x="1359605" y="1284078"/>
                </a:lnTo>
                <a:lnTo>
                  <a:pt x="1942246" y="1284078"/>
                </a:lnTo>
                <a:lnTo>
                  <a:pt x="1942246" y="1244254"/>
                </a:lnTo>
                <a:close/>
                <a:moveTo>
                  <a:pt x="1359605" y="1183157"/>
                </a:moveTo>
                <a:lnTo>
                  <a:pt x="1359605" y="1222981"/>
                </a:lnTo>
                <a:lnTo>
                  <a:pt x="1942246" y="1222981"/>
                </a:lnTo>
                <a:lnTo>
                  <a:pt x="1942246" y="1183157"/>
                </a:lnTo>
                <a:close/>
                <a:moveTo>
                  <a:pt x="1003047" y="821458"/>
                </a:moveTo>
                <a:lnTo>
                  <a:pt x="1003047" y="1439143"/>
                </a:lnTo>
                <a:lnTo>
                  <a:pt x="1259865" y="1439143"/>
                </a:lnTo>
                <a:lnTo>
                  <a:pt x="1259865" y="821458"/>
                </a:lnTo>
                <a:close/>
                <a:moveTo>
                  <a:pt x="640721" y="818736"/>
                </a:moveTo>
                <a:lnTo>
                  <a:pt x="640721" y="1436421"/>
                </a:lnTo>
                <a:lnTo>
                  <a:pt x="860983" y="1436421"/>
                </a:lnTo>
                <a:lnTo>
                  <a:pt x="860983" y="818736"/>
                </a:lnTo>
                <a:close/>
                <a:moveTo>
                  <a:pt x="1818380" y="734607"/>
                </a:moveTo>
                <a:lnTo>
                  <a:pt x="1818380" y="807677"/>
                </a:lnTo>
                <a:lnTo>
                  <a:pt x="1916476" y="807677"/>
                </a:lnTo>
                <a:lnTo>
                  <a:pt x="1916476" y="734607"/>
                </a:lnTo>
                <a:close/>
                <a:moveTo>
                  <a:pt x="1634779" y="734607"/>
                </a:moveTo>
                <a:lnTo>
                  <a:pt x="1634779" y="807677"/>
                </a:lnTo>
                <a:lnTo>
                  <a:pt x="1732875" y="807677"/>
                </a:lnTo>
                <a:lnTo>
                  <a:pt x="1732875" y="734607"/>
                </a:lnTo>
                <a:close/>
                <a:moveTo>
                  <a:pt x="1451179" y="734607"/>
                </a:moveTo>
                <a:lnTo>
                  <a:pt x="1451179" y="807677"/>
                </a:lnTo>
                <a:lnTo>
                  <a:pt x="1549275" y="807677"/>
                </a:lnTo>
                <a:lnTo>
                  <a:pt x="1549275" y="734607"/>
                </a:lnTo>
                <a:close/>
                <a:moveTo>
                  <a:pt x="1818380" y="582994"/>
                </a:moveTo>
                <a:lnTo>
                  <a:pt x="1818380" y="656064"/>
                </a:lnTo>
                <a:lnTo>
                  <a:pt x="1916476" y="656064"/>
                </a:lnTo>
                <a:lnTo>
                  <a:pt x="1916476" y="582994"/>
                </a:lnTo>
                <a:close/>
                <a:moveTo>
                  <a:pt x="1634779" y="582994"/>
                </a:moveTo>
                <a:lnTo>
                  <a:pt x="1634779" y="656064"/>
                </a:lnTo>
                <a:lnTo>
                  <a:pt x="1732875" y="656064"/>
                </a:lnTo>
                <a:lnTo>
                  <a:pt x="1732875" y="582994"/>
                </a:lnTo>
                <a:close/>
                <a:moveTo>
                  <a:pt x="1451179" y="582994"/>
                </a:moveTo>
                <a:lnTo>
                  <a:pt x="1451179" y="656064"/>
                </a:lnTo>
                <a:lnTo>
                  <a:pt x="1549275" y="656064"/>
                </a:lnTo>
                <a:lnTo>
                  <a:pt x="1549275" y="582994"/>
                </a:lnTo>
                <a:close/>
                <a:moveTo>
                  <a:pt x="403424" y="499916"/>
                </a:moveTo>
                <a:cubicBezTo>
                  <a:pt x="373157" y="499916"/>
                  <a:pt x="348620" y="524453"/>
                  <a:pt x="348620" y="554720"/>
                </a:cubicBezTo>
                <a:lnTo>
                  <a:pt x="348620" y="1438886"/>
                </a:lnTo>
                <a:lnTo>
                  <a:pt x="458227" y="1438886"/>
                </a:lnTo>
                <a:cubicBezTo>
                  <a:pt x="458227" y="1144164"/>
                  <a:pt x="458228" y="849442"/>
                  <a:pt x="458228" y="554720"/>
                </a:cubicBezTo>
                <a:cubicBezTo>
                  <a:pt x="458228" y="524453"/>
                  <a:pt x="433691" y="499916"/>
                  <a:pt x="403424" y="499916"/>
                </a:cubicBezTo>
                <a:close/>
                <a:moveTo>
                  <a:pt x="169200" y="496212"/>
                </a:moveTo>
                <a:cubicBezTo>
                  <a:pt x="138933" y="496212"/>
                  <a:pt x="114396" y="520749"/>
                  <a:pt x="114396" y="551016"/>
                </a:cubicBezTo>
                <a:lnTo>
                  <a:pt x="114396" y="1435182"/>
                </a:lnTo>
                <a:lnTo>
                  <a:pt x="224003" y="1435182"/>
                </a:lnTo>
                <a:cubicBezTo>
                  <a:pt x="224003" y="1140460"/>
                  <a:pt x="224004" y="845738"/>
                  <a:pt x="224004" y="551016"/>
                </a:cubicBezTo>
                <a:cubicBezTo>
                  <a:pt x="224004" y="520749"/>
                  <a:pt x="199467" y="496212"/>
                  <a:pt x="169200" y="496212"/>
                </a:cubicBezTo>
                <a:close/>
                <a:moveTo>
                  <a:pt x="1818380" y="431380"/>
                </a:moveTo>
                <a:lnTo>
                  <a:pt x="1818380" y="504450"/>
                </a:lnTo>
                <a:lnTo>
                  <a:pt x="1916476" y="504450"/>
                </a:lnTo>
                <a:lnTo>
                  <a:pt x="1916476" y="431380"/>
                </a:lnTo>
                <a:close/>
                <a:moveTo>
                  <a:pt x="1634779" y="431380"/>
                </a:moveTo>
                <a:lnTo>
                  <a:pt x="1634779" y="504450"/>
                </a:lnTo>
                <a:lnTo>
                  <a:pt x="1732875" y="504450"/>
                </a:lnTo>
                <a:lnTo>
                  <a:pt x="1732875" y="431380"/>
                </a:lnTo>
                <a:close/>
                <a:moveTo>
                  <a:pt x="1451179" y="431380"/>
                </a:moveTo>
                <a:lnTo>
                  <a:pt x="1451179" y="504450"/>
                </a:lnTo>
                <a:lnTo>
                  <a:pt x="1549275" y="504450"/>
                </a:lnTo>
                <a:lnTo>
                  <a:pt x="1549275" y="431380"/>
                </a:lnTo>
                <a:close/>
                <a:moveTo>
                  <a:pt x="1254606" y="431380"/>
                </a:moveTo>
                <a:lnTo>
                  <a:pt x="1254606" y="504450"/>
                </a:lnTo>
                <a:lnTo>
                  <a:pt x="1352702" y="504450"/>
                </a:lnTo>
                <a:lnTo>
                  <a:pt x="1352702" y="431380"/>
                </a:lnTo>
                <a:close/>
                <a:moveTo>
                  <a:pt x="1071005" y="431380"/>
                </a:moveTo>
                <a:lnTo>
                  <a:pt x="1071005" y="504450"/>
                </a:lnTo>
                <a:lnTo>
                  <a:pt x="1169101" y="504450"/>
                </a:lnTo>
                <a:lnTo>
                  <a:pt x="1169101" y="431380"/>
                </a:lnTo>
                <a:close/>
                <a:moveTo>
                  <a:pt x="887405" y="431380"/>
                </a:moveTo>
                <a:lnTo>
                  <a:pt x="887405" y="504450"/>
                </a:lnTo>
                <a:lnTo>
                  <a:pt x="985501" y="504450"/>
                </a:lnTo>
                <a:lnTo>
                  <a:pt x="985501" y="431380"/>
                </a:lnTo>
                <a:close/>
                <a:moveTo>
                  <a:pt x="726849" y="431380"/>
                </a:moveTo>
                <a:lnTo>
                  <a:pt x="726849" y="504450"/>
                </a:lnTo>
                <a:lnTo>
                  <a:pt x="824945" y="504450"/>
                </a:lnTo>
                <a:lnTo>
                  <a:pt x="824945" y="431380"/>
                </a:lnTo>
                <a:close/>
                <a:moveTo>
                  <a:pt x="543248" y="431380"/>
                </a:moveTo>
                <a:lnTo>
                  <a:pt x="543248" y="504450"/>
                </a:lnTo>
                <a:lnTo>
                  <a:pt x="641344" y="504450"/>
                </a:lnTo>
                <a:lnTo>
                  <a:pt x="641344" y="431380"/>
                </a:lnTo>
                <a:close/>
                <a:moveTo>
                  <a:pt x="525663" y="0"/>
                </a:moveTo>
                <a:lnTo>
                  <a:pt x="525663" y="296929"/>
                </a:lnTo>
                <a:lnTo>
                  <a:pt x="1026614" y="0"/>
                </a:lnTo>
                <a:lnTo>
                  <a:pt x="1026614" y="296930"/>
                </a:lnTo>
                <a:lnTo>
                  <a:pt x="1527566" y="0"/>
                </a:lnTo>
                <a:lnTo>
                  <a:pt x="1527566" y="296930"/>
                </a:lnTo>
                <a:lnTo>
                  <a:pt x="2028518" y="0"/>
                </a:lnTo>
                <a:lnTo>
                  <a:pt x="2028518" y="311577"/>
                </a:lnTo>
                <a:lnTo>
                  <a:pt x="2028518" y="1440540"/>
                </a:lnTo>
                <a:lnTo>
                  <a:pt x="0" y="1440540"/>
                </a:lnTo>
                <a:lnTo>
                  <a:pt x="0" y="311577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7" name="Rectangle 9">
            <a:extLst>
              <a:ext uri="{FF2B5EF4-FFF2-40B4-BE49-F238E27FC236}">
                <a16:creationId xmlns:a16="http://schemas.microsoft.com/office/drawing/2014/main" id="{798D5D5B-4A52-4066-972A-0A86003F7082}"/>
              </a:ext>
            </a:extLst>
          </p:cNvPr>
          <p:cNvSpPr/>
          <p:nvPr/>
        </p:nvSpPr>
        <p:spPr>
          <a:xfrm>
            <a:off x="1066415" y="5397755"/>
            <a:ext cx="315268" cy="314754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8" name="Rounded Rectangle 25">
            <a:extLst>
              <a:ext uri="{FF2B5EF4-FFF2-40B4-BE49-F238E27FC236}">
                <a16:creationId xmlns:a16="http://schemas.microsoft.com/office/drawing/2014/main" id="{23369DD0-022D-4A2D-BD0E-7833408F412F}"/>
              </a:ext>
            </a:extLst>
          </p:cNvPr>
          <p:cNvSpPr/>
          <p:nvPr/>
        </p:nvSpPr>
        <p:spPr>
          <a:xfrm>
            <a:off x="1058608" y="3110223"/>
            <a:ext cx="343170" cy="251489"/>
          </a:xfrm>
          <a:custGeom>
            <a:avLst/>
            <a:gdLst/>
            <a:ahLst/>
            <a:cxnLst/>
            <a:rect l="l" t="t" r="r" b="b"/>
            <a:pathLst>
              <a:path w="3248842" h="2380886">
                <a:moveTo>
                  <a:pt x="1194785" y="1472263"/>
                </a:moveTo>
                <a:cubicBezTo>
                  <a:pt x="1150014" y="1472263"/>
                  <a:pt x="1113720" y="1508557"/>
                  <a:pt x="1113720" y="1553328"/>
                </a:cubicBezTo>
                <a:lnTo>
                  <a:pt x="1113720" y="1600880"/>
                </a:lnTo>
                <a:cubicBezTo>
                  <a:pt x="1113720" y="1645651"/>
                  <a:pt x="1150014" y="1681945"/>
                  <a:pt x="1194785" y="1681945"/>
                </a:cubicBezTo>
                <a:lnTo>
                  <a:pt x="2067186" y="1681945"/>
                </a:lnTo>
                <a:cubicBezTo>
                  <a:pt x="2111957" y="1681945"/>
                  <a:pt x="2148251" y="1645651"/>
                  <a:pt x="2148251" y="1600880"/>
                </a:cubicBezTo>
                <a:lnTo>
                  <a:pt x="2148251" y="1553328"/>
                </a:lnTo>
                <a:cubicBezTo>
                  <a:pt x="2148251" y="1508557"/>
                  <a:pt x="2111957" y="1472263"/>
                  <a:pt x="2067186" y="1472263"/>
                </a:cubicBezTo>
                <a:close/>
                <a:moveTo>
                  <a:pt x="2582402" y="986449"/>
                </a:moveTo>
                <a:cubicBezTo>
                  <a:pt x="2477247" y="986449"/>
                  <a:pt x="2392002" y="1071694"/>
                  <a:pt x="2392002" y="1176848"/>
                </a:cubicBezTo>
                <a:cubicBezTo>
                  <a:pt x="2392002" y="1282003"/>
                  <a:pt x="2477247" y="1367248"/>
                  <a:pt x="2582402" y="1367248"/>
                </a:cubicBezTo>
                <a:cubicBezTo>
                  <a:pt x="2687557" y="1367248"/>
                  <a:pt x="2772801" y="1282003"/>
                  <a:pt x="2772801" y="1176848"/>
                </a:cubicBezTo>
                <a:cubicBezTo>
                  <a:pt x="2772801" y="1071694"/>
                  <a:pt x="2687557" y="986449"/>
                  <a:pt x="2582402" y="986449"/>
                </a:cubicBezTo>
                <a:close/>
                <a:moveTo>
                  <a:pt x="679570" y="986449"/>
                </a:moveTo>
                <a:cubicBezTo>
                  <a:pt x="574415" y="986449"/>
                  <a:pt x="489171" y="1071694"/>
                  <a:pt x="489171" y="1176848"/>
                </a:cubicBezTo>
                <a:cubicBezTo>
                  <a:pt x="489171" y="1282003"/>
                  <a:pt x="574415" y="1367248"/>
                  <a:pt x="679570" y="1367248"/>
                </a:cubicBezTo>
                <a:cubicBezTo>
                  <a:pt x="784725" y="1367248"/>
                  <a:pt x="869970" y="1282003"/>
                  <a:pt x="869970" y="1176848"/>
                </a:cubicBezTo>
                <a:cubicBezTo>
                  <a:pt x="869970" y="1071694"/>
                  <a:pt x="784725" y="986449"/>
                  <a:pt x="679570" y="986449"/>
                </a:cubicBezTo>
                <a:close/>
                <a:moveTo>
                  <a:pt x="867954" y="155801"/>
                </a:moveTo>
                <a:lnTo>
                  <a:pt x="726849" y="858549"/>
                </a:lnTo>
                <a:lnTo>
                  <a:pt x="2535122" y="858549"/>
                </a:lnTo>
                <a:lnTo>
                  <a:pt x="2394017" y="155801"/>
                </a:lnTo>
                <a:close/>
                <a:moveTo>
                  <a:pt x="677268" y="0"/>
                </a:moveTo>
                <a:lnTo>
                  <a:pt x="2584703" y="0"/>
                </a:lnTo>
                <a:lnTo>
                  <a:pt x="2736658" y="607820"/>
                </a:lnTo>
                <a:cubicBezTo>
                  <a:pt x="2766265" y="579906"/>
                  <a:pt x="2806392" y="564164"/>
                  <a:pt x="2850195" y="564164"/>
                </a:cubicBezTo>
                <a:lnTo>
                  <a:pt x="3069929" y="564164"/>
                </a:lnTo>
                <a:cubicBezTo>
                  <a:pt x="3168740" y="564164"/>
                  <a:pt x="3248842" y="644266"/>
                  <a:pt x="3248842" y="743077"/>
                </a:cubicBezTo>
                <a:lnTo>
                  <a:pt x="3248842" y="792706"/>
                </a:lnTo>
                <a:cubicBezTo>
                  <a:pt x="3248842" y="891517"/>
                  <a:pt x="3168740" y="971619"/>
                  <a:pt x="3069929" y="971619"/>
                </a:cubicBezTo>
                <a:lnTo>
                  <a:pt x="3054536" y="971619"/>
                </a:lnTo>
                <a:cubicBezTo>
                  <a:pt x="3060628" y="989042"/>
                  <a:pt x="3063411" y="1007758"/>
                  <a:pt x="3063411" y="1027125"/>
                </a:cubicBezTo>
                <a:lnTo>
                  <a:pt x="3063411" y="2015961"/>
                </a:lnTo>
                <a:lnTo>
                  <a:pt x="2889080" y="2015961"/>
                </a:lnTo>
                <a:lnTo>
                  <a:pt x="2889080" y="2260325"/>
                </a:lnTo>
                <a:cubicBezTo>
                  <a:pt x="2889080" y="2326909"/>
                  <a:pt x="2835102" y="2380886"/>
                  <a:pt x="2768518" y="2380886"/>
                </a:cubicBezTo>
                <a:lnTo>
                  <a:pt x="2286284" y="2380886"/>
                </a:lnTo>
                <a:cubicBezTo>
                  <a:pt x="2219700" y="2380886"/>
                  <a:pt x="2165723" y="2326909"/>
                  <a:pt x="2165723" y="2260325"/>
                </a:cubicBezTo>
                <a:lnTo>
                  <a:pt x="2165723" y="2015961"/>
                </a:lnTo>
                <a:lnTo>
                  <a:pt x="1096248" y="2015961"/>
                </a:lnTo>
                <a:lnTo>
                  <a:pt x="1096248" y="2260325"/>
                </a:lnTo>
                <a:cubicBezTo>
                  <a:pt x="1096248" y="2326909"/>
                  <a:pt x="1042270" y="2380886"/>
                  <a:pt x="975686" y="2380886"/>
                </a:cubicBezTo>
                <a:lnTo>
                  <a:pt x="493453" y="2380886"/>
                </a:lnTo>
                <a:cubicBezTo>
                  <a:pt x="426869" y="2380886"/>
                  <a:pt x="372891" y="2326909"/>
                  <a:pt x="372891" y="2260325"/>
                </a:cubicBezTo>
                <a:lnTo>
                  <a:pt x="372891" y="2015961"/>
                </a:lnTo>
                <a:lnTo>
                  <a:pt x="198560" y="2015961"/>
                </a:lnTo>
                <a:lnTo>
                  <a:pt x="198560" y="1027125"/>
                </a:lnTo>
                <a:cubicBezTo>
                  <a:pt x="198560" y="1007758"/>
                  <a:pt x="201343" y="989042"/>
                  <a:pt x="207435" y="971619"/>
                </a:cubicBezTo>
                <a:lnTo>
                  <a:pt x="178913" y="971619"/>
                </a:lnTo>
                <a:cubicBezTo>
                  <a:pt x="80102" y="971619"/>
                  <a:pt x="0" y="891517"/>
                  <a:pt x="0" y="792706"/>
                </a:cubicBezTo>
                <a:lnTo>
                  <a:pt x="0" y="743077"/>
                </a:lnTo>
                <a:cubicBezTo>
                  <a:pt x="0" y="644266"/>
                  <a:pt x="80102" y="564164"/>
                  <a:pt x="178913" y="564164"/>
                </a:cubicBezTo>
                <a:lnTo>
                  <a:pt x="398647" y="564164"/>
                </a:lnTo>
                <a:cubicBezTo>
                  <a:pt x="447310" y="564164"/>
                  <a:pt x="491436" y="583593"/>
                  <a:pt x="523419" y="61539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B27C0C06-4740-4500-8DEE-6DA32F7D50D9}"/>
              </a:ext>
            </a:extLst>
          </p:cNvPr>
          <p:cNvSpPr/>
          <p:nvPr/>
        </p:nvSpPr>
        <p:spPr>
          <a:xfrm>
            <a:off x="1058608" y="4605759"/>
            <a:ext cx="343171" cy="312357"/>
          </a:xfrm>
          <a:custGeom>
            <a:avLst/>
            <a:gdLst>
              <a:gd name="connsiteX0" fmla="*/ 128588 w 952499"/>
              <a:gd name="connsiteY0" fmla="*/ 130690 h 866972"/>
              <a:gd name="connsiteX1" fmla="*/ 139065 w 952499"/>
              <a:gd name="connsiteY1" fmla="*/ 135452 h 866972"/>
              <a:gd name="connsiteX2" fmla="*/ 804863 w 952499"/>
              <a:gd name="connsiteY2" fmla="*/ 260230 h 866972"/>
              <a:gd name="connsiteX3" fmla="*/ 834390 w 952499"/>
              <a:gd name="connsiteY3" fmla="*/ 305950 h 866972"/>
              <a:gd name="connsiteX4" fmla="*/ 821055 w 952499"/>
              <a:gd name="connsiteY4" fmla="*/ 369767 h 866972"/>
              <a:gd name="connsiteX5" fmla="*/ 781050 w 952499"/>
              <a:gd name="connsiteY5" fmla="*/ 396437 h 866972"/>
              <a:gd name="connsiteX6" fmla="*/ 495300 w 952499"/>
              <a:gd name="connsiteY6" fmla="*/ 341192 h 866972"/>
              <a:gd name="connsiteX7" fmla="*/ 460057 w 952499"/>
              <a:gd name="connsiteY7" fmla="*/ 368815 h 866972"/>
              <a:gd name="connsiteX8" fmla="*/ 483870 w 952499"/>
              <a:gd name="connsiteY8" fmla="*/ 441205 h 866972"/>
              <a:gd name="connsiteX9" fmla="*/ 489585 w 952499"/>
              <a:gd name="connsiteY9" fmla="*/ 520262 h 866972"/>
              <a:gd name="connsiteX10" fmla="*/ 420053 w 952499"/>
              <a:gd name="connsiteY10" fmla="*/ 557410 h 866972"/>
              <a:gd name="connsiteX11" fmla="*/ 360997 w 952499"/>
              <a:gd name="connsiteY11" fmla="*/ 573602 h 866972"/>
              <a:gd name="connsiteX12" fmla="*/ 118110 w 952499"/>
              <a:gd name="connsiteY12" fmla="*/ 726002 h 866972"/>
              <a:gd name="connsiteX13" fmla="*/ 59055 w 952499"/>
              <a:gd name="connsiteY13" fmla="*/ 834588 h 866972"/>
              <a:gd name="connsiteX14" fmla="*/ 27622 w 952499"/>
              <a:gd name="connsiteY14" fmla="*/ 866972 h 866972"/>
              <a:gd name="connsiteX15" fmla="*/ 0 w 952499"/>
              <a:gd name="connsiteY15" fmla="*/ 837445 h 866972"/>
              <a:gd name="connsiteX16" fmla="*/ 0 w 952499"/>
              <a:gd name="connsiteY16" fmla="*/ 604082 h 866972"/>
              <a:gd name="connsiteX17" fmla="*/ 30480 w 952499"/>
              <a:gd name="connsiteY17" fmla="*/ 572650 h 866972"/>
              <a:gd name="connsiteX18" fmla="*/ 60007 w 952499"/>
              <a:gd name="connsiteY18" fmla="*/ 605035 h 866972"/>
              <a:gd name="connsiteX19" fmla="*/ 60007 w 952499"/>
              <a:gd name="connsiteY19" fmla="*/ 665042 h 866972"/>
              <a:gd name="connsiteX20" fmla="*/ 161925 w 952499"/>
              <a:gd name="connsiteY20" fmla="*/ 605987 h 866972"/>
              <a:gd name="connsiteX21" fmla="*/ 291465 w 952499"/>
              <a:gd name="connsiteY21" fmla="*/ 525025 h 866972"/>
              <a:gd name="connsiteX22" fmla="*/ 384810 w 952499"/>
              <a:gd name="connsiteY22" fmla="*/ 350717 h 866972"/>
              <a:gd name="connsiteX23" fmla="*/ 352425 w 952499"/>
              <a:gd name="connsiteY23" fmla="*/ 313570 h 866972"/>
              <a:gd name="connsiteX24" fmla="*/ 111442 w 952499"/>
              <a:gd name="connsiteY24" fmla="*/ 269755 h 866972"/>
              <a:gd name="connsiteX25" fmla="*/ 88582 w 952499"/>
              <a:gd name="connsiteY25" fmla="*/ 234512 h 866972"/>
              <a:gd name="connsiteX26" fmla="*/ 103822 w 952499"/>
              <a:gd name="connsiteY26" fmla="*/ 151645 h 866972"/>
              <a:gd name="connsiteX27" fmla="*/ 128588 w 952499"/>
              <a:gd name="connsiteY27" fmla="*/ 130690 h 866972"/>
              <a:gd name="connsiteX28" fmla="*/ 166136 w 952499"/>
              <a:gd name="connsiteY28" fmla="*/ 302 h 866972"/>
              <a:gd name="connsiteX29" fmla="*/ 219074 w 952499"/>
              <a:gd name="connsiteY29" fmla="*/ 8770 h 866972"/>
              <a:gd name="connsiteX30" fmla="*/ 918209 w 952499"/>
              <a:gd name="connsiteY30" fmla="*/ 140215 h 866972"/>
              <a:gd name="connsiteX31" fmla="*/ 952499 w 952499"/>
              <a:gd name="connsiteY31" fmla="*/ 149740 h 866972"/>
              <a:gd name="connsiteX32" fmla="*/ 850582 w 952499"/>
              <a:gd name="connsiteY32" fmla="*/ 246895 h 866972"/>
              <a:gd name="connsiteX33" fmla="*/ 809624 w 952499"/>
              <a:gd name="connsiteY33" fmla="*/ 248800 h 866972"/>
              <a:gd name="connsiteX34" fmla="*/ 144779 w 952499"/>
              <a:gd name="connsiteY34" fmla="*/ 124022 h 866972"/>
              <a:gd name="connsiteX35" fmla="*/ 114299 w 952499"/>
              <a:gd name="connsiteY35" fmla="*/ 84017 h 866972"/>
              <a:gd name="connsiteX36" fmla="*/ 166136 w 952499"/>
              <a:gd name="connsiteY36" fmla="*/ 302 h 866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952499" h="866972">
                <a:moveTo>
                  <a:pt x="128588" y="130690"/>
                </a:moveTo>
                <a:cubicBezTo>
                  <a:pt x="132397" y="132595"/>
                  <a:pt x="135255" y="134500"/>
                  <a:pt x="139065" y="135452"/>
                </a:cubicBezTo>
                <a:cubicBezTo>
                  <a:pt x="360997" y="178315"/>
                  <a:pt x="582930" y="221177"/>
                  <a:pt x="804863" y="260230"/>
                </a:cubicBezTo>
                <a:cubicBezTo>
                  <a:pt x="842010" y="266897"/>
                  <a:pt x="838200" y="283090"/>
                  <a:pt x="834390" y="305950"/>
                </a:cubicBezTo>
                <a:cubicBezTo>
                  <a:pt x="829628" y="327857"/>
                  <a:pt x="822007" y="348812"/>
                  <a:pt x="821055" y="369767"/>
                </a:cubicBezTo>
                <a:cubicBezTo>
                  <a:pt x="820103" y="400247"/>
                  <a:pt x="803910" y="401200"/>
                  <a:pt x="781050" y="396437"/>
                </a:cubicBezTo>
                <a:cubicBezTo>
                  <a:pt x="685800" y="377387"/>
                  <a:pt x="589597" y="361195"/>
                  <a:pt x="495300" y="341192"/>
                </a:cubicBezTo>
                <a:cubicBezTo>
                  <a:pt x="467678" y="335477"/>
                  <a:pt x="458153" y="339287"/>
                  <a:pt x="460057" y="368815"/>
                </a:cubicBezTo>
                <a:cubicBezTo>
                  <a:pt x="461963" y="395485"/>
                  <a:pt x="461963" y="419297"/>
                  <a:pt x="483870" y="441205"/>
                </a:cubicBezTo>
                <a:cubicBezTo>
                  <a:pt x="505778" y="463112"/>
                  <a:pt x="503872" y="493592"/>
                  <a:pt x="489585" y="520262"/>
                </a:cubicBezTo>
                <a:cubicBezTo>
                  <a:pt x="475297" y="547885"/>
                  <a:pt x="449580" y="563125"/>
                  <a:pt x="420053" y="557410"/>
                </a:cubicBezTo>
                <a:cubicBezTo>
                  <a:pt x="395288" y="552647"/>
                  <a:pt x="379095" y="562172"/>
                  <a:pt x="360997" y="573602"/>
                </a:cubicBezTo>
                <a:cubicBezTo>
                  <a:pt x="280035" y="625037"/>
                  <a:pt x="200978" y="679330"/>
                  <a:pt x="118110" y="726002"/>
                </a:cubicBezTo>
                <a:cubicBezTo>
                  <a:pt x="72390" y="751720"/>
                  <a:pt x="48578" y="781247"/>
                  <a:pt x="59055" y="834588"/>
                </a:cubicBezTo>
                <a:cubicBezTo>
                  <a:pt x="63817" y="858400"/>
                  <a:pt x="53340" y="866972"/>
                  <a:pt x="27622" y="866972"/>
                </a:cubicBezTo>
                <a:cubicBezTo>
                  <a:pt x="4763" y="866972"/>
                  <a:pt x="0" y="857447"/>
                  <a:pt x="0" y="837445"/>
                </a:cubicBezTo>
                <a:cubicBezTo>
                  <a:pt x="953" y="760292"/>
                  <a:pt x="953" y="682188"/>
                  <a:pt x="0" y="604082"/>
                </a:cubicBezTo>
                <a:cubicBezTo>
                  <a:pt x="0" y="581222"/>
                  <a:pt x="6667" y="572650"/>
                  <a:pt x="30480" y="572650"/>
                </a:cubicBezTo>
                <a:cubicBezTo>
                  <a:pt x="55245" y="572650"/>
                  <a:pt x="61913" y="583127"/>
                  <a:pt x="60007" y="605035"/>
                </a:cubicBezTo>
                <a:cubicBezTo>
                  <a:pt x="59055" y="624085"/>
                  <a:pt x="60007" y="642182"/>
                  <a:pt x="60007" y="665042"/>
                </a:cubicBezTo>
                <a:cubicBezTo>
                  <a:pt x="100013" y="649802"/>
                  <a:pt x="129540" y="625037"/>
                  <a:pt x="161925" y="605987"/>
                </a:cubicBezTo>
                <a:cubicBezTo>
                  <a:pt x="205740" y="580270"/>
                  <a:pt x="246697" y="549790"/>
                  <a:pt x="291465" y="525025"/>
                </a:cubicBezTo>
                <a:cubicBezTo>
                  <a:pt x="361950" y="485972"/>
                  <a:pt x="387667" y="427870"/>
                  <a:pt x="384810" y="350717"/>
                </a:cubicBezTo>
                <a:cubicBezTo>
                  <a:pt x="383857" y="325952"/>
                  <a:pt x="375285" y="317380"/>
                  <a:pt x="352425" y="313570"/>
                </a:cubicBezTo>
                <a:cubicBezTo>
                  <a:pt x="271463" y="300235"/>
                  <a:pt x="191453" y="283090"/>
                  <a:pt x="111442" y="269755"/>
                </a:cubicBezTo>
                <a:cubicBezTo>
                  <a:pt x="86678" y="265945"/>
                  <a:pt x="81915" y="257372"/>
                  <a:pt x="88582" y="234512"/>
                </a:cubicBezTo>
                <a:cubicBezTo>
                  <a:pt x="95250" y="206890"/>
                  <a:pt x="99060" y="179267"/>
                  <a:pt x="103822" y="151645"/>
                </a:cubicBezTo>
                <a:cubicBezTo>
                  <a:pt x="106680" y="137357"/>
                  <a:pt x="112395" y="127832"/>
                  <a:pt x="128588" y="130690"/>
                </a:cubicBezTo>
                <a:close/>
                <a:moveTo>
                  <a:pt x="166136" y="302"/>
                </a:moveTo>
                <a:cubicBezTo>
                  <a:pt x="179129" y="1269"/>
                  <a:pt x="196214" y="4484"/>
                  <a:pt x="219074" y="8770"/>
                </a:cubicBezTo>
                <a:cubicBezTo>
                  <a:pt x="452437" y="52585"/>
                  <a:pt x="684847" y="96400"/>
                  <a:pt x="918209" y="140215"/>
                </a:cubicBezTo>
                <a:cubicBezTo>
                  <a:pt x="926782" y="141167"/>
                  <a:pt x="935354" y="144977"/>
                  <a:pt x="952499" y="149740"/>
                </a:cubicBezTo>
                <a:cubicBezTo>
                  <a:pt x="916304" y="184030"/>
                  <a:pt x="882967" y="215462"/>
                  <a:pt x="850582" y="246895"/>
                </a:cubicBezTo>
                <a:cubicBezTo>
                  <a:pt x="837247" y="254515"/>
                  <a:pt x="823912" y="251657"/>
                  <a:pt x="809624" y="248800"/>
                </a:cubicBezTo>
                <a:cubicBezTo>
                  <a:pt x="587692" y="206890"/>
                  <a:pt x="366712" y="165932"/>
                  <a:pt x="144779" y="124022"/>
                </a:cubicBezTo>
                <a:cubicBezTo>
                  <a:pt x="114299" y="125927"/>
                  <a:pt x="109537" y="111640"/>
                  <a:pt x="114299" y="84017"/>
                </a:cubicBezTo>
                <a:cubicBezTo>
                  <a:pt x="125015" y="14723"/>
                  <a:pt x="127158" y="-2601"/>
                  <a:pt x="166136" y="302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2A999815-44E8-42FD-8E0B-DEA1C2A92B70}"/>
              </a:ext>
            </a:extLst>
          </p:cNvPr>
          <p:cNvSpPr/>
          <p:nvPr/>
        </p:nvSpPr>
        <p:spPr>
          <a:xfrm>
            <a:off x="1028191" y="2285146"/>
            <a:ext cx="343170" cy="243700"/>
          </a:xfrm>
          <a:custGeom>
            <a:avLst/>
            <a:gdLst>
              <a:gd name="connsiteX0" fmla="*/ 1359605 w 2028518"/>
              <a:gd name="connsiteY0" fmla="*/ 1366447 h 1440540"/>
              <a:gd name="connsiteX1" fmla="*/ 1359605 w 2028518"/>
              <a:gd name="connsiteY1" fmla="*/ 1406271 h 1440540"/>
              <a:gd name="connsiteX2" fmla="*/ 1942246 w 2028518"/>
              <a:gd name="connsiteY2" fmla="*/ 1406271 h 1440540"/>
              <a:gd name="connsiteX3" fmla="*/ 1942246 w 2028518"/>
              <a:gd name="connsiteY3" fmla="*/ 1366447 h 1440540"/>
              <a:gd name="connsiteX4" fmla="*/ 1359605 w 2028518"/>
              <a:gd name="connsiteY4" fmla="*/ 1305350 h 1440540"/>
              <a:gd name="connsiteX5" fmla="*/ 1359605 w 2028518"/>
              <a:gd name="connsiteY5" fmla="*/ 1345174 h 1440540"/>
              <a:gd name="connsiteX6" fmla="*/ 1942246 w 2028518"/>
              <a:gd name="connsiteY6" fmla="*/ 1345174 h 1440540"/>
              <a:gd name="connsiteX7" fmla="*/ 1942246 w 2028518"/>
              <a:gd name="connsiteY7" fmla="*/ 1305350 h 1440540"/>
              <a:gd name="connsiteX8" fmla="*/ 1359605 w 2028518"/>
              <a:gd name="connsiteY8" fmla="*/ 1244254 h 1440540"/>
              <a:gd name="connsiteX9" fmla="*/ 1359605 w 2028518"/>
              <a:gd name="connsiteY9" fmla="*/ 1284078 h 1440540"/>
              <a:gd name="connsiteX10" fmla="*/ 1942246 w 2028518"/>
              <a:gd name="connsiteY10" fmla="*/ 1284078 h 1440540"/>
              <a:gd name="connsiteX11" fmla="*/ 1942246 w 2028518"/>
              <a:gd name="connsiteY11" fmla="*/ 1244254 h 1440540"/>
              <a:gd name="connsiteX12" fmla="*/ 1359605 w 2028518"/>
              <a:gd name="connsiteY12" fmla="*/ 1183157 h 1440540"/>
              <a:gd name="connsiteX13" fmla="*/ 1359605 w 2028518"/>
              <a:gd name="connsiteY13" fmla="*/ 1222981 h 1440540"/>
              <a:gd name="connsiteX14" fmla="*/ 1942246 w 2028518"/>
              <a:gd name="connsiteY14" fmla="*/ 1222981 h 1440540"/>
              <a:gd name="connsiteX15" fmla="*/ 1942246 w 2028518"/>
              <a:gd name="connsiteY15" fmla="*/ 1183157 h 1440540"/>
              <a:gd name="connsiteX16" fmla="*/ 1003047 w 2028518"/>
              <a:gd name="connsiteY16" fmla="*/ 821458 h 1440540"/>
              <a:gd name="connsiteX17" fmla="*/ 1003047 w 2028518"/>
              <a:gd name="connsiteY17" fmla="*/ 1439143 h 1440540"/>
              <a:gd name="connsiteX18" fmla="*/ 1259865 w 2028518"/>
              <a:gd name="connsiteY18" fmla="*/ 1439143 h 1440540"/>
              <a:gd name="connsiteX19" fmla="*/ 1259865 w 2028518"/>
              <a:gd name="connsiteY19" fmla="*/ 821458 h 1440540"/>
              <a:gd name="connsiteX20" fmla="*/ 640721 w 2028518"/>
              <a:gd name="connsiteY20" fmla="*/ 818736 h 1440540"/>
              <a:gd name="connsiteX21" fmla="*/ 640721 w 2028518"/>
              <a:gd name="connsiteY21" fmla="*/ 1436421 h 1440540"/>
              <a:gd name="connsiteX22" fmla="*/ 860983 w 2028518"/>
              <a:gd name="connsiteY22" fmla="*/ 1436421 h 1440540"/>
              <a:gd name="connsiteX23" fmla="*/ 860983 w 2028518"/>
              <a:gd name="connsiteY23" fmla="*/ 818736 h 1440540"/>
              <a:gd name="connsiteX24" fmla="*/ 1818380 w 2028518"/>
              <a:gd name="connsiteY24" fmla="*/ 734607 h 1440540"/>
              <a:gd name="connsiteX25" fmla="*/ 1818380 w 2028518"/>
              <a:gd name="connsiteY25" fmla="*/ 807677 h 1440540"/>
              <a:gd name="connsiteX26" fmla="*/ 1916476 w 2028518"/>
              <a:gd name="connsiteY26" fmla="*/ 807677 h 1440540"/>
              <a:gd name="connsiteX27" fmla="*/ 1916476 w 2028518"/>
              <a:gd name="connsiteY27" fmla="*/ 734607 h 1440540"/>
              <a:gd name="connsiteX28" fmla="*/ 1634779 w 2028518"/>
              <a:gd name="connsiteY28" fmla="*/ 734607 h 1440540"/>
              <a:gd name="connsiteX29" fmla="*/ 1634779 w 2028518"/>
              <a:gd name="connsiteY29" fmla="*/ 807677 h 1440540"/>
              <a:gd name="connsiteX30" fmla="*/ 1732875 w 2028518"/>
              <a:gd name="connsiteY30" fmla="*/ 807677 h 1440540"/>
              <a:gd name="connsiteX31" fmla="*/ 1732875 w 2028518"/>
              <a:gd name="connsiteY31" fmla="*/ 734607 h 1440540"/>
              <a:gd name="connsiteX32" fmla="*/ 1451179 w 2028518"/>
              <a:gd name="connsiteY32" fmla="*/ 734607 h 1440540"/>
              <a:gd name="connsiteX33" fmla="*/ 1451179 w 2028518"/>
              <a:gd name="connsiteY33" fmla="*/ 807677 h 1440540"/>
              <a:gd name="connsiteX34" fmla="*/ 1549275 w 2028518"/>
              <a:gd name="connsiteY34" fmla="*/ 807677 h 1440540"/>
              <a:gd name="connsiteX35" fmla="*/ 1549275 w 2028518"/>
              <a:gd name="connsiteY35" fmla="*/ 734607 h 1440540"/>
              <a:gd name="connsiteX36" fmla="*/ 1818380 w 2028518"/>
              <a:gd name="connsiteY36" fmla="*/ 582994 h 1440540"/>
              <a:gd name="connsiteX37" fmla="*/ 1818380 w 2028518"/>
              <a:gd name="connsiteY37" fmla="*/ 656064 h 1440540"/>
              <a:gd name="connsiteX38" fmla="*/ 1916476 w 2028518"/>
              <a:gd name="connsiteY38" fmla="*/ 656064 h 1440540"/>
              <a:gd name="connsiteX39" fmla="*/ 1916476 w 2028518"/>
              <a:gd name="connsiteY39" fmla="*/ 582994 h 1440540"/>
              <a:gd name="connsiteX40" fmla="*/ 1634779 w 2028518"/>
              <a:gd name="connsiteY40" fmla="*/ 582994 h 1440540"/>
              <a:gd name="connsiteX41" fmla="*/ 1634779 w 2028518"/>
              <a:gd name="connsiteY41" fmla="*/ 656064 h 1440540"/>
              <a:gd name="connsiteX42" fmla="*/ 1732875 w 2028518"/>
              <a:gd name="connsiteY42" fmla="*/ 656064 h 1440540"/>
              <a:gd name="connsiteX43" fmla="*/ 1732875 w 2028518"/>
              <a:gd name="connsiteY43" fmla="*/ 582994 h 1440540"/>
              <a:gd name="connsiteX44" fmla="*/ 1451179 w 2028518"/>
              <a:gd name="connsiteY44" fmla="*/ 582994 h 1440540"/>
              <a:gd name="connsiteX45" fmla="*/ 1451179 w 2028518"/>
              <a:gd name="connsiteY45" fmla="*/ 656064 h 1440540"/>
              <a:gd name="connsiteX46" fmla="*/ 1549275 w 2028518"/>
              <a:gd name="connsiteY46" fmla="*/ 656064 h 1440540"/>
              <a:gd name="connsiteX47" fmla="*/ 1549275 w 2028518"/>
              <a:gd name="connsiteY47" fmla="*/ 582994 h 1440540"/>
              <a:gd name="connsiteX48" fmla="*/ 403424 w 2028518"/>
              <a:gd name="connsiteY48" fmla="*/ 499916 h 1440540"/>
              <a:gd name="connsiteX49" fmla="*/ 348620 w 2028518"/>
              <a:gd name="connsiteY49" fmla="*/ 554720 h 1440540"/>
              <a:gd name="connsiteX50" fmla="*/ 348620 w 2028518"/>
              <a:gd name="connsiteY50" fmla="*/ 1438886 h 1440540"/>
              <a:gd name="connsiteX51" fmla="*/ 458227 w 2028518"/>
              <a:gd name="connsiteY51" fmla="*/ 1438886 h 1440540"/>
              <a:gd name="connsiteX52" fmla="*/ 458228 w 2028518"/>
              <a:gd name="connsiteY52" fmla="*/ 554720 h 1440540"/>
              <a:gd name="connsiteX53" fmla="*/ 403424 w 2028518"/>
              <a:gd name="connsiteY53" fmla="*/ 499916 h 1440540"/>
              <a:gd name="connsiteX54" fmla="*/ 169200 w 2028518"/>
              <a:gd name="connsiteY54" fmla="*/ 496212 h 1440540"/>
              <a:gd name="connsiteX55" fmla="*/ 114396 w 2028518"/>
              <a:gd name="connsiteY55" fmla="*/ 551016 h 1440540"/>
              <a:gd name="connsiteX56" fmla="*/ 114396 w 2028518"/>
              <a:gd name="connsiteY56" fmla="*/ 1435182 h 1440540"/>
              <a:gd name="connsiteX57" fmla="*/ 224003 w 2028518"/>
              <a:gd name="connsiteY57" fmla="*/ 1435182 h 1440540"/>
              <a:gd name="connsiteX58" fmla="*/ 224004 w 2028518"/>
              <a:gd name="connsiteY58" fmla="*/ 551016 h 1440540"/>
              <a:gd name="connsiteX59" fmla="*/ 169200 w 2028518"/>
              <a:gd name="connsiteY59" fmla="*/ 496212 h 1440540"/>
              <a:gd name="connsiteX60" fmla="*/ 1818380 w 2028518"/>
              <a:gd name="connsiteY60" fmla="*/ 431380 h 1440540"/>
              <a:gd name="connsiteX61" fmla="*/ 1818380 w 2028518"/>
              <a:gd name="connsiteY61" fmla="*/ 504450 h 1440540"/>
              <a:gd name="connsiteX62" fmla="*/ 1916476 w 2028518"/>
              <a:gd name="connsiteY62" fmla="*/ 504450 h 1440540"/>
              <a:gd name="connsiteX63" fmla="*/ 1916476 w 2028518"/>
              <a:gd name="connsiteY63" fmla="*/ 431380 h 1440540"/>
              <a:gd name="connsiteX64" fmla="*/ 1634779 w 2028518"/>
              <a:gd name="connsiteY64" fmla="*/ 431380 h 1440540"/>
              <a:gd name="connsiteX65" fmla="*/ 1634779 w 2028518"/>
              <a:gd name="connsiteY65" fmla="*/ 504450 h 1440540"/>
              <a:gd name="connsiteX66" fmla="*/ 1732875 w 2028518"/>
              <a:gd name="connsiteY66" fmla="*/ 504450 h 1440540"/>
              <a:gd name="connsiteX67" fmla="*/ 1732875 w 2028518"/>
              <a:gd name="connsiteY67" fmla="*/ 431380 h 1440540"/>
              <a:gd name="connsiteX68" fmla="*/ 1451179 w 2028518"/>
              <a:gd name="connsiteY68" fmla="*/ 431380 h 1440540"/>
              <a:gd name="connsiteX69" fmla="*/ 1451179 w 2028518"/>
              <a:gd name="connsiteY69" fmla="*/ 504450 h 1440540"/>
              <a:gd name="connsiteX70" fmla="*/ 1549275 w 2028518"/>
              <a:gd name="connsiteY70" fmla="*/ 504450 h 1440540"/>
              <a:gd name="connsiteX71" fmla="*/ 1549275 w 2028518"/>
              <a:gd name="connsiteY71" fmla="*/ 431380 h 1440540"/>
              <a:gd name="connsiteX72" fmla="*/ 1254606 w 2028518"/>
              <a:gd name="connsiteY72" fmla="*/ 431380 h 1440540"/>
              <a:gd name="connsiteX73" fmla="*/ 1254606 w 2028518"/>
              <a:gd name="connsiteY73" fmla="*/ 504450 h 1440540"/>
              <a:gd name="connsiteX74" fmla="*/ 1352702 w 2028518"/>
              <a:gd name="connsiteY74" fmla="*/ 504450 h 1440540"/>
              <a:gd name="connsiteX75" fmla="*/ 1352702 w 2028518"/>
              <a:gd name="connsiteY75" fmla="*/ 431380 h 1440540"/>
              <a:gd name="connsiteX76" fmla="*/ 1071005 w 2028518"/>
              <a:gd name="connsiteY76" fmla="*/ 431380 h 1440540"/>
              <a:gd name="connsiteX77" fmla="*/ 1071005 w 2028518"/>
              <a:gd name="connsiteY77" fmla="*/ 504450 h 1440540"/>
              <a:gd name="connsiteX78" fmla="*/ 1169101 w 2028518"/>
              <a:gd name="connsiteY78" fmla="*/ 504450 h 1440540"/>
              <a:gd name="connsiteX79" fmla="*/ 1169101 w 2028518"/>
              <a:gd name="connsiteY79" fmla="*/ 431380 h 1440540"/>
              <a:gd name="connsiteX80" fmla="*/ 887405 w 2028518"/>
              <a:gd name="connsiteY80" fmla="*/ 431380 h 1440540"/>
              <a:gd name="connsiteX81" fmla="*/ 887405 w 2028518"/>
              <a:gd name="connsiteY81" fmla="*/ 504450 h 1440540"/>
              <a:gd name="connsiteX82" fmla="*/ 985501 w 2028518"/>
              <a:gd name="connsiteY82" fmla="*/ 504450 h 1440540"/>
              <a:gd name="connsiteX83" fmla="*/ 985501 w 2028518"/>
              <a:gd name="connsiteY83" fmla="*/ 431380 h 1440540"/>
              <a:gd name="connsiteX84" fmla="*/ 726849 w 2028518"/>
              <a:gd name="connsiteY84" fmla="*/ 431380 h 1440540"/>
              <a:gd name="connsiteX85" fmla="*/ 726849 w 2028518"/>
              <a:gd name="connsiteY85" fmla="*/ 504450 h 1440540"/>
              <a:gd name="connsiteX86" fmla="*/ 824945 w 2028518"/>
              <a:gd name="connsiteY86" fmla="*/ 504450 h 1440540"/>
              <a:gd name="connsiteX87" fmla="*/ 824945 w 2028518"/>
              <a:gd name="connsiteY87" fmla="*/ 431380 h 1440540"/>
              <a:gd name="connsiteX88" fmla="*/ 543248 w 2028518"/>
              <a:gd name="connsiteY88" fmla="*/ 431380 h 1440540"/>
              <a:gd name="connsiteX89" fmla="*/ 543248 w 2028518"/>
              <a:gd name="connsiteY89" fmla="*/ 504450 h 1440540"/>
              <a:gd name="connsiteX90" fmla="*/ 641344 w 2028518"/>
              <a:gd name="connsiteY90" fmla="*/ 504450 h 1440540"/>
              <a:gd name="connsiteX91" fmla="*/ 641344 w 2028518"/>
              <a:gd name="connsiteY91" fmla="*/ 431380 h 1440540"/>
              <a:gd name="connsiteX92" fmla="*/ 525663 w 2028518"/>
              <a:gd name="connsiteY92" fmla="*/ 0 h 1440540"/>
              <a:gd name="connsiteX93" fmla="*/ 525663 w 2028518"/>
              <a:gd name="connsiteY93" fmla="*/ 296929 h 1440540"/>
              <a:gd name="connsiteX94" fmla="*/ 1026614 w 2028518"/>
              <a:gd name="connsiteY94" fmla="*/ 0 h 1440540"/>
              <a:gd name="connsiteX95" fmla="*/ 1026614 w 2028518"/>
              <a:gd name="connsiteY95" fmla="*/ 296930 h 1440540"/>
              <a:gd name="connsiteX96" fmla="*/ 1527566 w 2028518"/>
              <a:gd name="connsiteY96" fmla="*/ 0 h 1440540"/>
              <a:gd name="connsiteX97" fmla="*/ 1527566 w 2028518"/>
              <a:gd name="connsiteY97" fmla="*/ 296930 h 1440540"/>
              <a:gd name="connsiteX98" fmla="*/ 2028518 w 2028518"/>
              <a:gd name="connsiteY98" fmla="*/ 0 h 1440540"/>
              <a:gd name="connsiteX99" fmla="*/ 2028518 w 2028518"/>
              <a:gd name="connsiteY99" fmla="*/ 311577 h 1440540"/>
              <a:gd name="connsiteX100" fmla="*/ 2028518 w 2028518"/>
              <a:gd name="connsiteY100" fmla="*/ 1440540 h 1440540"/>
              <a:gd name="connsiteX101" fmla="*/ 0 w 2028518"/>
              <a:gd name="connsiteY101" fmla="*/ 1440540 h 1440540"/>
              <a:gd name="connsiteX102" fmla="*/ 0 w 2028518"/>
              <a:gd name="connsiteY102" fmla="*/ 311577 h 144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</a:cxnLst>
            <a:rect l="l" t="t" r="r" b="b"/>
            <a:pathLst>
              <a:path w="2028518" h="1440540">
                <a:moveTo>
                  <a:pt x="1359605" y="1366447"/>
                </a:moveTo>
                <a:lnTo>
                  <a:pt x="1359605" y="1406271"/>
                </a:lnTo>
                <a:lnTo>
                  <a:pt x="1942246" y="1406271"/>
                </a:lnTo>
                <a:lnTo>
                  <a:pt x="1942246" y="1366447"/>
                </a:lnTo>
                <a:close/>
                <a:moveTo>
                  <a:pt x="1359605" y="1305350"/>
                </a:moveTo>
                <a:lnTo>
                  <a:pt x="1359605" y="1345174"/>
                </a:lnTo>
                <a:lnTo>
                  <a:pt x="1942246" y="1345174"/>
                </a:lnTo>
                <a:lnTo>
                  <a:pt x="1942246" y="1305350"/>
                </a:lnTo>
                <a:close/>
                <a:moveTo>
                  <a:pt x="1359605" y="1244254"/>
                </a:moveTo>
                <a:lnTo>
                  <a:pt x="1359605" y="1284078"/>
                </a:lnTo>
                <a:lnTo>
                  <a:pt x="1942246" y="1284078"/>
                </a:lnTo>
                <a:lnTo>
                  <a:pt x="1942246" y="1244254"/>
                </a:lnTo>
                <a:close/>
                <a:moveTo>
                  <a:pt x="1359605" y="1183157"/>
                </a:moveTo>
                <a:lnTo>
                  <a:pt x="1359605" y="1222981"/>
                </a:lnTo>
                <a:lnTo>
                  <a:pt x="1942246" y="1222981"/>
                </a:lnTo>
                <a:lnTo>
                  <a:pt x="1942246" y="1183157"/>
                </a:lnTo>
                <a:close/>
                <a:moveTo>
                  <a:pt x="1003047" y="821458"/>
                </a:moveTo>
                <a:lnTo>
                  <a:pt x="1003047" y="1439143"/>
                </a:lnTo>
                <a:lnTo>
                  <a:pt x="1259865" y="1439143"/>
                </a:lnTo>
                <a:lnTo>
                  <a:pt x="1259865" y="821458"/>
                </a:lnTo>
                <a:close/>
                <a:moveTo>
                  <a:pt x="640721" y="818736"/>
                </a:moveTo>
                <a:lnTo>
                  <a:pt x="640721" y="1436421"/>
                </a:lnTo>
                <a:lnTo>
                  <a:pt x="860983" y="1436421"/>
                </a:lnTo>
                <a:lnTo>
                  <a:pt x="860983" y="818736"/>
                </a:lnTo>
                <a:close/>
                <a:moveTo>
                  <a:pt x="1818380" y="734607"/>
                </a:moveTo>
                <a:lnTo>
                  <a:pt x="1818380" y="807677"/>
                </a:lnTo>
                <a:lnTo>
                  <a:pt x="1916476" y="807677"/>
                </a:lnTo>
                <a:lnTo>
                  <a:pt x="1916476" y="734607"/>
                </a:lnTo>
                <a:close/>
                <a:moveTo>
                  <a:pt x="1634779" y="734607"/>
                </a:moveTo>
                <a:lnTo>
                  <a:pt x="1634779" y="807677"/>
                </a:lnTo>
                <a:lnTo>
                  <a:pt x="1732875" y="807677"/>
                </a:lnTo>
                <a:lnTo>
                  <a:pt x="1732875" y="734607"/>
                </a:lnTo>
                <a:close/>
                <a:moveTo>
                  <a:pt x="1451179" y="734607"/>
                </a:moveTo>
                <a:lnTo>
                  <a:pt x="1451179" y="807677"/>
                </a:lnTo>
                <a:lnTo>
                  <a:pt x="1549275" y="807677"/>
                </a:lnTo>
                <a:lnTo>
                  <a:pt x="1549275" y="734607"/>
                </a:lnTo>
                <a:close/>
                <a:moveTo>
                  <a:pt x="1818380" y="582994"/>
                </a:moveTo>
                <a:lnTo>
                  <a:pt x="1818380" y="656064"/>
                </a:lnTo>
                <a:lnTo>
                  <a:pt x="1916476" y="656064"/>
                </a:lnTo>
                <a:lnTo>
                  <a:pt x="1916476" y="582994"/>
                </a:lnTo>
                <a:close/>
                <a:moveTo>
                  <a:pt x="1634779" y="582994"/>
                </a:moveTo>
                <a:lnTo>
                  <a:pt x="1634779" y="656064"/>
                </a:lnTo>
                <a:lnTo>
                  <a:pt x="1732875" y="656064"/>
                </a:lnTo>
                <a:lnTo>
                  <a:pt x="1732875" y="582994"/>
                </a:lnTo>
                <a:close/>
                <a:moveTo>
                  <a:pt x="1451179" y="582994"/>
                </a:moveTo>
                <a:lnTo>
                  <a:pt x="1451179" y="656064"/>
                </a:lnTo>
                <a:lnTo>
                  <a:pt x="1549275" y="656064"/>
                </a:lnTo>
                <a:lnTo>
                  <a:pt x="1549275" y="582994"/>
                </a:lnTo>
                <a:close/>
                <a:moveTo>
                  <a:pt x="403424" y="499916"/>
                </a:moveTo>
                <a:cubicBezTo>
                  <a:pt x="373157" y="499916"/>
                  <a:pt x="348620" y="524453"/>
                  <a:pt x="348620" y="554720"/>
                </a:cubicBezTo>
                <a:lnTo>
                  <a:pt x="348620" y="1438886"/>
                </a:lnTo>
                <a:lnTo>
                  <a:pt x="458227" y="1438886"/>
                </a:lnTo>
                <a:cubicBezTo>
                  <a:pt x="458227" y="1144164"/>
                  <a:pt x="458228" y="849442"/>
                  <a:pt x="458228" y="554720"/>
                </a:cubicBezTo>
                <a:cubicBezTo>
                  <a:pt x="458228" y="524453"/>
                  <a:pt x="433691" y="499916"/>
                  <a:pt x="403424" y="499916"/>
                </a:cubicBezTo>
                <a:close/>
                <a:moveTo>
                  <a:pt x="169200" y="496212"/>
                </a:moveTo>
                <a:cubicBezTo>
                  <a:pt x="138933" y="496212"/>
                  <a:pt x="114396" y="520749"/>
                  <a:pt x="114396" y="551016"/>
                </a:cubicBezTo>
                <a:lnTo>
                  <a:pt x="114396" y="1435182"/>
                </a:lnTo>
                <a:lnTo>
                  <a:pt x="224003" y="1435182"/>
                </a:lnTo>
                <a:cubicBezTo>
                  <a:pt x="224003" y="1140460"/>
                  <a:pt x="224004" y="845738"/>
                  <a:pt x="224004" y="551016"/>
                </a:cubicBezTo>
                <a:cubicBezTo>
                  <a:pt x="224004" y="520749"/>
                  <a:pt x="199467" y="496212"/>
                  <a:pt x="169200" y="496212"/>
                </a:cubicBezTo>
                <a:close/>
                <a:moveTo>
                  <a:pt x="1818380" y="431380"/>
                </a:moveTo>
                <a:lnTo>
                  <a:pt x="1818380" y="504450"/>
                </a:lnTo>
                <a:lnTo>
                  <a:pt x="1916476" y="504450"/>
                </a:lnTo>
                <a:lnTo>
                  <a:pt x="1916476" y="431380"/>
                </a:lnTo>
                <a:close/>
                <a:moveTo>
                  <a:pt x="1634779" y="431380"/>
                </a:moveTo>
                <a:lnTo>
                  <a:pt x="1634779" y="504450"/>
                </a:lnTo>
                <a:lnTo>
                  <a:pt x="1732875" y="504450"/>
                </a:lnTo>
                <a:lnTo>
                  <a:pt x="1732875" y="431380"/>
                </a:lnTo>
                <a:close/>
                <a:moveTo>
                  <a:pt x="1451179" y="431380"/>
                </a:moveTo>
                <a:lnTo>
                  <a:pt x="1451179" y="504450"/>
                </a:lnTo>
                <a:lnTo>
                  <a:pt x="1549275" y="504450"/>
                </a:lnTo>
                <a:lnTo>
                  <a:pt x="1549275" y="431380"/>
                </a:lnTo>
                <a:close/>
                <a:moveTo>
                  <a:pt x="1254606" y="431380"/>
                </a:moveTo>
                <a:lnTo>
                  <a:pt x="1254606" y="504450"/>
                </a:lnTo>
                <a:lnTo>
                  <a:pt x="1352702" y="504450"/>
                </a:lnTo>
                <a:lnTo>
                  <a:pt x="1352702" y="431380"/>
                </a:lnTo>
                <a:close/>
                <a:moveTo>
                  <a:pt x="1071005" y="431380"/>
                </a:moveTo>
                <a:lnTo>
                  <a:pt x="1071005" y="504450"/>
                </a:lnTo>
                <a:lnTo>
                  <a:pt x="1169101" y="504450"/>
                </a:lnTo>
                <a:lnTo>
                  <a:pt x="1169101" y="431380"/>
                </a:lnTo>
                <a:close/>
                <a:moveTo>
                  <a:pt x="887405" y="431380"/>
                </a:moveTo>
                <a:lnTo>
                  <a:pt x="887405" y="504450"/>
                </a:lnTo>
                <a:lnTo>
                  <a:pt x="985501" y="504450"/>
                </a:lnTo>
                <a:lnTo>
                  <a:pt x="985501" y="431380"/>
                </a:lnTo>
                <a:close/>
                <a:moveTo>
                  <a:pt x="726849" y="431380"/>
                </a:moveTo>
                <a:lnTo>
                  <a:pt x="726849" y="504450"/>
                </a:lnTo>
                <a:lnTo>
                  <a:pt x="824945" y="504450"/>
                </a:lnTo>
                <a:lnTo>
                  <a:pt x="824945" y="431380"/>
                </a:lnTo>
                <a:close/>
                <a:moveTo>
                  <a:pt x="543248" y="431380"/>
                </a:moveTo>
                <a:lnTo>
                  <a:pt x="543248" y="504450"/>
                </a:lnTo>
                <a:lnTo>
                  <a:pt x="641344" y="504450"/>
                </a:lnTo>
                <a:lnTo>
                  <a:pt x="641344" y="431380"/>
                </a:lnTo>
                <a:close/>
                <a:moveTo>
                  <a:pt x="525663" y="0"/>
                </a:moveTo>
                <a:lnTo>
                  <a:pt x="525663" y="296929"/>
                </a:lnTo>
                <a:lnTo>
                  <a:pt x="1026614" y="0"/>
                </a:lnTo>
                <a:lnTo>
                  <a:pt x="1026614" y="296930"/>
                </a:lnTo>
                <a:lnTo>
                  <a:pt x="1527566" y="0"/>
                </a:lnTo>
                <a:lnTo>
                  <a:pt x="1527566" y="296930"/>
                </a:lnTo>
                <a:lnTo>
                  <a:pt x="2028518" y="0"/>
                </a:lnTo>
                <a:lnTo>
                  <a:pt x="2028518" y="311577"/>
                </a:lnTo>
                <a:lnTo>
                  <a:pt x="2028518" y="1440540"/>
                </a:lnTo>
                <a:lnTo>
                  <a:pt x="0" y="1440540"/>
                </a:lnTo>
                <a:lnTo>
                  <a:pt x="0" y="31157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8" name="Freeform: Shape 87">
            <a:extLst>
              <a:ext uri="{FF2B5EF4-FFF2-40B4-BE49-F238E27FC236}">
                <a16:creationId xmlns:a16="http://schemas.microsoft.com/office/drawing/2014/main" id="{F59E5E4F-C223-4EA7-88CE-2FEA636E4E1E}"/>
              </a:ext>
            </a:extLst>
          </p:cNvPr>
          <p:cNvSpPr/>
          <p:nvPr/>
        </p:nvSpPr>
        <p:spPr>
          <a:xfrm>
            <a:off x="1043822" y="3782525"/>
            <a:ext cx="361583" cy="437641"/>
          </a:xfrm>
          <a:custGeom>
            <a:avLst/>
            <a:gdLst>
              <a:gd name="connsiteX0" fmla="*/ 606198 w 2730981"/>
              <a:gd name="connsiteY0" fmla="*/ 3305429 h 3305431"/>
              <a:gd name="connsiteX1" fmla="*/ 2124047 w 2730981"/>
              <a:gd name="connsiteY1" fmla="*/ 3305429 h 3305431"/>
              <a:gd name="connsiteX2" fmla="*/ 2124047 w 2730981"/>
              <a:gd name="connsiteY2" fmla="*/ 3305431 h 3305431"/>
              <a:gd name="connsiteX3" fmla="*/ 606198 w 2730981"/>
              <a:gd name="connsiteY3" fmla="*/ 3305431 h 3305431"/>
              <a:gd name="connsiteX4" fmla="*/ 1927883 w 2730981"/>
              <a:gd name="connsiteY4" fmla="*/ 2009495 h 3305431"/>
              <a:gd name="connsiteX5" fmla="*/ 2217323 w 2730981"/>
              <a:gd name="connsiteY5" fmla="*/ 2009495 h 3305431"/>
              <a:gd name="connsiteX6" fmla="*/ 2730979 w 2730981"/>
              <a:gd name="connsiteY6" fmla="*/ 2523151 h 3305431"/>
              <a:gd name="connsiteX7" fmla="*/ 2730979 w 2730981"/>
              <a:gd name="connsiteY7" fmla="*/ 3004463 h 3305431"/>
              <a:gd name="connsiteX8" fmla="*/ 2730981 w 2730981"/>
              <a:gd name="connsiteY8" fmla="*/ 3004463 h 3305431"/>
              <a:gd name="connsiteX9" fmla="*/ 2730981 w 2730981"/>
              <a:gd name="connsiteY9" fmla="*/ 3305431 h 3305431"/>
              <a:gd name="connsiteX10" fmla="*/ 2202976 w 2730981"/>
              <a:gd name="connsiteY10" fmla="*/ 3305431 h 3305431"/>
              <a:gd name="connsiteX11" fmla="*/ 2202976 w 2730981"/>
              <a:gd name="connsiteY11" fmla="*/ 3182572 h 3305431"/>
              <a:gd name="connsiteX12" fmla="*/ 2200338 w 2730981"/>
              <a:gd name="connsiteY12" fmla="*/ 3182572 h 3305431"/>
              <a:gd name="connsiteX13" fmla="*/ 2200338 w 2730981"/>
              <a:gd name="connsiteY13" fmla="*/ 2665938 h 3305431"/>
              <a:gd name="connsiteX14" fmla="*/ 1927883 w 2730981"/>
              <a:gd name="connsiteY14" fmla="*/ 2665938 h 3305431"/>
              <a:gd name="connsiteX15" fmla="*/ 941890 w 2730981"/>
              <a:gd name="connsiteY15" fmla="*/ 2009495 h 3305431"/>
              <a:gd name="connsiteX16" fmla="*/ 1789093 w 2730981"/>
              <a:gd name="connsiteY16" fmla="*/ 2009495 h 3305431"/>
              <a:gd name="connsiteX17" fmla="*/ 1789093 w 2730981"/>
              <a:gd name="connsiteY17" fmla="*/ 2665938 h 3305431"/>
              <a:gd name="connsiteX18" fmla="*/ 941890 w 2730981"/>
              <a:gd name="connsiteY18" fmla="*/ 2665938 h 3305431"/>
              <a:gd name="connsiteX19" fmla="*/ 513656 w 2730981"/>
              <a:gd name="connsiteY19" fmla="*/ 2009495 h 3305431"/>
              <a:gd name="connsiteX20" fmla="*/ 803100 w 2730981"/>
              <a:gd name="connsiteY20" fmla="*/ 2009495 h 3305431"/>
              <a:gd name="connsiteX21" fmla="*/ 803100 w 2730981"/>
              <a:gd name="connsiteY21" fmla="*/ 2665938 h 3305431"/>
              <a:gd name="connsiteX22" fmla="*/ 526771 w 2730981"/>
              <a:gd name="connsiteY22" fmla="*/ 2665938 h 3305431"/>
              <a:gd name="connsiteX23" fmla="*/ 526771 w 2730981"/>
              <a:gd name="connsiteY23" fmla="*/ 3305429 h 3305431"/>
              <a:gd name="connsiteX24" fmla="*/ 528008 w 2730981"/>
              <a:gd name="connsiteY24" fmla="*/ 3305429 h 3305431"/>
              <a:gd name="connsiteX25" fmla="*/ 528008 w 2730981"/>
              <a:gd name="connsiteY25" fmla="*/ 3305431 h 3305431"/>
              <a:gd name="connsiteX26" fmla="*/ 1 w 2730981"/>
              <a:gd name="connsiteY26" fmla="*/ 3305431 h 3305431"/>
              <a:gd name="connsiteX27" fmla="*/ 1 w 2730981"/>
              <a:gd name="connsiteY27" fmla="*/ 3182572 h 3305431"/>
              <a:gd name="connsiteX28" fmla="*/ 0 w 2730981"/>
              <a:gd name="connsiteY28" fmla="*/ 3182572 h 3305431"/>
              <a:gd name="connsiteX29" fmla="*/ 0 w 2730981"/>
              <a:gd name="connsiteY29" fmla="*/ 2523151 h 3305431"/>
              <a:gd name="connsiteX30" fmla="*/ 513656 w 2730981"/>
              <a:gd name="connsiteY30" fmla="*/ 2009495 h 3305431"/>
              <a:gd name="connsiteX31" fmla="*/ 586317 w 2730981"/>
              <a:gd name="connsiteY31" fmla="*/ 1077676 h 3305431"/>
              <a:gd name="connsiteX32" fmla="*/ 590605 w 2730981"/>
              <a:gd name="connsiteY32" fmla="*/ 1148496 h 3305431"/>
              <a:gd name="connsiteX33" fmla="*/ 972029 w 2730981"/>
              <a:gd name="connsiteY33" fmla="*/ 1723349 h 3305431"/>
              <a:gd name="connsiteX34" fmla="*/ 1753423 w 2730981"/>
              <a:gd name="connsiteY34" fmla="*/ 1724310 h 3305431"/>
              <a:gd name="connsiteX35" fmla="*/ 2136259 w 2730981"/>
              <a:gd name="connsiteY35" fmla="*/ 1150397 h 3305431"/>
              <a:gd name="connsiteX36" fmla="*/ 2140842 w 2730981"/>
              <a:gd name="connsiteY36" fmla="*/ 1077676 h 3305431"/>
              <a:gd name="connsiteX37" fmla="*/ 1253092 w 2730981"/>
              <a:gd name="connsiteY37" fmla="*/ 0 h 3305431"/>
              <a:gd name="connsiteX38" fmla="*/ 1474020 w 2730981"/>
              <a:gd name="connsiteY38" fmla="*/ 0 h 3305431"/>
              <a:gd name="connsiteX39" fmla="*/ 1620259 w 2730981"/>
              <a:gd name="connsiteY39" fmla="*/ 96933 h 3305431"/>
              <a:gd name="connsiteX40" fmla="*/ 1623835 w 2730981"/>
              <a:gd name="connsiteY40" fmla="*/ 114647 h 3305431"/>
              <a:gd name="connsiteX41" fmla="*/ 1641032 w 2730981"/>
              <a:gd name="connsiteY41" fmla="*/ 120430 h 3305431"/>
              <a:gd name="connsiteX42" fmla="*/ 1518281 w 2730981"/>
              <a:gd name="connsiteY42" fmla="*/ 727985 h 3305431"/>
              <a:gd name="connsiteX43" fmla="*/ 1545935 w 2730981"/>
              <a:gd name="connsiteY43" fmla="*/ 769644 h 3305431"/>
              <a:gd name="connsiteX44" fmla="*/ 1545934 w 2730981"/>
              <a:gd name="connsiteY44" fmla="*/ 769642 h 3305431"/>
              <a:gd name="connsiteX45" fmla="*/ 1587593 w 2730981"/>
              <a:gd name="connsiteY45" fmla="*/ 741988 h 3305431"/>
              <a:gd name="connsiteX46" fmla="*/ 1707673 w 2730981"/>
              <a:gd name="connsiteY46" fmla="*/ 147658 h 3305431"/>
              <a:gd name="connsiteX47" fmla="*/ 1776248 w 2730981"/>
              <a:gd name="connsiteY47" fmla="*/ 181484 h 3305431"/>
              <a:gd name="connsiteX48" fmla="*/ 2180524 w 2730981"/>
              <a:gd name="connsiteY48" fmla="*/ 795322 h 3305431"/>
              <a:gd name="connsiteX49" fmla="*/ 2185101 w 2730981"/>
              <a:gd name="connsiteY49" fmla="*/ 883363 h 3305431"/>
              <a:gd name="connsiteX50" fmla="*/ 2228620 w 2730981"/>
              <a:gd name="connsiteY50" fmla="*/ 883363 h 3305431"/>
              <a:gd name="connsiteX51" fmla="*/ 2296930 w 2730981"/>
              <a:gd name="connsiteY51" fmla="*/ 951674 h 3305431"/>
              <a:gd name="connsiteX52" fmla="*/ 2296930 w 2730981"/>
              <a:gd name="connsiteY52" fmla="*/ 1009366 h 3305431"/>
              <a:gd name="connsiteX53" fmla="*/ 2228620 w 2730981"/>
              <a:gd name="connsiteY53" fmla="*/ 1077676 h 3305431"/>
              <a:gd name="connsiteX54" fmla="*/ 2191575 w 2730981"/>
              <a:gd name="connsiteY54" fmla="*/ 1077676 h 3305431"/>
              <a:gd name="connsiteX55" fmla="*/ 2186579 w 2730981"/>
              <a:gd name="connsiteY55" fmla="*/ 1156959 h 3305431"/>
              <a:gd name="connsiteX56" fmla="*/ 1778812 w 2730981"/>
              <a:gd name="connsiteY56" fmla="*/ 1768247 h 3305431"/>
              <a:gd name="connsiteX57" fmla="*/ 946532 w 2730981"/>
              <a:gd name="connsiteY57" fmla="*/ 1767224 h 3305431"/>
              <a:gd name="connsiteX58" fmla="*/ 540269 w 2730981"/>
              <a:gd name="connsiteY58" fmla="*/ 1154936 h 3305431"/>
              <a:gd name="connsiteX59" fmla="*/ 535592 w 2730981"/>
              <a:gd name="connsiteY59" fmla="*/ 1077676 h 3305431"/>
              <a:gd name="connsiteX60" fmla="*/ 498490 w 2730981"/>
              <a:gd name="connsiteY60" fmla="*/ 1077676 h 3305431"/>
              <a:gd name="connsiteX61" fmla="*/ 430180 w 2730981"/>
              <a:gd name="connsiteY61" fmla="*/ 1009366 h 3305431"/>
              <a:gd name="connsiteX62" fmla="*/ 430180 w 2730981"/>
              <a:gd name="connsiteY62" fmla="*/ 951674 h 3305431"/>
              <a:gd name="connsiteX63" fmla="*/ 498490 w 2730981"/>
              <a:gd name="connsiteY63" fmla="*/ 883363 h 3305431"/>
              <a:gd name="connsiteX64" fmla="*/ 542291 w 2730981"/>
              <a:gd name="connsiteY64" fmla="*/ 883363 h 3305431"/>
              <a:gd name="connsiteX65" fmla="*/ 545664 w 2730981"/>
              <a:gd name="connsiteY65" fmla="*/ 803334 h 3305431"/>
              <a:gd name="connsiteX66" fmla="*/ 943905 w 2730981"/>
              <a:gd name="connsiteY66" fmla="*/ 185562 h 3305431"/>
              <a:gd name="connsiteX67" fmla="*/ 1036040 w 2730981"/>
              <a:gd name="connsiteY67" fmla="*/ 138987 h 3305431"/>
              <a:gd name="connsiteX68" fmla="*/ 1157872 w 2730981"/>
              <a:gd name="connsiteY68" fmla="*/ 741988 h 3305431"/>
              <a:gd name="connsiteX69" fmla="*/ 1199531 w 2730981"/>
              <a:gd name="connsiteY69" fmla="*/ 769642 h 3305431"/>
              <a:gd name="connsiteX70" fmla="*/ 1199530 w 2730981"/>
              <a:gd name="connsiteY70" fmla="*/ 769644 h 3305431"/>
              <a:gd name="connsiteX71" fmla="*/ 1227184 w 2730981"/>
              <a:gd name="connsiteY71" fmla="*/ 727985 h 3305431"/>
              <a:gd name="connsiteX72" fmla="*/ 1103254 w 2730981"/>
              <a:gd name="connsiteY72" fmla="*/ 114596 h 3305431"/>
              <a:gd name="connsiteX73" fmla="*/ 1103290 w 2730981"/>
              <a:gd name="connsiteY73" fmla="*/ 114584 h 3305431"/>
              <a:gd name="connsiteX74" fmla="*/ 1106853 w 2730981"/>
              <a:gd name="connsiteY74" fmla="*/ 96933 h 3305431"/>
              <a:gd name="connsiteX75" fmla="*/ 1253092 w 2730981"/>
              <a:gd name="connsiteY75" fmla="*/ 0 h 3305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2730981" h="3305431">
                <a:moveTo>
                  <a:pt x="606198" y="3305429"/>
                </a:moveTo>
                <a:lnTo>
                  <a:pt x="2124047" y="3305429"/>
                </a:lnTo>
                <a:lnTo>
                  <a:pt x="2124047" y="3305431"/>
                </a:lnTo>
                <a:lnTo>
                  <a:pt x="606198" y="3305431"/>
                </a:lnTo>
                <a:close/>
                <a:moveTo>
                  <a:pt x="1927883" y="2009495"/>
                </a:moveTo>
                <a:lnTo>
                  <a:pt x="2217323" y="2009495"/>
                </a:lnTo>
                <a:cubicBezTo>
                  <a:pt x="2501007" y="2009495"/>
                  <a:pt x="2730979" y="2239468"/>
                  <a:pt x="2730979" y="2523151"/>
                </a:cubicBezTo>
                <a:lnTo>
                  <a:pt x="2730979" y="3004463"/>
                </a:lnTo>
                <a:lnTo>
                  <a:pt x="2730981" y="3004463"/>
                </a:lnTo>
                <a:lnTo>
                  <a:pt x="2730981" y="3305431"/>
                </a:lnTo>
                <a:lnTo>
                  <a:pt x="2202976" y="3305431"/>
                </a:lnTo>
                <a:lnTo>
                  <a:pt x="2202976" y="3182572"/>
                </a:lnTo>
                <a:lnTo>
                  <a:pt x="2200338" y="3182572"/>
                </a:lnTo>
                <a:lnTo>
                  <a:pt x="2200338" y="2665938"/>
                </a:lnTo>
                <a:lnTo>
                  <a:pt x="1927883" y="2665938"/>
                </a:lnTo>
                <a:close/>
                <a:moveTo>
                  <a:pt x="941890" y="2009495"/>
                </a:moveTo>
                <a:lnTo>
                  <a:pt x="1789093" y="2009495"/>
                </a:lnTo>
                <a:lnTo>
                  <a:pt x="1789093" y="2665938"/>
                </a:lnTo>
                <a:lnTo>
                  <a:pt x="941890" y="2665938"/>
                </a:lnTo>
                <a:close/>
                <a:moveTo>
                  <a:pt x="513656" y="2009495"/>
                </a:moveTo>
                <a:lnTo>
                  <a:pt x="803100" y="2009495"/>
                </a:lnTo>
                <a:lnTo>
                  <a:pt x="803100" y="2665938"/>
                </a:lnTo>
                <a:lnTo>
                  <a:pt x="526771" y="2665938"/>
                </a:lnTo>
                <a:lnTo>
                  <a:pt x="526771" y="3305429"/>
                </a:lnTo>
                <a:lnTo>
                  <a:pt x="528008" y="3305429"/>
                </a:lnTo>
                <a:lnTo>
                  <a:pt x="528008" y="3305431"/>
                </a:lnTo>
                <a:lnTo>
                  <a:pt x="1" y="3305431"/>
                </a:lnTo>
                <a:lnTo>
                  <a:pt x="1" y="3182572"/>
                </a:lnTo>
                <a:lnTo>
                  <a:pt x="0" y="3182572"/>
                </a:lnTo>
                <a:lnTo>
                  <a:pt x="0" y="2523151"/>
                </a:lnTo>
                <a:cubicBezTo>
                  <a:pt x="0" y="2239468"/>
                  <a:pt x="229973" y="2009495"/>
                  <a:pt x="513656" y="2009495"/>
                </a:cubicBezTo>
                <a:close/>
                <a:moveTo>
                  <a:pt x="586317" y="1077676"/>
                </a:moveTo>
                <a:lnTo>
                  <a:pt x="590605" y="1148496"/>
                </a:lnTo>
                <a:cubicBezTo>
                  <a:pt x="621088" y="1387051"/>
                  <a:pt x="760741" y="1600563"/>
                  <a:pt x="972029" y="1723349"/>
                </a:cubicBezTo>
                <a:cubicBezTo>
                  <a:pt x="1213501" y="1863676"/>
                  <a:pt x="1511607" y="1864042"/>
                  <a:pt x="1753423" y="1724310"/>
                </a:cubicBezTo>
                <a:cubicBezTo>
                  <a:pt x="1965012" y="1602044"/>
                  <a:pt x="2105190" y="1388877"/>
                  <a:pt x="2136259" y="1150397"/>
                </a:cubicBezTo>
                <a:lnTo>
                  <a:pt x="2140842" y="1077676"/>
                </a:lnTo>
                <a:close/>
                <a:moveTo>
                  <a:pt x="1253092" y="0"/>
                </a:moveTo>
                <a:lnTo>
                  <a:pt x="1474020" y="0"/>
                </a:lnTo>
                <a:cubicBezTo>
                  <a:pt x="1539761" y="0"/>
                  <a:pt x="1596165" y="39970"/>
                  <a:pt x="1620259" y="96933"/>
                </a:cubicBezTo>
                <a:lnTo>
                  <a:pt x="1623835" y="114647"/>
                </a:lnTo>
                <a:lnTo>
                  <a:pt x="1641032" y="120430"/>
                </a:lnTo>
                <a:lnTo>
                  <a:pt x="1518281" y="727985"/>
                </a:lnTo>
                <a:cubicBezTo>
                  <a:pt x="1514414" y="747125"/>
                  <a:pt x="1526795" y="765776"/>
                  <a:pt x="1545935" y="769644"/>
                </a:cubicBezTo>
                <a:lnTo>
                  <a:pt x="1545934" y="769642"/>
                </a:lnTo>
                <a:cubicBezTo>
                  <a:pt x="1565075" y="773510"/>
                  <a:pt x="1583726" y="761128"/>
                  <a:pt x="1587593" y="741988"/>
                </a:cubicBezTo>
                <a:lnTo>
                  <a:pt x="1707673" y="147658"/>
                </a:lnTo>
                <a:lnTo>
                  <a:pt x="1776248" y="181484"/>
                </a:lnTo>
                <a:cubicBezTo>
                  <a:pt x="2001760" y="312227"/>
                  <a:pt x="2150022" y="540695"/>
                  <a:pt x="2180524" y="795322"/>
                </a:cubicBezTo>
                <a:lnTo>
                  <a:pt x="2185101" y="883363"/>
                </a:lnTo>
                <a:lnTo>
                  <a:pt x="2228620" y="883363"/>
                </a:lnTo>
                <a:cubicBezTo>
                  <a:pt x="2266347" y="883363"/>
                  <a:pt x="2296930" y="913947"/>
                  <a:pt x="2296930" y="951674"/>
                </a:cubicBezTo>
                <a:lnTo>
                  <a:pt x="2296930" y="1009366"/>
                </a:lnTo>
                <a:cubicBezTo>
                  <a:pt x="2296930" y="1047093"/>
                  <a:pt x="2266347" y="1077676"/>
                  <a:pt x="2228620" y="1077676"/>
                </a:cubicBezTo>
                <a:lnTo>
                  <a:pt x="2191575" y="1077676"/>
                </a:lnTo>
                <a:lnTo>
                  <a:pt x="2186579" y="1156959"/>
                </a:lnTo>
                <a:cubicBezTo>
                  <a:pt x="2153486" y="1410969"/>
                  <a:pt x="2004180" y="1638018"/>
                  <a:pt x="1778812" y="1768247"/>
                </a:cubicBezTo>
                <a:cubicBezTo>
                  <a:pt x="1521248" y="1917079"/>
                  <a:pt x="1203729" y="1916689"/>
                  <a:pt x="946532" y="1767224"/>
                </a:cubicBezTo>
                <a:cubicBezTo>
                  <a:pt x="721485" y="1636442"/>
                  <a:pt x="572737" y="1409026"/>
                  <a:pt x="540269" y="1154936"/>
                </a:cubicBezTo>
                <a:lnTo>
                  <a:pt x="535592" y="1077676"/>
                </a:lnTo>
                <a:lnTo>
                  <a:pt x="498490" y="1077676"/>
                </a:lnTo>
                <a:cubicBezTo>
                  <a:pt x="460763" y="1077676"/>
                  <a:pt x="430180" y="1047093"/>
                  <a:pt x="430180" y="1009366"/>
                </a:cubicBezTo>
                <a:lnTo>
                  <a:pt x="430180" y="951674"/>
                </a:lnTo>
                <a:cubicBezTo>
                  <a:pt x="430180" y="913947"/>
                  <a:pt x="460763" y="883363"/>
                  <a:pt x="498490" y="883363"/>
                </a:cubicBezTo>
                <a:lnTo>
                  <a:pt x="542291" y="883363"/>
                </a:lnTo>
                <a:lnTo>
                  <a:pt x="545664" y="803334"/>
                </a:lnTo>
                <a:cubicBezTo>
                  <a:pt x="573671" y="548420"/>
                  <a:pt x="719686" y="318510"/>
                  <a:pt x="943905" y="185562"/>
                </a:cubicBezTo>
                <a:lnTo>
                  <a:pt x="1036040" y="138987"/>
                </a:lnTo>
                <a:lnTo>
                  <a:pt x="1157872" y="741988"/>
                </a:lnTo>
                <a:cubicBezTo>
                  <a:pt x="1161739" y="761128"/>
                  <a:pt x="1180390" y="773510"/>
                  <a:pt x="1199531" y="769642"/>
                </a:cubicBezTo>
                <a:lnTo>
                  <a:pt x="1199530" y="769644"/>
                </a:lnTo>
                <a:cubicBezTo>
                  <a:pt x="1218670" y="765776"/>
                  <a:pt x="1231051" y="747125"/>
                  <a:pt x="1227184" y="727985"/>
                </a:cubicBezTo>
                <a:lnTo>
                  <a:pt x="1103254" y="114596"/>
                </a:lnTo>
                <a:lnTo>
                  <a:pt x="1103290" y="114584"/>
                </a:lnTo>
                <a:lnTo>
                  <a:pt x="1106853" y="96933"/>
                </a:lnTo>
                <a:cubicBezTo>
                  <a:pt x="1130947" y="39970"/>
                  <a:pt x="1187352" y="0"/>
                  <a:pt x="125309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0" name="Freeform: Shape 89">
            <a:extLst>
              <a:ext uri="{FF2B5EF4-FFF2-40B4-BE49-F238E27FC236}">
                <a16:creationId xmlns:a16="http://schemas.microsoft.com/office/drawing/2014/main" id="{926B630F-91DE-4EF0-B9FD-AC3B26C92790}"/>
              </a:ext>
            </a:extLst>
          </p:cNvPr>
          <p:cNvSpPr/>
          <p:nvPr/>
        </p:nvSpPr>
        <p:spPr>
          <a:xfrm>
            <a:off x="8662622" y="1972316"/>
            <a:ext cx="420122" cy="508494"/>
          </a:xfrm>
          <a:custGeom>
            <a:avLst/>
            <a:gdLst>
              <a:gd name="connsiteX0" fmla="*/ 606198 w 2730981"/>
              <a:gd name="connsiteY0" fmla="*/ 3305429 h 3305431"/>
              <a:gd name="connsiteX1" fmla="*/ 2124047 w 2730981"/>
              <a:gd name="connsiteY1" fmla="*/ 3305429 h 3305431"/>
              <a:gd name="connsiteX2" fmla="*/ 2124047 w 2730981"/>
              <a:gd name="connsiteY2" fmla="*/ 3305431 h 3305431"/>
              <a:gd name="connsiteX3" fmla="*/ 606198 w 2730981"/>
              <a:gd name="connsiteY3" fmla="*/ 3305431 h 3305431"/>
              <a:gd name="connsiteX4" fmla="*/ 1927883 w 2730981"/>
              <a:gd name="connsiteY4" fmla="*/ 2009495 h 3305431"/>
              <a:gd name="connsiteX5" fmla="*/ 2217323 w 2730981"/>
              <a:gd name="connsiteY5" fmla="*/ 2009495 h 3305431"/>
              <a:gd name="connsiteX6" fmla="*/ 2730979 w 2730981"/>
              <a:gd name="connsiteY6" fmla="*/ 2523151 h 3305431"/>
              <a:gd name="connsiteX7" fmla="*/ 2730979 w 2730981"/>
              <a:gd name="connsiteY7" fmla="*/ 3004463 h 3305431"/>
              <a:gd name="connsiteX8" fmla="*/ 2730981 w 2730981"/>
              <a:gd name="connsiteY8" fmla="*/ 3004463 h 3305431"/>
              <a:gd name="connsiteX9" fmla="*/ 2730981 w 2730981"/>
              <a:gd name="connsiteY9" fmla="*/ 3305431 h 3305431"/>
              <a:gd name="connsiteX10" fmla="*/ 2202976 w 2730981"/>
              <a:gd name="connsiteY10" fmla="*/ 3305431 h 3305431"/>
              <a:gd name="connsiteX11" fmla="*/ 2202976 w 2730981"/>
              <a:gd name="connsiteY11" fmla="*/ 3182572 h 3305431"/>
              <a:gd name="connsiteX12" fmla="*/ 2200338 w 2730981"/>
              <a:gd name="connsiteY12" fmla="*/ 3182572 h 3305431"/>
              <a:gd name="connsiteX13" fmla="*/ 2200338 w 2730981"/>
              <a:gd name="connsiteY13" fmla="*/ 2665938 h 3305431"/>
              <a:gd name="connsiteX14" fmla="*/ 1927883 w 2730981"/>
              <a:gd name="connsiteY14" fmla="*/ 2665938 h 3305431"/>
              <a:gd name="connsiteX15" fmla="*/ 941890 w 2730981"/>
              <a:gd name="connsiteY15" fmla="*/ 2009495 h 3305431"/>
              <a:gd name="connsiteX16" fmla="*/ 1789093 w 2730981"/>
              <a:gd name="connsiteY16" fmla="*/ 2009495 h 3305431"/>
              <a:gd name="connsiteX17" fmla="*/ 1789093 w 2730981"/>
              <a:gd name="connsiteY17" fmla="*/ 2665938 h 3305431"/>
              <a:gd name="connsiteX18" fmla="*/ 941890 w 2730981"/>
              <a:gd name="connsiteY18" fmla="*/ 2665938 h 3305431"/>
              <a:gd name="connsiteX19" fmla="*/ 513656 w 2730981"/>
              <a:gd name="connsiteY19" fmla="*/ 2009495 h 3305431"/>
              <a:gd name="connsiteX20" fmla="*/ 803100 w 2730981"/>
              <a:gd name="connsiteY20" fmla="*/ 2009495 h 3305431"/>
              <a:gd name="connsiteX21" fmla="*/ 803100 w 2730981"/>
              <a:gd name="connsiteY21" fmla="*/ 2665938 h 3305431"/>
              <a:gd name="connsiteX22" fmla="*/ 526771 w 2730981"/>
              <a:gd name="connsiteY22" fmla="*/ 2665938 h 3305431"/>
              <a:gd name="connsiteX23" fmla="*/ 526771 w 2730981"/>
              <a:gd name="connsiteY23" fmla="*/ 3305429 h 3305431"/>
              <a:gd name="connsiteX24" fmla="*/ 528008 w 2730981"/>
              <a:gd name="connsiteY24" fmla="*/ 3305429 h 3305431"/>
              <a:gd name="connsiteX25" fmla="*/ 528008 w 2730981"/>
              <a:gd name="connsiteY25" fmla="*/ 3305431 h 3305431"/>
              <a:gd name="connsiteX26" fmla="*/ 1 w 2730981"/>
              <a:gd name="connsiteY26" fmla="*/ 3305431 h 3305431"/>
              <a:gd name="connsiteX27" fmla="*/ 1 w 2730981"/>
              <a:gd name="connsiteY27" fmla="*/ 3182572 h 3305431"/>
              <a:gd name="connsiteX28" fmla="*/ 0 w 2730981"/>
              <a:gd name="connsiteY28" fmla="*/ 3182572 h 3305431"/>
              <a:gd name="connsiteX29" fmla="*/ 0 w 2730981"/>
              <a:gd name="connsiteY29" fmla="*/ 2523151 h 3305431"/>
              <a:gd name="connsiteX30" fmla="*/ 513656 w 2730981"/>
              <a:gd name="connsiteY30" fmla="*/ 2009495 h 3305431"/>
              <a:gd name="connsiteX31" fmla="*/ 586317 w 2730981"/>
              <a:gd name="connsiteY31" fmla="*/ 1077676 h 3305431"/>
              <a:gd name="connsiteX32" fmla="*/ 590605 w 2730981"/>
              <a:gd name="connsiteY32" fmla="*/ 1148496 h 3305431"/>
              <a:gd name="connsiteX33" fmla="*/ 972029 w 2730981"/>
              <a:gd name="connsiteY33" fmla="*/ 1723349 h 3305431"/>
              <a:gd name="connsiteX34" fmla="*/ 1753423 w 2730981"/>
              <a:gd name="connsiteY34" fmla="*/ 1724310 h 3305431"/>
              <a:gd name="connsiteX35" fmla="*/ 2136259 w 2730981"/>
              <a:gd name="connsiteY35" fmla="*/ 1150397 h 3305431"/>
              <a:gd name="connsiteX36" fmla="*/ 2140842 w 2730981"/>
              <a:gd name="connsiteY36" fmla="*/ 1077676 h 3305431"/>
              <a:gd name="connsiteX37" fmla="*/ 1253092 w 2730981"/>
              <a:gd name="connsiteY37" fmla="*/ 0 h 3305431"/>
              <a:gd name="connsiteX38" fmla="*/ 1474020 w 2730981"/>
              <a:gd name="connsiteY38" fmla="*/ 0 h 3305431"/>
              <a:gd name="connsiteX39" fmla="*/ 1620259 w 2730981"/>
              <a:gd name="connsiteY39" fmla="*/ 96933 h 3305431"/>
              <a:gd name="connsiteX40" fmla="*/ 1623835 w 2730981"/>
              <a:gd name="connsiteY40" fmla="*/ 114647 h 3305431"/>
              <a:gd name="connsiteX41" fmla="*/ 1641032 w 2730981"/>
              <a:gd name="connsiteY41" fmla="*/ 120430 h 3305431"/>
              <a:gd name="connsiteX42" fmla="*/ 1518281 w 2730981"/>
              <a:gd name="connsiteY42" fmla="*/ 727985 h 3305431"/>
              <a:gd name="connsiteX43" fmla="*/ 1545935 w 2730981"/>
              <a:gd name="connsiteY43" fmla="*/ 769644 h 3305431"/>
              <a:gd name="connsiteX44" fmla="*/ 1545934 w 2730981"/>
              <a:gd name="connsiteY44" fmla="*/ 769642 h 3305431"/>
              <a:gd name="connsiteX45" fmla="*/ 1587593 w 2730981"/>
              <a:gd name="connsiteY45" fmla="*/ 741988 h 3305431"/>
              <a:gd name="connsiteX46" fmla="*/ 1707673 w 2730981"/>
              <a:gd name="connsiteY46" fmla="*/ 147658 h 3305431"/>
              <a:gd name="connsiteX47" fmla="*/ 1776248 w 2730981"/>
              <a:gd name="connsiteY47" fmla="*/ 181484 h 3305431"/>
              <a:gd name="connsiteX48" fmla="*/ 2180524 w 2730981"/>
              <a:gd name="connsiteY48" fmla="*/ 795322 h 3305431"/>
              <a:gd name="connsiteX49" fmla="*/ 2185101 w 2730981"/>
              <a:gd name="connsiteY49" fmla="*/ 883363 h 3305431"/>
              <a:gd name="connsiteX50" fmla="*/ 2228620 w 2730981"/>
              <a:gd name="connsiteY50" fmla="*/ 883363 h 3305431"/>
              <a:gd name="connsiteX51" fmla="*/ 2296930 w 2730981"/>
              <a:gd name="connsiteY51" fmla="*/ 951674 h 3305431"/>
              <a:gd name="connsiteX52" fmla="*/ 2296930 w 2730981"/>
              <a:gd name="connsiteY52" fmla="*/ 1009366 h 3305431"/>
              <a:gd name="connsiteX53" fmla="*/ 2228620 w 2730981"/>
              <a:gd name="connsiteY53" fmla="*/ 1077676 h 3305431"/>
              <a:gd name="connsiteX54" fmla="*/ 2191575 w 2730981"/>
              <a:gd name="connsiteY54" fmla="*/ 1077676 h 3305431"/>
              <a:gd name="connsiteX55" fmla="*/ 2186579 w 2730981"/>
              <a:gd name="connsiteY55" fmla="*/ 1156959 h 3305431"/>
              <a:gd name="connsiteX56" fmla="*/ 1778812 w 2730981"/>
              <a:gd name="connsiteY56" fmla="*/ 1768247 h 3305431"/>
              <a:gd name="connsiteX57" fmla="*/ 946532 w 2730981"/>
              <a:gd name="connsiteY57" fmla="*/ 1767224 h 3305431"/>
              <a:gd name="connsiteX58" fmla="*/ 540269 w 2730981"/>
              <a:gd name="connsiteY58" fmla="*/ 1154936 h 3305431"/>
              <a:gd name="connsiteX59" fmla="*/ 535592 w 2730981"/>
              <a:gd name="connsiteY59" fmla="*/ 1077676 h 3305431"/>
              <a:gd name="connsiteX60" fmla="*/ 498490 w 2730981"/>
              <a:gd name="connsiteY60" fmla="*/ 1077676 h 3305431"/>
              <a:gd name="connsiteX61" fmla="*/ 430180 w 2730981"/>
              <a:gd name="connsiteY61" fmla="*/ 1009366 h 3305431"/>
              <a:gd name="connsiteX62" fmla="*/ 430180 w 2730981"/>
              <a:gd name="connsiteY62" fmla="*/ 951674 h 3305431"/>
              <a:gd name="connsiteX63" fmla="*/ 498490 w 2730981"/>
              <a:gd name="connsiteY63" fmla="*/ 883363 h 3305431"/>
              <a:gd name="connsiteX64" fmla="*/ 542291 w 2730981"/>
              <a:gd name="connsiteY64" fmla="*/ 883363 h 3305431"/>
              <a:gd name="connsiteX65" fmla="*/ 545664 w 2730981"/>
              <a:gd name="connsiteY65" fmla="*/ 803334 h 3305431"/>
              <a:gd name="connsiteX66" fmla="*/ 943905 w 2730981"/>
              <a:gd name="connsiteY66" fmla="*/ 185562 h 3305431"/>
              <a:gd name="connsiteX67" fmla="*/ 1036040 w 2730981"/>
              <a:gd name="connsiteY67" fmla="*/ 138987 h 3305431"/>
              <a:gd name="connsiteX68" fmla="*/ 1157872 w 2730981"/>
              <a:gd name="connsiteY68" fmla="*/ 741988 h 3305431"/>
              <a:gd name="connsiteX69" fmla="*/ 1199531 w 2730981"/>
              <a:gd name="connsiteY69" fmla="*/ 769642 h 3305431"/>
              <a:gd name="connsiteX70" fmla="*/ 1199530 w 2730981"/>
              <a:gd name="connsiteY70" fmla="*/ 769644 h 3305431"/>
              <a:gd name="connsiteX71" fmla="*/ 1227184 w 2730981"/>
              <a:gd name="connsiteY71" fmla="*/ 727985 h 3305431"/>
              <a:gd name="connsiteX72" fmla="*/ 1103254 w 2730981"/>
              <a:gd name="connsiteY72" fmla="*/ 114596 h 3305431"/>
              <a:gd name="connsiteX73" fmla="*/ 1103290 w 2730981"/>
              <a:gd name="connsiteY73" fmla="*/ 114584 h 3305431"/>
              <a:gd name="connsiteX74" fmla="*/ 1106853 w 2730981"/>
              <a:gd name="connsiteY74" fmla="*/ 96933 h 3305431"/>
              <a:gd name="connsiteX75" fmla="*/ 1253092 w 2730981"/>
              <a:gd name="connsiteY75" fmla="*/ 0 h 3305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2730981" h="3305431">
                <a:moveTo>
                  <a:pt x="606198" y="3305429"/>
                </a:moveTo>
                <a:lnTo>
                  <a:pt x="2124047" y="3305429"/>
                </a:lnTo>
                <a:lnTo>
                  <a:pt x="2124047" y="3305431"/>
                </a:lnTo>
                <a:lnTo>
                  <a:pt x="606198" y="3305431"/>
                </a:lnTo>
                <a:close/>
                <a:moveTo>
                  <a:pt x="1927883" y="2009495"/>
                </a:moveTo>
                <a:lnTo>
                  <a:pt x="2217323" y="2009495"/>
                </a:lnTo>
                <a:cubicBezTo>
                  <a:pt x="2501007" y="2009495"/>
                  <a:pt x="2730979" y="2239468"/>
                  <a:pt x="2730979" y="2523151"/>
                </a:cubicBezTo>
                <a:lnTo>
                  <a:pt x="2730979" y="3004463"/>
                </a:lnTo>
                <a:lnTo>
                  <a:pt x="2730981" y="3004463"/>
                </a:lnTo>
                <a:lnTo>
                  <a:pt x="2730981" y="3305431"/>
                </a:lnTo>
                <a:lnTo>
                  <a:pt x="2202976" y="3305431"/>
                </a:lnTo>
                <a:lnTo>
                  <a:pt x="2202976" y="3182572"/>
                </a:lnTo>
                <a:lnTo>
                  <a:pt x="2200338" y="3182572"/>
                </a:lnTo>
                <a:lnTo>
                  <a:pt x="2200338" y="2665938"/>
                </a:lnTo>
                <a:lnTo>
                  <a:pt x="1927883" y="2665938"/>
                </a:lnTo>
                <a:close/>
                <a:moveTo>
                  <a:pt x="941890" y="2009495"/>
                </a:moveTo>
                <a:lnTo>
                  <a:pt x="1789093" y="2009495"/>
                </a:lnTo>
                <a:lnTo>
                  <a:pt x="1789093" y="2665938"/>
                </a:lnTo>
                <a:lnTo>
                  <a:pt x="941890" y="2665938"/>
                </a:lnTo>
                <a:close/>
                <a:moveTo>
                  <a:pt x="513656" y="2009495"/>
                </a:moveTo>
                <a:lnTo>
                  <a:pt x="803100" y="2009495"/>
                </a:lnTo>
                <a:lnTo>
                  <a:pt x="803100" y="2665938"/>
                </a:lnTo>
                <a:lnTo>
                  <a:pt x="526771" y="2665938"/>
                </a:lnTo>
                <a:lnTo>
                  <a:pt x="526771" y="3305429"/>
                </a:lnTo>
                <a:lnTo>
                  <a:pt x="528008" y="3305429"/>
                </a:lnTo>
                <a:lnTo>
                  <a:pt x="528008" y="3305431"/>
                </a:lnTo>
                <a:lnTo>
                  <a:pt x="1" y="3305431"/>
                </a:lnTo>
                <a:lnTo>
                  <a:pt x="1" y="3182572"/>
                </a:lnTo>
                <a:lnTo>
                  <a:pt x="0" y="3182572"/>
                </a:lnTo>
                <a:lnTo>
                  <a:pt x="0" y="2523151"/>
                </a:lnTo>
                <a:cubicBezTo>
                  <a:pt x="0" y="2239468"/>
                  <a:pt x="229973" y="2009495"/>
                  <a:pt x="513656" y="2009495"/>
                </a:cubicBezTo>
                <a:close/>
                <a:moveTo>
                  <a:pt x="586317" y="1077676"/>
                </a:moveTo>
                <a:lnTo>
                  <a:pt x="590605" y="1148496"/>
                </a:lnTo>
                <a:cubicBezTo>
                  <a:pt x="621088" y="1387051"/>
                  <a:pt x="760741" y="1600563"/>
                  <a:pt x="972029" y="1723349"/>
                </a:cubicBezTo>
                <a:cubicBezTo>
                  <a:pt x="1213501" y="1863676"/>
                  <a:pt x="1511607" y="1864042"/>
                  <a:pt x="1753423" y="1724310"/>
                </a:cubicBezTo>
                <a:cubicBezTo>
                  <a:pt x="1965012" y="1602044"/>
                  <a:pt x="2105190" y="1388877"/>
                  <a:pt x="2136259" y="1150397"/>
                </a:cubicBezTo>
                <a:lnTo>
                  <a:pt x="2140842" y="1077676"/>
                </a:lnTo>
                <a:close/>
                <a:moveTo>
                  <a:pt x="1253092" y="0"/>
                </a:moveTo>
                <a:lnTo>
                  <a:pt x="1474020" y="0"/>
                </a:lnTo>
                <a:cubicBezTo>
                  <a:pt x="1539761" y="0"/>
                  <a:pt x="1596165" y="39970"/>
                  <a:pt x="1620259" y="96933"/>
                </a:cubicBezTo>
                <a:lnTo>
                  <a:pt x="1623835" y="114647"/>
                </a:lnTo>
                <a:lnTo>
                  <a:pt x="1641032" y="120430"/>
                </a:lnTo>
                <a:lnTo>
                  <a:pt x="1518281" y="727985"/>
                </a:lnTo>
                <a:cubicBezTo>
                  <a:pt x="1514414" y="747125"/>
                  <a:pt x="1526795" y="765776"/>
                  <a:pt x="1545935" y="769644"/>
                </a:cubicBezTo>
                <a:lnTo>
                  <a:pt x="1545934" y="769642"/>
                </a:lnTo>
                <a:cubicBezTo>
                  <a:pt x="1565075" y="773510"/>
                  <a:pt x="1583726" y="761128"/>
                  <a:pt x="1587593" y="741988"/>
                </a:cubicBezTo>
                <a:lnTo>
                  <a:pt x="1707673" y="147658"/>
                </a:lnTo>
                <a:lnTo>
                  <a:pt x="1776248" y="181484"/>
                </a:lnTo>
                <a:cubicBezTo>
                  <a:pt x="2001760" y="312227"/>
                  <a:pt x="2150022" y="540695"/>
                  <a:pt x="2180524" y="795322"/>
                </a:cubicBezTo>
                <a:lnTo>
                  <a:pt x="2185101" y="883363"/>
                </a:lnTo>
                <a:lnTo>
                  <a:pt x="2228620" y="883363"/>
                </a:lnTo>
                <a:cubicBezTo>
                  <a:pt x="2266347" y="883363"/>
                  <a:pt x="2296930" y="913947"/>
                  <a:pt x="2296930" y="951674"/>
                </a:cubicBezTo>
                <a:lnTo>
                  <a:pt x="2296930" y="1009366"/>
                </a:lnTo>
                <a:cubicBezTo>
                  <a:pt x="2296930" y="1047093"/>
                  <a:pt x="2266347" y="1077676"/>
                  <a:pt x="2228620" y="1077676"/>
                </a:cubicBezTo>
                <a:lnTo>
                  <a:pt x="2191575" y="1077676"/>
                </a:lnTo>
                <a:lnTo>
                  <a:pt x="2186579" y="1156959"/>
                </a:lnTo>
                <a:cubicBezTo>
                  <a:pt x="2153486" y="1410969"/>
                  <a:pt x="2004180" y="1638018"/>
                  <a:pt x="1778812" y="1768247"/>
                </a:cubicBezTo>
                <a:cubicBezTo>
                  <a:pt x="1521248" y="1917079"/>
                  <a:pt x="1203729" y="1916689"/>
                  <a:pt x="946532" y="1767224"/>
                </a:cubicBezTo>
                <a:cubicBezTo>
                  <a:pt x="721485" y="1636442"/>
                  <a:pt x="572737" y="1409026"/>
                  <a:pt x="540269" y="1154936"/>
                </a:cubicBezTo>
                <a:lnTo>
                  <a:pt x="535592" y="1077676"/>
                </a:lnTo>
                <a:lnTo>
                  <a:pt x="498490" y="1077676"/>
                </a:lnTo>
                <a:cubicBezTo>
                  <a:pt x="460763" y="1077676"/>
                  <a:pt x="430180" y="1047093"/>
                  <a:pt x="430180" y="1009366"/>
                </a:cubicBezTo>
                <a:lnTo>
                  <a:pt x="430180" y="951674"/>
                </a:lnTo>
                <a:cubicBezTo>
                  <a:pt x="430180" y="913947"/>
                  <a:pt x="460763" y="883363"/>
                  <a:pt x="498490" y="883363"/>
                </a:cubicBezTo>
                <a:lnTo>
                  <a:pt x="542291" y="883363"/>
                </a:lnTo>
                <a:lnTo>
                  <a:pt x="545664" y="803334"/>
                </a:lnTo>
                <a:cubicBezTo>
                  <a:pt x="573671" y="548420"/>
                  <a:pt x="719686" y="318510"/>
                  <a:pt x="943905" y="185562"/>
                </a:cubicBezTo>
                <a:lnTo>
                  <a:pt x="1036040" y="138987"/>
                </a:lnTo>
                <a:lnTo>
                  <a:pt x="1157872" y="741988"/>
                </a:lnTo>
                <a:cubicBezTo>
                  <a:pt x="1161739" y="761128"/>
                  <a:pt x="1180390" y="773510"/>
                  <a:pt x="1199531" y="769642"/>
                </a:cubicBezTo>
                <a:lnTo>
                  <a:pt x="1199530" y="769644"/>
                </a:lnTo>
                <a:cubicBezTo>
                  <a:pt x="1218670" y="765776"/>
                  <a:pt x="1231051" y="747125"/>
                  <a:pt x="1227184" y="727985"/>
                </a:cubicBezTo>
                <a:lnTo>
                  <a:pt x="1103254" y="114596"/>
                </a:lnTo>
                <a:lnTo>
                  <a:pt x="1103290" y="114584"/>
                </a:lnTo>
                <a:lnTo>
                  <a:pt x="1106853" y="96933"/>
                </a:lnTo>
                <a:cubicBezTo>
                  <a:pt x="1130947" y="39970"/>
                  <a:pt x="1187352" y="0"/>
                  <a:pt x="125309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43" name="Text Placeholder 1">
            <a:extLst>
              <a:ext uri="{FF2B5EF4-FFF2-40B4-BE49-F238E27FC236}">
                <a16:creationId xmlns:a16="http://schemas.microsoft.com/office/drawing/2014/main" id="{0B6A3E46-6248-4467-BFB8-228F6DBCFA4A}"/>
              </a:ext>
            </a:extLst>
          </p:cNvPr>
          <p:cNvSpPr txBox="1">
            <a:spLocks/>
          </p:cNvSpPr>
          <p:nvPr/>
        </p:nvSpPr>
        <p:spPr>
          <a:xfrm>
            <a:off x="3465695" y="337910"/>
            <a:ext cx="5908314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제안 도출</a:t>
            </a:r>
            <a:endParaRPr lang="en-US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79224923"/>
      </p:ext>
    </p:extLst>
  </p:cSld>
  <p:clrMapOvr>
    <a:masterClrMapping/>
  </p:clrMapOvr>
  <p:transition spd="slow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extBox 63">
            <a:extLst>
              <a:ext uri="{FF2B5EF4-FFF2-40B4-BE49-F238E27FC236}">
                <a16:creationId xmlns:a16="http://schemas.microsoft.com/office/drawing/2014/main" id="{56372A73-C276-4D33-A28E-2B01BE9F3E33}"/>
              </a:ext>
            </a:extLst>
          </p:cNvPr>
          <p:cNvSpPr txBox="1"/>
          <p:nvPr/>
        </p:nvSpPr>
        <p:spPr>
          <a:xfrm>
            <a:off x="7744821" y="2296061"/>
            <a:ext cx="4031847" cy="10772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cs typeface="Arial" pitchFamily="34" charset="0"/>
              </a:rPr>
              <a:t>사실 어려운 문제임</a:t>
            </a:r>
            <a:endParaRPr lang="en-US" altLang="ko-KR" sz="3200" dirty="0">
              <a:solidFill>
                <a:schemeClr val="bg1"/>
              </a:solidFill>
              <a:cs typeface="Arial" pitchFamily="34" charset="0"/>
            </a:endParaRPr>
          </a:p>
          <a:p>
            <a:r>
              <a:rPr lang="ko-KR" altLang="en-US" sz="3200" dirty="0">
                <a:solidFill>
                  <a:schemeClr val="bg1"/>
                </a:solidFill>
                <a:cs typeface="Arial" pitchFamily="34" charset="0"/>
              </a:rPr>
              <a:t>그래도 발전할거임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BCBF34EB-69C9-4A79-AFBB-2B63AF454DAA}"/>
              </a:ext>
            </a:extLst>
          </p:cNvPr>
          <p:cNvSpPr txBox="1"/>
          <p:nvPr/>
        </p:nvSpPr>
        <p:spPr>
          <a:xfrm>
            <a:off x="7744820" y="3785316"/>
            <a:ext cx="40318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cs typeface="Arial" pitchFamily="34" charset="0"/>
              </a:rPr>
              <a:t>대충 희망적인 글들</a:t>
            </a:r>
            <a:endParaRPr lang="en-US" altLang="ko-KR" sz="1400" dirty="0">
              <a:solidFill>
                <a:schemeClr val="bg1"/>
              </a:solidFill>
              <a:cs typeface="Arial" pitchFamily="34" charset="0"/>
            </a:endParaRPr>
          </a:p>
          <a:p>
            <a:r>
              <a:rPr lang="ko-KR" altLang="en-US" sz="1400" dirty="0">
                <a:solidFill>
                  <a:schemeClr val="bg1"/>
                </a:solidFill>
                <a:cs typeface="Arial" pitchFamily="34" charset="0"/>
              </a:rPr>
              <a:t>기술의 발전으로 해결될 것이다 </a:t>
            </a:r>
            <a:r>
              <a:rPr lang="ko-KR" altLang="en-US" sz="1400" dirty="0" err="1">
                <a:solidFill>
                  <a:schemeClr val="bg1"/>
                </a:solidFill>
                <a:cs typeface="Arial" pitchFamily="34" charset="0"/>
              </a:rPr>
              <a:t>솰라솰라</a:t>
            </a:r>
            <a:endParaRPr lang="en-US" altLang="ko-KR" sz="1400" dirty="0">
              <a:solidFill>
                <a:schemeClr val="bg1"/>
              </a:solidFill>
              <a:cs typeface="Arial" pitchFamily="34" charset="0"/>
            </a:endParaRPr>
          </a:p>
          <a:p>
            <a:r>
              <a:rPr lang="ko-KR" altLang="en-US" sz="1400" dirty="0">
                <a:solidFill>
                  <a:schemeClr val="bg1"/>
                </a:solidFill>
                <a:cs typeface="Arial" pitchFamily="34" charset="0"/>
              </a:rPr>
              <a:t>적을 내용 꾸미기는 천천히 </a:t>
            </a:r>
            <a:r>
              <a:rPr lang="ko-KR" altLang="en-US" sz="1400" dirty="0" err="1">
                <a:solidFill>
                  <a:schemeClr val="bg1"/>
                </a:solidFill>
                <a:cs typeface="Arial" pitchFamily="34" charset="0"/>
              </a:rPr>
              <a:t>할게요</a:t>
            </a:r>
            <a:endParaRPr lang="en-US" altLang="ko-KR" sz="1400" dirty="0">
              <a:solidFill>
                <a:schemeClr val="bg1"/>
              </a:solidFill>
              <a:cs typeface="Arial" pitchFamily="34" charset="0"/>
            </a:endParaRPr>
          </a:p>
          <a:p>
            <a:r>
              <a:rPr lang="ko-KR" altLang="en-US" sz="1400" dirty="0" err="1">
                <a:solidFill>
                  <a:schemeClr val="bg1"/>
                </a:solidFill>
                <a:cs typeface="Arial" pitchFamily="34" charset="0"/>
              </a:rPr>
              <a:t>응애</a:t>
            </a:r>
            <a:endParaRPr lang="en-US" altLang="ko-KR" sz="1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66" name="Text Placeholder 10">
            <a:extLst>
              <a:ext uri="{FF2B5EF4-FFF2-40B4-BE49-F238E27FC236}">
                <a16:creationId xmlns:a16="http://schemas.microsoft.com/office/drawing/2014/main" id="{8AB1DFCD-725F-45A0-8E03-3540B62AC6C0}"/>
              </a:ext>
            </a:extLst>
          </p:cNvPr>
          <p:cNvSpPr txBox="1">
            <a:spLocks/>
          </p:cNvSpPr>
          <p:nvPr/>
        </p:nvSpPr>
        <p:spPr>
          <a:xfrm>
            <a:off x="415333" y="4753062"/>
            <a:ext cx="4992866" cy="1614272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ko-KR" altLang="en-US" sz="40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최종 기대</a:t>
            </a:r>
            <a:endParaRPr lang="en-US" altLang="ko-KR" sz="4000" b="1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8161071"/>
      </p:ext>
    </p:extLst>
  </p:cSld>
  <p:clrMapOvr>
    <a:masterClrMapping/>
  </p:clrMapOvr>
  <p:transition spd="slow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D7FB0DA5-44F9-4EA3-9434-8A8FD09B71FA}"/>
              </a:ext>
            </a:extLst>
          </p:cNvPr>
          <p:cNvSpPr txBox="1"/>
          <p:nvPr/>
        </p:nvSpPr>
        <p:spPr>
          <a:xfrm>
            <a:off x="529548" y="885441"/>
            <a:ext cx="4222406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5400" dirty="0">
                <a:solidFill>
                  <a:schemeClr val="bg1"/>
                </a:solidFill>
                <a:latin typeface="+mj-lt"/>
                <a:cs typeface="Arial" pitchFamily="34" charset="0"/>
              </a:rPr>
              <a:t>후기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94AAEC-0684-4B95-ACC2-1F2D2D3FD8B0}"/>
              </a:ext>
            </a:extLst>
          </p:cNvPr>
          <p:cNvSpPr txBox="1"/>
          <p:nvPr/>
        </p:nvSpPr>
        <p:spPr>
          <a:xfrm>
            <a:off x="5014250" y="2802738"/>
            <a:ext cx="63414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cs typeface="Arial" pitchFamily="34" charset="0"/>
              </a:rPr>
              <a:t>적을지 말지도 </a:t>
            </a:r>
            <a:r>
              <a:rPr lang="ko-KR" altLang="en-US" sz="1200" dirty="0" err="1">
                <a:solidFill>
                  <a:schemeClr val="bg1"/>
                </a:solidFill>
                <a:cs typeface="Arial" pitchFamily="34" charset="0"/>
              </a:rPr>
              <a:t>몰라유</a:t>
            </a:r>
            <a:r>
              <a:rPr lang="ko-KR" altLang="en-US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.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39C15D-F642-4C17-9517-B311D06E630C}"/>
              </a:ext>
            </a:extLst>
          </p:cNvPr>
          <p:cNvSpPr txBox="1"/>
          <p:nvPr/>
        </p:nvSpPr>
        <p:spPr>
          <a:xfrm>
            <a:off x="5014251" y="2277275"/>
            <a:ext cx="63414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accent3"/>
                </a:solidFill>
                <a:cs typeface="Arial" pitchFamily="34" charset="0"/>
              </a:rPr>
              <a:t>You can simply impress your audience and add a unique zing and appeal to your Presentations.</a:t>
            </a:r>
            <a:endParaRPr lang="ko-KR" altLang="en-US" sz="1400" b="1" dirty="0">
              <a:solidFill>
                <a:schemeClr val="accent3"/>
              </a:solidFill>
              <a:cs typeface="Arial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054D525-F94F-4CEC-B33B-4C37644FD774}"/>
              </a:ext>
            </a:extLst>
          </p:cNvPr>
          <p:cNvGrpSpPr/>
          <p:nvPr/>
        </p:nvGrpSpPr>
        <p:grpSpPr>
          <a:xfrm>
            <a:off x="7038537" y="586909"/>
            <a:ext cx="4317210" cy="1433451"/>
            <a:chOff x="7609163" y="647233"/>
            <a:chExt cx="4317210" cy="1433451"/>
          </a:xfrm>
        </p:grpSpPr>
        <p:sp>
          <p:nvSpPr>
            <p:cNvPr id="5" name="Rounded Rectangle 12">
              <a:extLst>
                <a:ext uri="{FF2B5EF4-FFF2-40B4-BE49-F238E27FC236}">
                  <a16:creationId xmlns:a16="http://schemas.microsoft.com/office/drawing/2014/main" id="{73CE4F0B-FCF9-4A6A-BB21-09834F97077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813389" y="1259536"/>
              <a:ext cx="596412" cy="710732"/>
            </a:xfrm>
            <a:custGeom>
              <a:avLst/>
              <a:gdLst/>
              <a:ahLst/>
              <a:cxnLst/>
              <a:rect l="l" t="t" r="r" b="b"/>
              <a:pathLst>
                <a:path w="3312367" h="3947283">
                  <a:moveTo>
                    <a:pt x="2537615" y="3705909"/>
                  </a:moveTo>
                  <a:cubicBezTo>
                    <a:pt x="2512344" y="3705909"/>
                    <a:pt x="2491857" y="3726396"/>
                    <a:pt x="2491857" y="3751667"/>
                  </a:cubicBezTo>
                  <a:cubicBezTo>
                    <a:pt x="2491857" y="3776938"/>
                    <a:pt x="2512344" y="3797425"/>
                    <a:pt x="2537615" y="3797425"/>
                  </a:cubicBezTo>
                  <a:lnTo>
                    <a:pt x="2762175" y="3797425"/>
                  </a:lnTo>
                  <a:cubicBezTo>
                    <a:pt x="2787446" y="3797425"/>
                    <a:pt x="2807933" y="3776938"/>
                    <a:pt x="2807933" y="3751667"/>
                  </a:cubicBezTo>
                  <a:cubicBezTo>
                    <a:pt x="2807933" y="3726396"/>
                    <a:pt x="2787446" y="3705909"/>
                    <a:pt x="2762175" y="3705909"/>
                  </a:cubicBezTo>
                  <a:close/>
                  <a:moveTo>
                    <a:pt x="1141114" y="3408594"/>
                  </a:moveTo>
                  <a:cubicBezTo>
                    <a:pt x="1097903" y="3408594"/>
                    <a:pt x="1062874" y="3443623"/>
                    <a:pt x="1062874" y="3486834"/>
                  </a:cubicBezTo>
                  <a:cubicBezTo>
                    <a:pt x="1062874" y="3530045"/>
                    <a:pt x="1097903" y="3565073"/>
                    <a:pt x="1141114" y="3565073"/>
                  </a:cubicBezTo>
                  <a:lnTo>
                    <a:pt x="1525078" y="3565074"/>
                  </a:lnTo>
                  <a:cubicBezTo>
                    <a:pt x="1568289" y="3565074"/>
                    <a:pt x="1603318" y="3530045"/>
                    <a:pt x="1603318" y="3486834"/>
                  </a:cubicBezTo>
                  <a:lnTo>
                    <a:pt x="1603319" y="3486834"/>
                  </a:lnTo>
                  <a:cubicBezTo>
                    <a:pt x="1603319" y="3443623"/>
                    <a:pt x="1568290" y="3408594"/>
                    <a:pt x="1525079" y="3408594"/>
                  </a:cubicBezTo>
                  <a:close/>
                  <a:moveTo>
                    <a:pt x="2129393" y="1705414"/>
                  </a:moveTo>
                  <a:lnTo>
                    <a:pt x="2129393" y="3580170"/>
                  </a:lnTo>
                  <a:lnTo>
                    <a:pt x="3126216" y="3580170"/>
                  </a:lnTo>
                  <a:lnTo>
                    <a:pt x="3126216" y="1705414"/>
                  </a:lnTo>
                  <a:close/>
                  <a:moveTo>
                    <a:pt x="2481193" y="1533789"/>
                  </a:moveTo>
                  <a:cubicBezTo>
                    <a:pt x="2462682" y="1533789"/>
                    <a:pt x="2447676" y="1548795"/>
                    <a:pt x="2447676" y="1567306"/>
                  </a:cubicBezTo>
                  <a:lnTo>
                    <a:pt x="2447676" y="1572258"/>
                  </a:lnTo>
                  <a:cubicBezTo>
                    <a:pt x="2447676" y="1590769"/>
                    <a:pt x="2462682" y="1605775"/>
                    <a:pt x="2481193" y="1605775"/>
                  </a:cubicBezTo>
                  <a:lnTo>
                    <a:pt x="2774415" y="1605775"/>
                  </a:lnTo>
                  <a:cubicBezTo>
                    <a:pt x="2792926" y="1605775"/>
                    <a:pt x="2807932" y="1590769"/>
                    <a:pt x="2807932" y="1572258"/>
                  </a:cubicBezTo>
                  <a:lnTo>
                    <a:pt x="2807932" y="1567306"/>
                  </a:lnTo>
                  <a:cubicBezTo>
                    <a:pt x="2807932" y="1548795"/>
                    <a:pt x="2792926" y="1533789"/>
                    <a:pt x="2774415" y="1533789"/>
                  </a:cubicBezTo>
                  <a:close/>
                  <a:moveTo>
                    <a:pt x="2113478" y="1418392"/>
                  </a:moveTo>
                  <a:lnTo>
                    <a:pt x="3142130" y="1418392"/>
                  </a:lnTo>
                  <a:cubicBezTo>
                    <a:pt x="3236149" y="1418392"/>
                    <a:pt x="3312367" y="1494610"/>
                    <a:pt x="3312367" y="1588629"/>
                  </a:cubicBezTo>
                  <a:lnTo>
                    <a:pt x="3312367" y="3777046"/>
                  </a:lnTo>
                  <a:cubicBezTo>
                    <a:pt x="3312367" y="3871065"/>
                    <a:pt x="3236149" y="3947283"/>
                    <a:pt x="3142130" y="3947283"/>
                  </a:cubicBezTo>
                  <a:lnTo>
                    <a:pt x="2113478" y="3947283"/>
                  </a:lnTo>
                  <a:cubicBezTo>
                    <a:pt x="2019459" y="3947283"/>
                    <a:pt x="1943241" y="3871065"/>
                    <a:pt x="1943241" y="3777046"/>
                  </a:cubicBezTo>
                  <a:lnTo>
                    <a:pt x="1943241" y="1588629"/>
                  </a:lnTo>
                  <a:cubicBezTo>
                    <a:pt x="1943241" y="1494610"/>
                    <a:pt x="2019459" y="1418392"/>
                    <a:pt x="2113478" y="1418392"/>
                  </a:cubicBezTo>
                  <a:close/>
                  <a:moveTo>
                    <a:pt x="1006317" y="157391"/>
                  </a:moveTo>
                  <a:cubicBezTo>
                    <a:pt x="987806" y="157391"/>
                    <a:pt x="972800" y="172397"/>
                    <a:pt x="972800" y="190908"/>
                  </a:cubicBezTo>
                  <a:lnTo>
                    <a:pt x="972800" y="195860"/>
                  </a:lnTo>
                  <a:cubicBezTo>
                    <a:pt x="972800" y="214371"/>
                    <a:pt x="987806" y="229377"/>
                    <a:pt x="1006317" y="229377"/>
                  </a:cubicBezTo>
                  <a:lnTo>
                    <a:pt x="1659876" y="229377"/>
                  </a:lnTo>
                  <a:cubicBezTo>
                    <a:pt x="1678387" y="229377"/>
                    <a:pt x="1693393" y="214371"/>
                    <a:pt x="1693393" y="195860"/>
                  </a:cubicBezTo>
                  <a:lnTo>
                    <a:pt x="1693393" y="190908"/>
                  </a:lnTo>
                  <a:cubicBezTo>
                    <a:pt x="1693393" y="172397"/>
                    <a:pt x="1678387" y="157391"/>
                    <a:pt x="1659876" y="157391"/>
                  </a:cubicBezTo>
                  <a:close/>
                  <a:moveTo>
                    <a:pt x="264780" y="0"/>
                  </a:moveTo>
                  <a:lnTo>
                    <a:pt x="2401413" y="0"/>
                  </a:lnTo>
                  <a:cubicBezTo>
                    <a:pt x="2547647" y="0"/>
                    <a:pt x="2666193" y="118546"/>
                    <a:pt x="2666193" y="264780"/>
                  </a:cubicBezTo>
                  <a:lnTo>
                    <a:pt x="2666193" y="1345374"/>
                  </a:lnTo>
                  <a:lnTo>
                    <a:pt x="2369517" y="1345374"/>
                  </a:lnTo>
                  <a:lnTo>
                    <a:pt x="2369517" y="366783"/>
                  </a:lnTo>
                  <a:lnTo>
                    <a:pt x="296676" y="366783"/>
                  </a:lnTo>
                  <a:lnTo>
                    <a:pt x="296676" y="3219873"/>
                  </a:lnTo>
                  <a:lnTo>
                    <a:pt x="1867527" y="3219873"/>
                  </a:lnTo>
                  <a:lnTo>
                    <a:pt x="1867527" y="3778374"/>
                  </a:lnTo>
                  <a:lnTo>
                    <a:pt x="264780" y="3778374"/>
                  </a:lnTo>
                  <a:cubicBezTo>
                    <a:pt x="118546" y="3778374"/>
                    <a:pt x="0" y="3659828"/>
                    <a:pt x="0" y="3513594"/>
                  </a:cubicBezTo>
                  <a:lnTo>
                    <a:pt x="0" y="264780"/>
                  </a:lnTo>
                  <a:cubicBezTo>
                    <a:pt x="0" y="118546"/>
                    <a:pt x="118546" y="0"/>
                    <a:pt x="26478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E9D60304-DFEA-4C83-BD9A-05608C24B1AB}"/>
                </a:ext>
              </a:extLst>
            </p:cNvPr>
            <p:cNvGrpSpPr/>
            <p:nvPr/>
          </p:nvGrpSpPr>
          <p:grpSpPr>
            <a:xfrm>
              <a:off x="7609163" y="647233"/>
              <a:ext cx="4317210" cy="1433451"/>
              <a:chOff x="7398147" y="1587138"/>
              <a:chExt cx="4317210" cy="1433451"/>
            </a:xfrm>
          </p:grpSpPr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02E0540-495A-4F57-90DE-82C0D2625F9F}"/>
                  </a:ext>
                </a:extLst>
              </p:cNvPr>
              <p:cNvSpPr txBox="1"/>
              <p:nvPr/>
            </p:nvSpPr>
            <p:spPr>
              <a:xfrm>
                <a:off x="8504254" y="2175864"/>
                <a:ext cx="3211103" cy="844725"/>
              </a:xfrm>
              <a:custGeom>
                <a:avLst/>
                <a:gdLst/>
                <a:ahLst/>
                <a:cxnLst/>
                <a:rect l="l" t="t" r="r" b="b"/>
                <a:pathLst>
                  <a:path w="3998714" h="1051917">
                    <a:moveTo>
                      <a:pt x="3012728" y="879276"/>
                    </a:moveTo>
                    <a:cubicBezTo>
                      <a:pt x="2921943" y="879276"/>
                      <a:pt x="2876550" y="894553"/>
                      <a:pt x="2876550" y="925106"/>
                    </a:cubicBezTo>
                    <a:cubicBezTo>
                      <a:pt x="2876550" y="955275"/>
                      <a:pt x="2920386" y="970359"/>
                      <a:pt x="3008058" y="970359"/>
                    </a:cubicBezTo>
                    <a:cubicBezTo>
                      <a:pt x="3111680" y="970359"/>
                      <a:pt x="3163491" y="952943"/>
                      <a:pt x="3163491" y="918111"/>
                    </a:cubicBezTo>
                    <a:cubicBezTo>
                      <a:pt x="3163491" y="892221"/>
                      <a:pt x="3113237" y="879276"/>
                      <a:pt x="3012728" y="879276"/>
                    </a:cubicBezTo>
                    <a:close/>
                    <a:moveTo>
                      <a:pt x="3018523" y="294084"/>
                    </a:moveTo>
                    <a:cubicBezTo>
                      <a:pt x="2987375" y="294084"/>
                      <a:pt x="2971800" y="339589"/>
                      <a:pt x="2971800" y="430597"/>
                    </a:cubicBezTo>
                    <a:cubicBezTo>
                      <a:pt x="2971800" y="513420"/>
                      <a:pt x="2988149" y="554831"/>
                      <a:pt x="3020848" y="554831"/>
                    </a:cubicBezTo>
                    <a:cubicBezTo>
                      <a:pt x="3050459" y="554831"/>
                      <a:pt x="3065264" y="518483"/>
                      <a:pt x="3065264" y="445787"/>
                    </a:cubicBezTo>
                    <a:cubicBezTo>
                      <a:pt x="3065264" y="344652"/>
                      <a:pt x="3049684" y="294084"/>
                      <a:pt x="3018523" y="294084"/>
                    </a:cubicBezTo>
                    <a:close/>
                    <a:moveTo>
                      <a:pt x="3739279" y="213717"/>
                    </a:moveTo>
                    <a:cubicBezTo>
                      <a:pt x="3880046" y="213717"/>
                      <a:pt x="3957526" y="276321"/>
                      <a:pt x="3971720" y="401529"/>
                    </a:cubicBezTo>
                    <a:lnTo>
                      <a:pt x="3843998" y="421621"/>
                    </a:lnTo>
                    <a:cubicBezTo>
                      <a:pt x="3843998" y="333421"/>
                      <a:pt x="3807141" y="289322"/>
                      <a:pt x="3733428" y="289322"/>
                    </a:cubicBezTo>
                    <a:cubicBezTo>
                      <a:pt x="3691607" y="289322"/>
                      <a:pt x="3670697" y="305997"/>
                      <a:pt x="3670697" y="339347"/>
                    </a:cubicBezTo>
                    <a:cubicBezTo>
                      <a:pt x="3670697" y="364523"/>
                      <a:pt x="3711284" y="393582"/>
                      <a:pt x="3792457" y="426523"/>
                    </a:cubicBezTo>
                    <a:cubicBezTo>
                      <a:pt x="3929961" y="482792"/>
                      <a:pt x="3998714" y="555197"/>
                      <a:pt x="3998714" y="643737"/>
                    </a:cubicBezTo>
                    <a:cubicBezTo>
                      <a:pt x="3998714" y="784492"/>
                      <a:pt x="3910279" y="854869"/>
                      <a:pt x="3733409" y="854869"/>
                    </a:cubicBezTo>
                    <a:cubicBezTo>
                      <a:pt x="3547201" y="854869"/>
                      <a:pt x="3454096" y="781273"/>
                      <a:pt x="3454096" y="634082"/>
                    </a:cubicBezTo>
                    <a:lnTo>
                      <a:pt x="3588237" y="609628"/>
                    </a:lnTo>
                    <a:cubicBezTo>
                      <a:pt x="3586854" y="630079"/>
                      <a:pt x="3586163" y="646128"/>
                      <a:pt x="3586163" y="657774"/>
                    </a:cubicBezTo>
                    <a:cubicBezTo>
                      <a:pt x="3586163" y="688786"/>
                      <a:pt x="3599128" y="715795"/>
                      <a:pt x="3625058" y="738801"/>
                    </a:cubicBezTo>
                    <a:cubicBezTo>
                      <a:pt x="3650988" y="761808"/>
                      <a:pt x="3681835" y="773311"/>
                      <a:pt x="3717596" y="773311"/>
                    </a:cubicBezTo>
                    <a:cubicBezTo>
                      <a:pt x="3760943" y="773311"/>
                      <a:pt x="3782616" y="755473"/>
                      <a:pt x="3782616" y="719798"/>
                    </a:cubicBezTo>
                    <a:cubicBezTo>
                      <a:pt x="3782616" y="695892"/>
                      <a:pt x="3743576" y="667227"/>
                      <a:pt x="3665497" y="633803"/>
                    </a:cubicBezTo>
                    <a:cubicBezTo>
                      <a:pt x="3536011" y="578036"/>
                      <a:pt x="3471267" y="505451"/>
                      <a:pt x="3471267" y="416049"/>
                    </a:cubicBezTo>
                    <a:cubicBezTo>
                      <a:pt x="3471267" y="356344"/>
                      <a:pt x="3496503" y="307696"/>
                      <a:pt x="3546974" y="270104"/>
                    </a:cubicBezTo>
                    <a:cubicBezTo>
                      <a:pt x="3597446" y="232513"/>
                      <a:pt x="3661548" y="213717"/>
                      <a:pt x="3739279" y="213717"/>
                    </a:cubicBezTo>
                    <a:close/>
                    <a:moveTo>
                      <a:pt x="1794272" y="213420"/>
                    </a:moveTo>
                    <a:lnTo>
                      <a:pt x="1794272" y="840581"/>
                    </a:lnTo>
                    <a:lnTo>
                      <a:pt x="1556742" y="840581"/>
                    </a:lnTo>
                    <a:lnTo>
                      <a:pt x="1556742" y="229186"/>
                    </a:lnTo>
                    <a:cubicBezTo>
                      <a:pt x="1631020" y="229186"/>
                      <a:pt x="1710196" y="223930"/>
                      <a:pt x="1794272" y="213420"/>
                    </a:cubicBezTo>
                    <a:close/>
                    <a:moveTo>
                      <a:pt x="2221706" y="212843"/>
                    </a:moveTo>
                    <a:lnTo>
                      <a:pt x="2221706" y="323124"/>
                    </a:lnTo>
                    <a:cubicBezTo>
                      <a:pt x="2262206" y="249789"/>
                      <a:pt x="2322571" y="213122"/>
                      <a:pt x="2402802" y="213122"/>
                    </a:cubicBezTo>
                    <a:cubicBezTo>
                      <a:pt x="2509877" y="213122"/>
                      <a:pt x="2563416" y="267373"/>
                      <a:pt x="2563416" y="375875"/>
                    </a:cubicBezTo>
                    <a:lnTo>
                      <a:pt x="2563416" y="840581"/>
                    </a:lnTo>
                    <a:lnTo>
                      <a:pt x="2325886" y="840581"/>
                    </a:lnTo>
                    <a:lnTo>
                      <a:pt x="2325886" y="396887"/>
                    </a:lnTo>
                    <a:cubicBezTo>
                      <a:pt x="2325886" y="360499"/>
                      <a:pt x="2317635" y="342305"/>
                      <a:pt x="2301134" y="342305"/>
                    </a:cubicBezTo>
                    <a:cubicBezTo>
                      <a:pt x="2281402" y="342305"/>
                      <a:pt x="2263231" y="358214"/>
                      <a:pt x="2246621" y="390032"/>
                    </a:cubicBezTo>
                    <a:cubicBezTo>
                      <a:pt x="2230010" y="421850"/>
                      <a:pt x="2221706" y="460701"/>
                      <a:pt x="2221706" y="506583"/>
                    </a:cubicBezTo>
                    <a:lnTo>
                      <a:pt x="2221706" y="840581"/>
                    </a:lnTo>
                    <a:lnTo>
                      <a:pt x="1984177" y="840581"/>
                    </a:lnTo>
                    <a:lnTo>
                      <a:pt x="1984177" y="227428"/>
                    </a:lnTo>
                    <a:cubicBezTo>
                      <a:pt x="2065058" y="227428"/>
                      <a:pt x="2144234" y="222566"/>
                      <a:pt x="2221706" y="212843"/>
                    </a:cubicBezTo>
                    <a:close/>
                    <a:moveTo>
                      <a:pt x="3208800" y="72628"/>
                    </a:moveTo>
                    <a:cubicBezTo>
                      <a:pt x="3281385" y="72628"/>
                      <a:pt x="3317677" y="103615"/>
                      <a:pt x="3317677" y="165590"/>
                    </a:cubicBezTo>
                    <a:cubicBezTo>
                      <a:pt x="3317677" y="214740"/>
                      <a:pt x="3294249" y="239316"/>
                      <a:pt x="3247393" y="239316"/>
                    </a:cubicBezTo>
                    <a:cubicBezTo>
                      <a:pt x="3232609" y="239316"/>
                      <a:pt x="3213466" y="233273"/>
                      <a:pt x="3189964" y="221186"/>
                    </a:cubicBezTo>
                    <a:cubicBezTo>
                      <a:pt x="3184667" y="219245"/>
                      <a:pt x="3180154" y="218145"/>
                      <a:pt x="3176420" y="217884"/>
                    </a:cubicBezTo>
                    <a:cubicBezTo>
                      <a:pt x="3167087" y="216712"/>
                      <a:pt x="3162421" y="223685"/>
                      <a:pt x="3162421" y="238804"/>
                    </a:cubicBezTo>
                    <a:cubicBezTo>
                      <a:pt x="3261559" y="281208"/>
                      <a:pt x="3311128" y="345380"/>
                      <a:pt x="3311128" y="431323"/>
                    </a:cubicBezTo>
                    <a:cubicBezTo>
                      <a:pt x="3311128" y="488503"/>
                      <a:pt x="3284897" y="536976"/>
                      <a:pt x="3232435" y="576741"/>
                    </a:cubicBezTo>
                    <a:cubicBezTo>
                      <a:pt x="3179973" y="616506"/>
                      <a:pt x="3117044" y="636389"/>
                      <a:pt x="3043647" y="636389"/>
                    </a:cubicBezTo>
                    <a:cubicBezTo>
                      <a:pt x="3015178" y="636389"/>
                      <a:pt x="2979269" y="632876"/>
                      <a:pt x="2935923" y="625850"/>
                    </a:cubicBezTo>
                    <a:cubicBezTo>
                      <a:pt x="2915788" y="638029"/>
                      <a:pt x="2905720" y="649666"/>
                      <a:pt x="2905720" y="660760"/>
                    </a:cubicBezTo>
                    <a:cubicBezTo>
                      <a:pt x="2905720" y="674278"/>
                      <a:pt x="2918077" y="681037"/>
                      <a:pt x="2942788" y="681037"/>
                    </a:cubicBezTo>
                    <a:cubicBezTo>
                      <a:pt x="2952877" y="681037"/>
                      <a:pt x="2969301" y="680343"/>
                      <a:pt x="2992059" y="678954"/>
                    </a:cubicBezTo>
                    <a:cubicBezTo>
                      <a:pt x="3060725" y="674390"/>
                      <a:pt x="3109420" y="672108"/>
                      <a:pt x="3138143" y="672108"/>
                    </a:cubicBezTo>
                    <a:cubicBezTo>
                      <a:pt x="3287995" y="672108"/>
                      <a:pt x="3362920" y="729769"/>
                      <a:pt x="3362920" y="845093"/>
                    </a:cubicBezTo>
                    <a:cubicBezTo>
                      <a:pt x="3362920" y="982976"/>
                      <a:pt x="3241482" y="1051917"/>
                      <a:pt x="2998608" y="1051917"/>
                    </a:cubicBezTo>
                    <a:cubicBezTo>
                      <a:pt x="2816033" y="1051917"/>
                      <a:pt x="2724745" y="1011166"/>
                      <a:pt x="2724745" y="929664"/>
                    </a:cubicBezTo>
                    <a:cubicBezTo>
                      <a:pt x="2724745" y="880873"/>
                      <a:pt x="2760161" y="851703"/>
                      <a:pt x="2830990" y="842153"/>
                    </a:cubicBezTo>
                    <a:cubicBezTo>
                      <a:pt x="2755398" y="829205"/>
                      <a:pt x="2717602" y="796702"/>
                      <a:pt x="2717602" y="744643"/>
                    </a:cubicBezTo>
                    <a:cubicBezTo>
                      <a:pt x="2717602" y="682557"/>
                      <a:pt x="2762598" y="632560"/>
                      <a:pt x="2852589" y="594652"/>
                    </a:cubicBezTo>
                    <a:cubicBezTo>
                      <a:pt x="2773710" y="567460"/>
                      <a:pt x="2734270" y="512772"/>
                      <a:pt x="2734270" y="430588"/>
                    </a:cubicBezTo>
                    <a:cubicBezTo>
                      <a:pt x="2734270" y="368464"/>
                      <a:pt x="2759468" y="316590"/>
                      <a:pt x="2809861" y="274965"/>
                    </a:cubicBezTo>
                    <a:cubicBezTo>
                      <a:pt x="2860255" y="233339"/>
                      <a:pt x="2922259" y="212527"/>
                      <a:pt x="2995873" y="212527"/>
                    </a:cubicBezTo>
                    <a:cubicBezTo>
                      <a:pt x="3020101" y="212527"/>
                      <a:pt x="3047829" y="215159"/>
                      <a:pt x="3079059" y="220424"/>
                    </a:cubicBezTo>
                    <a:cubicBezTo>
                      <a:pt x="3077006" y="215965"/>
                      <a:pt x="3075980" y="209224"/>
                      <a:pt x="3075980" y="200202"/>
                    </a:cubicBezTo>
                    <a:cubicBezTo>
                      <a:pt x="3075980" y="115153"/>
                      <a:pt x="3120253" y="72628"/>
                      <a:pt x="3208800" y="72628"/>
                    </a:cubicBezTo>
                    <a:close/>
                    <a:moveTo>
                      <a:pt x="0" y="20241"/>
                    </a:moveTo>
                    <a:lnTo>
                      <a:pt x="661987" y="20241"/>
                    </a:lnTo>
                    <a:lnTo>
                      <a:pt x="661987" y="123825"/>
                    </a:lnTo>
                    <a:lnTo>
                      <a:pt x="466725" y="123825"/>
                    </a:lnTo>
                    <a:lnTo>
                      <a:pt x="466725" y="840581"/>
                    </a:lnTo>
                    <a:lnTo>
                      <a:pt x="197049" y="840581"/>
                    </a:lnTo>
                    <a:lnTo>
                      <a:pt x="197049" y="123825"/>
                    </a:lnTo>
                    <a:lnTo>
                      <a:pt x="0" y="123825"/>
                    </a:lnTo>
                    <a:close/>
                    <a:moveTo>
                      <a:pt x="1018580" y="7981"/>
                    </a:moveTo>
                    <a:lnTo>
                      <a:pt x="1018580" y="329552"/>
                    </a:lnTo>
                    <a:cubicBezTo>
                      <a:pt x="1051601" y="251932"/>
                      <a:pt x="1112276" y="213122"/>
                      <a:pt x="1200606" y="213122"/>
                    </a:cubicBezTo>
                    <a:cubicBezTo>
                      <a:pt x="1307855" y="213122"/>
                      <a:pt x="1361480" y="261538"/>
                      <a:pt x="1361480" y="358369"/>
                    </a:cubicBezTo>
                    <a:lnTo>
                      <a:pt x="1361480" y="840581"/>
                    </a:lnTo>
                    <a:lnTo>
                      <a:pt x="1123950" y="840581"/>
                    </a:lnTo>
                    <a:lnTo>
                      <a:pt x="1123950" y="381707"/>
                    </a:lnTo>
                    <a:cubicBezTo>
                      <a:pt x="1123950" y="355439"/>
                      <a:pt x="1116617" y="342305"/>
                      <a:pt x="1101951" y="342305"/>
                    </a:cubicBezTo>
                    <a:cubicBezTo>
                      <a:pt x="1084036" y="342305"/>
                      <a:pt x="1065662" y="362514"/>
                      <a:pt x="1046829" y="402933"/>
                    </a:cubicBezTo>
                    <a:cubicBezTo>
                      <a:pt x="1027996" y="443353"/>
                      <a:pt x="1018580" y="487626"/>
                      <a:pt x="1018580" y="535753"/>
                    </a:cubicBezTo>
                    <a:lnTo>
                      <a:pt x="1018580" y="840581"/>
                    </a:lnTo>
                    <a:lnTo>
                      <a:pt x="781050" y="840581"/>
                    </a:lnTo>
                    <a:lnTo>
                      <a:pt x="781050" y="20241"/>
                    </a:lnTo>
                    <a:cubicBezTo>
                      <a:pt x="852376" y="20241"/>
                      <a:pt x="931553" y="16154"/>
                      <a:pt x="1018580" y="7981"/>
                    </a:cubicBezTo>
                    <a:close/>
                    <a:moveTo>
                      <a:pt x="1676698" y="0"/>
                    </a:moveTo>
                    <a:cubicBezTo>
                      <a:pt x="1751112" y="0"/>
                      <a:pt x="1788319" y="29666"/>
                      <a:pt x="1788319" y="88999"/>
                    </a:cubicBezTo>
                    <a:cubicBezTo>
                      <a:pt x="1788319" y="148332"/>
                      <a:pt x="1751112" y="177998"/>
                      <a:pt x="1676698" y="177998"/>
                    </a:cubicBezTo>
                    <a:cubicBezTo>
                      <a:pt x="1602681" y="177998"/>
                      <a:pt x="1565672" y="148332"/>
                      <a:pt x="1565672" y="88999"/>
                    </a:cubicBezTo>
                    <a:cubicBezTo>
                      <a:pt x="1565672" y="29666"/>
                      <a:pt x="1602681" y="0"/>
                      <a:pt x="1676698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9600" b="1" spc="600" dirty="0">
                  <a:solidFill>
                    <a:schemeClr val="bg1"/>
                  </a:solidFill>
                  <a:latin typeface="Britannic Bold" panose="020B0903060703020204" pitchFamily="34" charset="0"/>
                  <a:cs typeface="Arial" pitchFamily="34" charset="0"/>
                </a:endParaRP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872FCBE-A557-4E01-9415-7BB3AA4B58EC}"/>
                  </a:ext>
                </a:extLst>
              </p:cNvPr>
              <p:cNvSpPr txBox="1"/>
              <p:nvPr/>
            </p:nvSpPr>
            <p:spPr>
              <a:xfrm>
                <a:off x="7398147" y="1587138"/>
                <a:ext cx="2687647" cy="442345"/>
              </a:xfrm>
              <a:custGeom>
                <a:avLst/>
                <a:gdLst/>
                <a:ahLst/>
                <a:cxnLst/>
                <a:rect l="l" t="t" r="r" b="b"/>
                <a:pathLst>
                  <a:path w="6045920" h="995065">
                    <a:moveTo>
                      <a:pt x="3544417" y="406747"/>
                    </a:moveTo>
                    <a:cubicBezTo>
                      <a:pt x="3529782" y="406747"/>
                      <a:pt x="3519141" y="410071"/>
                      <a:pt x="3512493" y="416719"/>
                    </a:cubicBezTo>
                    <a:cubicBezTo>
                      <a:pt x="3502869" y="426343"/>
                      <a:pt x="3498057" y="436935"/>
                      <a:pt x="3498057" y="448493"/>
                    </a:cubicBezTo>
                    <a:lnTo>
                      <a:pt x="3498057" y="527670"/>
                    </a:lnTo>
                    <a:lnTo>
                      <a:pt x="3588321" y="527670"/>
                    </a:lnTo>
                    <a:lnTo>
                      <a:pt x="3588321" y="453181"/>
                    </a:lnTo>
                    <a:cubicBezTo>
                      <a:pt x="3588321" y="438150"/>
                      <a:pt x="3584476" y="426194"/>
                      <a:pt x="3576787" y="417314"/>
                    </a:cubicBezTo>
                    <a:cubicBezTo>
                      <a:pt x="3569742" y="410269"/>
                      <a:pt x="3558952" y="406747"/>
                      <a:pt x="3544417" y="406747"/>
                    </a:cubicBezTo>
                    <a:close/>
                    <a:moveTo>
                      <a:pt x="1820392" y="406747"/>
                    </a:moveTo>
                    <a:cubicBezTo>
                      <a:pt x="1805757" y="406747"/>
                      <a:pt x="1795116" y="410071"/>
                      <a:pt x="1788468" y="416719"/>
                    </a:cubicBezTo>
                    <a:cubicBezTo>
                      <a:pt x="1778844" y="426343"/>
                      <a:pt x="1774032" y="436935"/>
                      <a:pt x="1774032" y="448493"/>
                    </a:cubicBezTo>
                    <a:lnTo>
                      <a:pt x="1774032" y="527670"/>
                    </a:lnTo>
                    <a:lnTo>
                      <a:pt x="1864296" y="527670"/>
                    </a:lnTo>
                    <a:lnTo>
                      <a:pt x="1864296" y="453181"/>
                    </a:lnTo>
                    <a:cubicBezTo>
                      <a:pt x="1864296" y="438150"/>
                      <a:pt x="1860452" y="426194"/>
                      <a:pt x="1852762" y="417314"/>
                    </a:cubicBezTo>
                    <a:cubicBezTo>
                      <a:pt x="1845717" y="410269"/>
                      <a:pt x="1834927" y="406747"/>
                      <a:pt x="1820392" y="406747"/>
                    </a:cubicBezTo>
                    <a:close/>
                    <a:moveTo>
                      <a:pt x="3544417" y="266179"/>
                    </a:moveTo>
                    <a:cubicBezTo>
                      <a:pt x="3605288" y="266179"/>
                      <a:pt x="3653781" y="284237"/>
                      <a:pt x="3689896" y="320352"/>
                    </a:cubicBezTo>
                    <a:cubicBezTo>
                      <a:pt x="3730080" y="360536"/>
                      <a:pt x="3750172" y="409476"/>
                      <a:pt x="3750172" y="467171"/>
                    </a:cubicBezTo>
                    <a:lnTo>
                      <a:pt x="3750172" y="663550"/>
                    </a:lnTo>
                    <a:lnTo>
                      <a:pt x="3498057" y="663550"/>
                    </a:lnTo>
                    <a:lnTo>
                      <a:pt x="3498057" y="803374"/>
                    </a:lnTo>
                    <a:cubicBezTo>
                      <a:pt x="3498057" y="820390"/>
                      <a:pt x="3502869" y="833710"/>
                      <a:pt x="3512493" y="843334"/>
                    </a:cubicBezTo>
                    <a:cubicBezTo>
                      <a:pt x="3519935" y="850825"/>
                      <a:pt x="3530576" y="854571"/>
                      <a:pt x="3544417" y="854571"/>
                    </a:cubicBezTo>
                    <a:cubicBezTo>
                      <a:pt x="3558159" y="854571"/>
                      <a:pt x="3568353" y="851222"/>
                      <a:pt x="3575001" y="844525"/>
                    </a:cubicBezTo>
                    <a:cubicBezTo>
                      <a:pt x="3583881" y="834256"/>
                      <a:pt x="3588321" y="820539"/>
                      <a:pt x="3588321" y="803374"/>
                    </a:cubicBezTo>
                    <a:lnTo>
                      <a:pt x="3588321" y="719137"/>
                    </a:lnTo>
                    <a:lnTo>
                      <a:pt x="3750172" y="719137"/>
                    </a:lnTo>
                    <a:lnTo>
                      <a:pt x="3750172" y="793998"/>
                    </a:lnTo>
                    <a:cubicBezTo>
                      <a:pt x="3750172" y="857200"/>
                      <a:pt x="3731122" y="907851"/>
                      <a:pt x="3693022" y="945951"/>
                    </a:cubicBezTo>
                    <a:cubicBezTo>
                      <a:pt x="3663504" y="978694"/>
                      <a:pt x="3613969" y="995065"/>
                      <a:pt x="3544417" y="995065"/>
                    </a:cubicBezTo>
                    <a:cubicBezTo>
                      <a:pt x="3477990" y="995065"/>
                      <a:pt x="3427959" y="978247"/>
                      <a:pt x="3394323" y="944612"/>
                    </a:cubicBezTo>
                    <a:cubicBezTo>
                      <a:pt x="3355579" y="907703"/>
                      <a:pt x="3336206" y="857498"/>
                      <a:pt x="3336206" y="793998"/>
                    </a:cubicBezTo>
                    <a:lnTo>
                      <a:pt x="3336206" y="467171"/>
                    </a:lnTo>
                    <a:cubicBezTo>
                      <a:pt x="3336206" y="409277"/>
                      <a:pt x="3356496" y="360908"/>
                      <a:pt x="3397077" y="322064"/>
                    </a:cubicBezTo>
                    <a:cubicBezTo>
                      <a:pt x="3434334" y="284807"/>
                      <a:pt x="3483447" y="266179"/>
                      <a:pt x="3544417" y="266179"/>
                    </a:cubicBezTo>
                    <a:close/>
                    <a:moveTo>
                      <a:pt x="1820392" y="266179"/>
                    </a:moveTo>
                    <a:cubicBezTo>
                      <a:pt x="1881262" y="266179"/>
                      <a:pt x="1929755" y="284237"/>
                      <a:pt x="1965871" y="320352"/>
                    </a:cubicBezTo>
                    <a:cubicBezTo>
                      <a:pt x="2006055" y="360536"/>
                      <a:pt x="2026146" y="409476"/>
                      <a:pt x="2026146" y="467171"/>
                    </a:cubicBezTo>
                    <a:lnTo>
                      <a:pt x="2026146" y="663550"/>
                    </a:lnTo>
                    <a:lnTo>
                      <a:pt x="1774032" y="663550"/>
                    </a:lnTo>
                    <a:lnTo>
                      <a:pt x="1774032" y="803374"/>
                    </a:lnTo>
                    <a:cubicBezTo>
                      <a:pt x="1774032" y="820390"/>
                      <a:pt x="1778844" y="833710"/>
                      <a:pt x="1788468" y="843334"/>
                    </a:cubicBezTo>
                    <a:cubicBezTo>
                      <a:pt x="1795910" y="850825"/>
                      <a:pt x="1806551" y="854571"/>
                      <a:pt x="1820392" y="854571"/>
                    </a:cubicBezTo>
                    <a:cubicBezTo>
                      <a:pt x="1834133" y="854571"/>
                      <a:pt x="1844328" y="851222"/>
                      <a:pt x="1850976" y="844525"/>
                    </a:cubicBezTo>
                    <a:cubicBezTo>
                      <a:pt x="1859856" y="834256"/>
                      <a:pt x="1864296" y="820539"/>
                      <a:pt x="1864296" y="803374"/>
                    </a:cubicBezTo>
                    <a:lnTo>
                      <a:pt x="1864296" y="719137"/>
                    </a:lnTo>
                    <a:lnTo>
                      <a:pt x="2026146" y="719137"/>
                    </a:lnTo>
                    <a:lnTo>
                      <a:pt x="2026146" y="793998"/>
                    </a:lnTo>
                    <a:cubicBezTo>
                      <a:pt x="2026146" y="857200"/>
                      <a:pt x="2007096" y="907851"/>
                      <a:pt x="1968996" y="945951"/>
                    </a:cubicBezTo>
                    <a:cubicBezTo>
                      <a:pt x="1939479" y="978694"/>
                      <a:pt x="1889944" y="995065"/>
                      <a:pt x="1820392" y="995065"/>
                    </a:cubicBezTo>
                    <a:cubicBezTo>
                      <a:pt x="1753965" y="995065"/>
                      <a:pt x="1703934" y="978247"/>
                      <a:pt x="1670299" y="944612"/>
                    </a:cubicBezTo>
                    <a:cubicBezTo>
                      <a:pt x="1631554" y="907703"/>
                      <a:pt x="1612181" y="857498"/>
                      <a:pt x="1612181" y="793998"/>
                    </a:cubicBezTo>
                    <a:lnTo>
                      <a:pt x="1612181" y="467171"/>
                    </a:lnTo>
                    <a:cubicBezTo>
                      <a:pt x="1612181" y="409277"/>
                      <a:pt x="1632472" y="360908"/>
                      <a:pt x="1673052" y="322064"/>
                    </a:cubicBezTo>
                    <a:cubicBezTo>
                      <a:pt x="1710309" y="284807"/>
                      <a:pt x="1759422" y="266179"/>
                      <a:pt x="1820392" y="266179"/>
                    </a:cubicBezTo>
                    <a:close/>
                    <a:moveTo>
                      <a:pt x="3033639" y="261491"/>
                    </a:moveTo>
                    <a:cubicBezTo>
                      <a:pt x="3078932" y="261491"/>
                      <a:pt x="3113410" y="273347"/>
                      <a:pt x="3137074" y="297061"/>
                    </a:cubicBezTo>
                    <a:cubicBezTo>
                      <a:pt x="3167931" y="327868"/>
                      <a:pt x="3183360" y="367457"/>
                      <a:pt x="3183360" y="415826"/>
                    </a:cubicBezTo>
                    <a:lnTo>
                      <a:pt x="3183360" y="985763"/>
                    </a:lnTo>
                    <a:lnTo>
                      <a:pt x="3021509" y="985763"/>
                    </a:lnTo>
                    <a:lnTo>
                      <a:pt x="3021509" y="420439"/>
                    </a:lnTo>
                    <a:cubicBezTo>
                      <a:pt x="3021509" y="408136"/>
                      <a:pt x="3020566" y="400670"/>
                      <a:pt x="3018681" y="398041"/>
                    </a:cubicBezTo>
                    <a:cubicBezTo>
                      <a:pt x="3012034" y="391393"/>
                      <a:pt x="3003005" y="388069"/>
                      <a:pt x="2991594" y="388069"/>
                    </a:cubicBezTo>
                    <a:cubicBezTo>
                      <a:pt x="2967633" y="388069"/>
                      <a:pt x="2944391" y="399331"/>
                      <a:pt x="2921869" y="421853"/>
                    </a:cubicBezTo>
                    <a:lnTo>
                      <a:pt x="2921869" y="985763"/>
                    </a:lnTo>
                    <a:lnTo>
                      <a:pt x="2760018" y="985763"/>
                    </a:lnTo>
                    <a:lnTo>
                      <a:pt x="2760018" y="270867"/>
                    </a:lnTo>
                    <a:lnTo>
                      <a:pt x="2921869" y="270867"/>
                    </a:lnTo>
                    <a:lnTo>
                      <a:pt x="2921869" y="298772"/>
                    </a:lnTo>
                    <a:cubicBezTo>
                      <a:pt x="2952379" y="273918"/>
                      <a:pt x="2989635" y="261491"/>
                      <a:pt x="3033639" y="261491"/>
                    </a:cubicBezTo>
                    <a:close/>
                    <a:moveTo>
                      <a:pt x="2578969" y="261491"/>
                    </a:moveTo>
                    <a:lnTo>
                      <a:pt x="2578969" y="411435"/>
                    </a:lnTo>
                    <a:cubicBezTo>
                      <a:pt x="2495774" y="411435"/>
                      <a:pt x="2427288" y="441151"/>
                      <a:pt x="2373512" y="500583"/>
                    </a:cubicBezTo>
                    <a:lnTo>
                      <a:pt x="2373512" y="985763"/>
                    </a:lnTo>
                    <a:lnTo>
                      <a:pt x="2211661" y="985763"/>
                    </a:lnTo>
                    <a:lnTo>
                      <a:pt x="2211661" y="270867"/>
                    </a:lnTo>
                    <a:lnTo>
                      <a:pt x="2373512" y="270867"/>
                    </a:lnTo>
                    <a:lnTo>
                      <a:pt x="2373512" y="350118"/>
                    </a:lnTo>
                    <a:cubicBezTo>
                      <a:pt x="2414886" y="291033"/>
                      <a:pt x="2483371" y="261491"/>
                      <a:pt x="2578969" y="261491"/>
                    </a:cubicBezTo>
                    <a:close/>
                    <a:moveTo>
                      <a:pt x="728589" y="261491"/>
                    </a:moveTo>
                    <a:cubicBezTo>
                      <a:pt x="773882" y="261491"/>
                      <a:pt x="808360" y="273347"/>
                      <a:pt x="832024" y="297061"/>
                    </a:cubicBezTo>
                    <a:cubicBezTo>
                      <a:pt x="862881" y="327868"/>
                      <a:pt x="878310" y="367457"/>
                      <a:pt x="878310" y="415826"/>
                    </a:cubicBezTo>
                    <a:lnTo>
                      <a:pt x="878310" y="985763"/>
                    </a:lnTo>
                    <a:lnTo>
                      <a:pt x="716459" y="985763"/>
                    </a:lnTo>
                    <a:lnTo>
                      <a:pt x="716459" y="420439"/>
                    </a:lnTo>
                    <a:cubicBezTo>
                      <a:pt x="716459" y="408136"/>
                      <a:pt x="715517" y="400670"/>
                      <a:pt x="713631" y="398041"/>
                    </a:cubicBezTo>
                    <a:cubicBezTo>
                      <a:pt x="706984" y="391393"/>
                      <a:pt x="697955" y="388069"/>
                      <a:pt x="686545" y="388069"/>
                    </a:cubicBezTo>
                    <a:cubicBezTo>
                      <a:pt x="662583" y="388069"/>
                      <a:pt x="639341" y="399331"/>
                      <a:pt x="616819" y="421853"/>
                    </a:cubicBezTo>
                    <a:lnTo>
                      <a:pt x="616819" y="985763"/>
                    </a:lnTo>
                    <a:lnTo>
                      <a:pt x="454968" y="985763"/>
                    </a:lnTo>
                    <a:lnTo>
                      <a:pt x="454968" y="270867"/>
                    </a:lnTo>
                    <a:lnTo>
                      <a:pt x="616819" y="270867"/>
                    </a:lnTo>
                    <a:lnTo>
                      <a:pt x="616819" y="298772"/>
                    </a:lnTo>
                    <a:cubicBezTo>
                      <a:pt x="647328" y="273918"/>
                      <a:pt x="684585" y="261491"/>
                      <a:pt x="728589" y="261491"/>
                    </a:cubicBezTo>
                    <a:close/>
                    <a:moveTo>
                      <a:pt x="5276702" y="145256"/>
                    </a:moveTo>
                    <a:cubicBezTo>
                      <a:pt x="5243364" y="145256"/>
                      <a:pt x="5217145" y="154806"/>
                      <a:pt x="5198046" y="173906"/>
                    </a:cubicBezTo>
                    <a:cubicBezTo>
                      <a:pt x="5179095" y="192856"/>
                      <a:pt x="5169620" y="219001"/>
                      <a:pt x="5169620" y="252338"/>
                    </a:cubicBezTo>
                    <a:lnTo>
                      <a:pt x="5169620" y="737964"/>
                    </a:lnTo>
                    <a:cubicBezTo>
                      <a:pt x="5169620" y="776808"/>
                      <a:pt x="5177533" y="804168"/>
                      <a:pt x="5193358" y="820043"/>
                    </a:cubicBezTo>
                    <a:cubicBezTo>
                      <a:pt x="5213301" y="839936"/>
                      <a:pt x="5241082" y="849883"/>
                      <a:pt x="5276702" y="849883"/>
                    </a:cubicBezTo>
                    <a:cubicBezTo>
                      <a:pt x="5312222" y="849883"/>
                      <a:pt x="5339284" y="840581"/>
                      <a:pt x="5357887" y="821978"/>
                    </a:cubicBezTo>
                    <a:cubicBezTo>
                      <a:pt x="5373514" y="804813"/>
                      <a:pt x="5381328" y="776808"/>
                      <a:pt x="5381328" y="737964"/>
                    </a:cubicBezTo>
                    <a:lnTo>
                      <a:pt x="5381328" y="252338"/>
                    </a:lnTo>
                    <a:cubicBezTo>
                      <a:pt x="5381328" y="215825"/>
                      <a:pt x="5373886" y="189408"/>
                      <a:pt x="5359004" y="173087"/>
                    </a:cubicBezTo>
                    <a:cubicBezTo>
                      <a:pt x="5340449" y="154533"/>
                      <a:pt x="5313016" y="145256"/>
                      <a:pt x="5276702" y="145256"/>
                    </a:cubicBezTo>
                    <a:close/>
                    <a:moveTo>
                      <a:pt x="5900887" y="9376"/>
                    </a:moveTo>
                    <a:lnTo>
                      <a:pt x="6017866" y="9376"/>
                    </a:lnTo>
                    <a:lnTo>
                      <a:pt x="6017866" y="156939"/>
                    </a:lnTo>
                    <a:lnTo>
                      <a:pt x="5952232" y="156939"/>
                    </a:lnTo>
                    <a:cubicBezTo>
                      <a:pt x="5930603" y="156939"/>
                      <a:pt x="5919788" y="166960"/>
                      <a:pt x="5919788" y="187002"/>
                    </a:cubicBezTo>
                    <a:lnTo>
                      <a:pt x="5919788" y="270867"/>
                    </a:lnTo>
                    <a:lnTo>
                      <a:pt x="6045920" y="270867"/>
                    </a:lnTo>
                    <a:lnTo>
                      <a:pt x="6045920" y="418430"/>
                    </a:lnTo>
                    <a:lnTo>
                      <a:pt x="5919788" y="418430"/>
                    </a:lnTo>
                    <a:lnTo>
                      <a:pt x="5919788" y="985763"/>
                    </a:lnTo>
                    <a:lnTo>
                      <a:pt x="5757937" y="985763"/>
                    </a:lnTo>
                    <a:lnTo>
                      <a:pt x="5757937" y="418430"/>
                    </a:lnTo>
                    <a:lnTo>
                      <a:pt x="5662464" y="418430"/>
                    </a:lnTo>
                    <a:lnTo>
                      <a:pt x="5662464" y="270867"/>
                    </a:lnTo>
                    <a:lnTo>
                      <a:pt x="5757937" y="270867"/>
                    </a:lnTo>
                    <a:lnTo>
                      <a:pt x="5757937" y="144959"/>
                    </a:lnTo>
                    <a:cubicBezTo>
                      <a:pt x="5757937" y="54570"/>
                      <a:pt x="5805587" y="9376"/>
                      <a:pt x="5900887" y="9376"/>
                    </a:cubicBezTo>
                    <a:close/>
                    <a:moveTo>
                      <a:pt x="4033912" y="9376"/>
                    </a:moveTo>
                    <a:lnTo>
                      <a:pt x="4195763" y="9376"/>
                    </a:lnTo>
                    <a:lnTo>
                      <a:pt x="4195763" y="270867"/>
                    </a:lnTo>
                    <a:lnTo>
                      <a:pt x="4303217" y="270867"/>
                    </a:lnTo>
                    <a:lnTo>
                      <a:pt x="4303217" y="418430"/>
                    </a:lnTo>
                    <a:lnTo>
                      <a:pt x="4195763" y="418430"/>
                    </a:lnTo>
                    <a:lnTo>
                      <a:pt x="4195763" y="826740"/>
                    </a:lnTo>
                    <a:cubicBezTo>
                      <a:pt x="4195763" y="842169"/>
                      <a:pt x="4200352" y="849883"/>
                      <a:pt x="4209530" y="849883"/>
                    </a:cubicBezTo>
                    <a:lnTo>
                      <a:pt x="4293841" y="849883"/>
                    </a:lnTo>
                    <a:lnTo>
                      <a:pt x="4293841" y="985763"/>
                    </a:lnTo>
                    <a:lnTo>
                      <a:pt x="4144120" y="985763"/>
                    </a:lnTo>
                    <a:cubicBezTo>
                      <a:pt x="4070648" y="985763"/>
                      <a:pt x="4033912" y="948308"/>
                      <a:pt x="4033912" y="873398"/>
                    </a:cubicBezTo>
                    <a:lnTo>
                      <a:pt x="4033912" y="418430"/>
                    </a:lnTo>
                    <a:lnTo>
                      <a:pt x="3933751" y="418430"/>
                    </a:lnTo>
                    <a:lnTo>
                      <a:pt x="3933751" y="270867"/>
                    </a:lnTo>
                    <a:lnTo>
                      <a:pt x="4033912" y="270867"/>
                    </a:lnTo>
                    <a:close/>
                    <a:moveTo>
                      <a:pt x="1147837" y="9376"/>
                    </a:moveTo>
                    <a:lnTo>
                      <a:pt x="1309688" y="9376"/>
                    </a:lnTo>
                    <a:lnTo>
                      <a:pt x="1309688" y="270867"/>
                    </a:lnTo>
                    <a:lnTo>
                      <a:pt x="1417142" y="270867"/>
                    </a:lnTo>
                    <a:lnTo>
                      <a:pt x="1417142" y="418430"/>
                    </a:lnTo>
                    <a:lnTo>
                      <a:pt x="1309688" y="418430"/>
                    </a:lnTo>
                    <a:lnTo>
                      <a:pt x="1309688" y="826740"/>
                    </a:lnTo>
                    <a:cubicBezTo>
                      <a:pt x="1309688" y="842169"/>
                      <a:pt x="1314277" y="849883"/>
                      <a:pt x="1323455" y="849883"/>
                    </a:cubicBezTo>
                    <a:lnTo>
                      <a:pt x="1407766" y="849883"/>
                    </a:lnTo>
                    <a:lnTo>
                      <a:pt x="1407766" y="985763"/>
                    </a:lnTo>
                    <a:lnTo>
                      <a:pt x="1258044" y="985763"/>
                    </a:lnTo>
                    <a:cubicBezTo>
                      <a:pt x="1184573" y="985763"/>
                      <a:pt x="1147837" y="948308"/>
                      <a:pt x="1147837" y="873398"/>
                    </a:cubicBezTo>
                    <a:lnTo>
                      <a:pt x="1147837" y="418430"/>
                    </a:lnTo>
                    <a:lnTo>
                      <a:pt x="1047676" y="418430"/>
                    </a:lnTo>
                    <a:lnTo>
                      <a:pt x="1047676" y="270867"/>
                    </a:lnTo>
                    <a:lnTo>
                      <a:pt x="1147837" y="270867"/>
                    </a:lnTo>
                    <a:close/>
                    <a:moveTo>
                      <a:pt x="0" y="9376"/>
                    </a:moveTo>
                    <a:lnTo>
                      <a:pt x="161851" y="9376"/>
                    </a:lnTo>
                    <a:lnTo>
                      <a:pt x="161851" y="985763"/>
                    </a:lnTo>
                    <a:lnTo>
                      <a:pt x="0" y="985763"/>
                    </a:lnTo>
                    <a:close/>
                    <a:moveTo>
                      <a:pt x="5276702" y="0"/>
                    </a:moveTo>
                    <a:cubicBezTo>
                      <a:pt x="5356225" y="0"/>
                      <a:pt x="5420296" y="24309"/>
                      <a:pt x="5468913" y="72926"/>
                    </a:cubicBezTo>
                    <a:cubicBezTo>
                      <a:pt x="5518423" y="122436"/>
                      <a:pt x="5543178" y="185365"/>
                      <a:pt x="5543178" y="261714"/>
                    </a:cubicBezTo>
                    <a:lnTo>
                      <a:pt x="5543178" y="728662"/>
                    </a:lnTo>
                    <a:cubicBezTo>
                      <a:pt x="5543178" y="810518"/>
                      <a:pt x="5518423" y="876201"/>
                      <a:pt x="5468913" y="925711"/>
                    </a:cubicBezTo>
                    <a:cubicBezTo>
                      <a:pt x="5422628" y="971947"/>
                      <a:pt x="5358557" y="995065"/>
                      <a:pt x="5276702" y="995065"/>
                    </a:cubicBezTo>
                    <a:cubicBezTo>
                      <a:pt x="5194747" y="995065"/>
                      <a:pt x="5130701" y="972021"/>
                      <a:pt x="5084564" y="925934"/>
                    </a:cubicBezTo>
                    <a:cubicBezTo>
                      <a:pt x="5033368" y="876523"/>
                      <a:pt x="5007769" y="810766"/>
                      <a:pt x="5007769" y="728662"/>
                    </a:cubicBezTo>
                    <a:lnTo>
                      <a:pt x="5007769" y="261714"/>
                    </a:lnTo>
                    <a:cubicBezTo>
                      <a:pt x="5007769" y="182041"/>
                      <a:pt x="5032598" y="118244"/>
                      <a:pt x="5082258" y="70321"/>
                    </a:cubicBezTo>
                    <a:cubicBezTo>
                      <a:pt x="5129138" y="23440"/>
                      <a:pt x="5193953" y="0"/>
                      <a:pt x="5276702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9600" b="1" spc="-300" dirty="0">
                  <a:solidFill>
                    <a:schemeClr val="bg1"/>
                  </a:solidFill>
                  <a:latin typeface="HGGothicE" panose="020B0909000000000000" pitchFamily="49" charset="-128"/>
                  <a:cs typeface="Arial" pitchFamily="34" charset="0"/>
                </a:endParaRPr>
              </a:p>
            </p:txBody>
          </p:sp>
        </p:grp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D6615A29-3396-4D3F-9425-3F9111ABB088}"/>
              </a:ext>
            </a:extLst>
          </p:cNvPr>
          <p:cNvGrpSpPr/>
          <p:nvPr/>
        </p:nvGrpSpPr>
        <p:grpSpPr>
          <a:xfrm>
            <a:off x="10783398" y="6028886"/>
            <a:ext cx="1000609" cy="465288"/>
            <a:chOff x="7729280" y="2195997"/>
            <a:chExt cx="2143740" cy="996849"/>
          </a:xfrm>
          <a:solidFill>
            <a:schemeClr val="bg1"/>
          </a:solidFill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6B853A17-122A-4352-A01A-3E2A6C0D6560}"/>
                </a:ext>
              </a:extLst>
            </p:cNvPr>
            <p:cNvSpPr/>
            <p:nvPr/>
          </p:nvSpPr>
          <p:spPr>
            <a:xfrm>
              <a:off x="7729280" y="2195997"/>
              <a:ext cx="2143740" cy="996849"/>
            </a:xfrm>
            <a:custGeom>
              <a:avLst/>
              <a:gdLst/>
              <a:ahLst/>
              <a:cxnLst/>
              <a:rect l="l" t="t" r="r" b="b"/>
              <a:pathLst>
                <a:path w="1862733" h="866179">
                  <a:moveTo>
                    <a:pt x="794147" y="204787"/>
                  </a:moveTo>
                  <a:cubicBezTo>
                    <a:pt x="745605" y="204787"/>
                    <a:pt x="701637" y="218416"/>
                    <a:pt x="662244" y="245673"/>
                  </a:cubicBezTo>
                  <a:cubicBezTo>
                    <a:pt x="622851" y="272930"/>
                    <a:pt x="594798" y="309240"/>
                    <a:pt x="578086" y="354601"/>
                  </a:cubicBezTo>
                  <a:cubicBezTo>
                    <a:pt x="568536" y="380467"/>
                    <a:pt x="563761" y="406729"/>
                    <a:pt x="563761" y="433387"/>
                  </a:cubicBezTo>
                  <a:cubicBezTo>
                    <a:pt x="563761" y="488299"/>
                    <a:pt x="582064" y="537440"/>
                    <a:pt x="618670" y="580811"/>
                  </a:cubicBezTo>
                  <a:cubicBezTo>
                    <a:pt x="664031" y="634532"/>
                    <a:pt x="722524" y="661392"/>
                    <a:pt x="794147" y="661392"/>
                  </a:cubicBezTo>
                  <a:cubicBezTo>
                    <a:pt x="865771" y="661392"/>
                    <a:pt x="924462" y="634733"/>
                    <a:pt x="970220" y="581415"/>
                  </a:cubicBezTo>
                  <a:cubicBezTo>
                    <a:pt x="1006826" y="538838"/>
                    <a:pt x="1025128" y="489496"/>
                    <a:pt x="1025128" y="433387"/>
                  </a:cubicBezTo>
                  <a:cubicBezTo>
                    <a:pt x="1025128" y="376088"/>
                    <a:pt x="1006826" y="326547"/>
                    <a:pt x="970220" y="284764"/>
                  </a:cubicBezTo>
                  <a:cubicBezTo>
                    <a:pt x="923265" y="231446"/>
                    <a:pt x="864574" y="204787"/>
                    <a:pt x="794147" y="204787"/>
                  </a:cubicBezTo>
                  <a:close/>
                  <a:moveTo>
                    <a:pt x="1304330" y="24408"/>
                  </a:moveTo>
                  <a:lnTo>
                    <a:pt x="1862733" y="24408"/>
                  </a:lnTo>
                  <a:lnTo>
                    <a:pt x="1862733" y="200620"/>
                  </a:lnTo>
                  <a:lnTo>
                    <a:pt x="1687711" y="200620"/>
                  </a:lnTo>
                  <a:lnTo>
                    <a:pt x="1687711" y="837009"/>
                  </a:lnTo>
                  <a:lnTo>
                    <a:pt x="1476375" y="837009"/>
                  </a:lnTo>
                  <a:lnTo>
                    <a:pt x="1476375" y="200620"/>
                  </a:lnTo>
                  <a:lnTo>
                    <a:pt x="1304330" y="200620"/>
                  </a:lnTo>
                  <a:close/>
                  <a:moveTo>
                    <a:pt x="0" y="24408"/>
                  </a:moveTo>
                  <a:lnTo>
                    <a:pt x="211336" y="24408"/>
                  </a:lnTo>
                  <a:lnTo>
                    <a:pt x="211336" y="837009"/>
                  </a:lnTo>
                  <a:lnTo>
                    <a:pt x="0" y="837009"/>
                  </a:lnTo>
                  <a:close/>
                  <a:moveTo>
                    <a:pt x="794147" y="0"/>
                  </a:moveTo>
                  <a:cubicBezTo>
                    <a:pt x="937022" y="0"/>
                    <a:pt x="1050330" y="47426"/>
                    <a:pt x="1134071" y="142280"/>
                  </a:cubicBezTo>
                  <a:cubicBezTo>
                    <a:pt x="1207493" y="225623"/>
                    <a:pt x="1244204" y="322659"/>
                    <a:pt x="1244204" y="433387"/>
                  </a:cubicBezTo>
                  <a:cubicBezTo>
                    <a:pt x="1244204" y="543719"/>
                    <a:pt x="1207493" y="640556"/>
                    <a:pt x="1134071" y="723900"/>
                  </a:cubicBezTo>
                  <a:cubicBezTo>
                    <a:pt x="1050330" y="818753"/>
                    <a:pt x="937022" y="866179"/>
                    <a:pt x="794147" y="866179"/>
                  </a:cubicBezTo>
                  <a:cubicBezTo>
                    <a:pt x="651669" y="866179"/>
                    <a:pt x="538560" y="818753"/>
                    <a:pt x="454819" y="723900"/>
                  </a:cubicBezTo>
                  <a:cubicBezTo>
                    <a:pt x="381397" y="640556"/>
                    <a:pt x="344686" y="543719"/>
                    <a:pt x="344686" y="433387"/>
                  </a:cubicBezTo>
                  <a:cubicBezTo>
                    <a:pt x="344686" y="382984"/>
                    <a:pt x="354608" y="331291"/>
                    <a:pt x="374452" y="278308"/>
                  </a:cubicBezTo>
                  <a:cubicBezTo>
                    <a:pt x="394296" y="225326"/>
                    <a:pt x="420886" y="179983"/>
                    <a:pt x="454224" y="142280"/>
                  </a:cubicBezTo>
                  <a:cubicBezTo>
                    <a:pt x="537964" y="47426"/>
                    <a:pt x="651272" y="0"/>
                    <a:pt x="79414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046EC746-5631-4F11-A474-E2C8BFAC1961}"/>
                </a:ext>
              </a:extLst>
            </p:cNvPr>
            <p:cNvSpPr/>
            <p:nvPr/>
          </p:nvSpPr>
          <p:spPr>
            <a:xfrm>
              <a:off x="8421007" y="2543552"/>
              <a:ext cx="443936" cy="326800"/>
            </a:xfrm>
            <a:custGeom>
              <a:avLst/>
              <a:gdLst>
                <a:gd name="connsiteX0" fmla="*/ 1869041 w 3738080"/>
                <a:gd name="connsiteY0" fmla="*/ 1997576 h 2751770"/>
                <a:gd name="connsiteX1" fmla="*/ 2246138 w 3738080"/>
                <a:gd name="connsiteY1" fmla="*/ 2374673 h 2751770"/>
                <a:gd name="connsiteX2" fmla="*/ 1869041 w 3738080"/>
                <a:gd name="connsiteY2" fmla="*/ 2751770 h 2751770"/>
                <a:gd name="connsiteX3" fmla="*/ 1491944 w 3738080"/>
                <a:gd name="connsiteY3" fmla="*/ 2374673 h 2751770"/>
                <a:gd name="connsiteX4" fmla="*/ 1869041 w 3738080"/>
                <a:gd name="connsiteY4" fmla="*/ 1997576 h 2751770"/>
                <a:gd name="connsiteX5" fmla="*/ 2788485 w 3738080"/>
                <a:gd name="connsiteY5" fmla="*/ 1841061 h 2751770"/>
                <a:gd name="connsiteX6" fmla="*/ 2632248 w 3738080"/>
                <a:gd name="connsiteY6" fmla="*/ 1992174 h 2751770"/>
                <a:gd name="connsiteX7" fmla="*/ 2624294 w 3738080"/>
                <a:gd name="connsiteY7" fmla="*/ 1992174 h 2751770"/>
                <a:gd name="connsiteX8" fmla="*/ 1858846 w 3738080"/>
                <a:gd name="connsiteY8" fmla="*/ 1306247 h 2751770"/>
                <a:gd name="connsiteX9" fmla="*/ 2645621 w 3738080"/>
                <a:gd name="connsiteY9" fmla="*/ 1504218 h 2751770"/>
                <a:gd name="connsiteX10" fmla="*/ 2795575 w 3738080"/>
                <a:gd name="connsiteY10" fmla="*/ 1757331 h 2751770"/>
                <a:gd name="connsiteX11" fmla="*/ 2539052 w 3738080"/>
                <a:gd name="connsiteY11" fmla="*/ 1841672 h 2751770"/>
                <a:gd name="connsiteX12" fmla="*/ 1353947 w 3738080"/>
                <a:gd name="connsiteY12" fmla="*/ 1778974 h 2751770"/>
                <a:gd name="connsiteX13" fmla="*/ 982333 w 3738080"/>
                <a:gd name="connsiteY13" fmla="*/ 1780833 h 2751770"/>
                <a:gd name="connsiteX14" fmla="*/ 966756 w 3738080"/>
                <a:gd name="connsiteY14" fmla="*/ 1667407 h 2751770"/>
                <a:gd name="connsiteX15" fmla="*/ 1217540 w 3738080"/>
                <a:gd name="connsiteY15" fmla="*/ 1445700 h 2751770"/>
                <a:gd name="connsiteX16" fmla="*/ 1858846 w 3738080"/>
                <a:gd name="connsiteY16" fmla="*/ 1306247 h 2751770"/>
                <a:gd name="connsiteX17" fmla="*/ 1828129 w 3738080"/>
                <a:gd name="connsiteY17" fmla="*/ 650059 h 2751770"/>
                <a:gd name="connsiteX18" fmla="*/ 3108200 w 3738080"/>
                <a:gd name="connsiteY18" fmla="*/ 1008980 h 2751770"/>
                <a:gd name="connsiteX19" fmla="*/ 3258155 w 3738080"/>
                <a:gd name="connsiteY19" fmla="*/ 1319033 h 2751770"/>
                <a:gd name="connsiteX20" fmla="*/ 2937692 w 3738080"/>
                <a:gd name="connsiteY20" fmla="*/ 1304637 h 2751770"/>
                <a:gd name="connsiteX21" fmla="*/ 763561 w 3738080"/>
                <a:gd name="connsiteY21" fmla="*/ 1325535 h 2751770"/>
                <a:gd name="connsiteX22" fmla="*/ 464412 w 3738080"/>
                <a:gd name="connsiteY22" fmla="*/ 1278813 h 2751770"/>
                <a:gd name="connsiteX23" fmla="*/ 450482 w 3738080"/>
                <a:gd name="connsiteY23" fmla="*/ 1202928 h 2751770"/>
                <a:gd name="connsiteX24" fmla="*/ 622892 w 3738080"/>
                <a:gd name="connsiteY24" fmla="*/ 1008979 h 2751770"/>
                <a:gd name="connsiteX25" fmla="*/ 1828129 w 3738080"/>
                <a:gd name="connsiteY25" fmla="*/ 650059 h 2751770"/>
                <a:gd name="connsiteX26" fmla="*/ 1764313 w 3738080"/>
                <a:gd name="connsiteY26" fmla="*/ 591 h 2751770"/>
                <a:gd name="connsiteX27" fmla="*/ 3559697 w 3738080"/>
                <a:gd name="connsiteY27" fmla="*/ 547180 h 2751770"/>
                <a:gd name="connsiteX28" fmla="*/ 3709650 w 3738080"/>
                <a:gd name="connsiteY28" fmla="*/ 882310 h 2751770"/>
                <a:gd name="connsiteX29" fmla="*/ 3367875 w 3738080"/>
                <a:gd name="connsiteY29" fmla="*/ 834477 h 2751770"/>
                <a:gd name="connsiteX30" fmla="*/ 318417 w 3738080"/>
                <a:gd name="connsiteY30" fmla="*/ 884635 h 2751770"/>
                <a:gd name="connsiteX31" fmla="*/ 19267 w 3738080"/>
                <a:gd name="connsiteY31" fmla="*/ 846272 h 2751770"/>
                <a:gd name="connsiteX32" fmla="*/ 275 w 3738080"/>
                <a:gd name="connsiteY32" fmla="*/ 760137 h 2751770"/>
                <a:gd name="connsiteX33" fmla="*/ 173484 w 3738080"/>
                <a:gd name="connsiteY33" fmla="*/ 547180 h 2751770"/>
                <a:gd name="connsiteX34" fmla="*/ 1764313 w 3738080"/>
                <a:gd name="connsiteY34" fmla="*/ 591 h 2751770"/>
                <a:gd name="connsiteX0" fmla="*/ 1869041 w 3738080"/>
                <a:gd name="connsiteY0" fmla="*/ 1997576 h 2751770"/>
                <a:gd name="connsiteX1" fmla="*/ 2246138 w 3738080"/>
                <a:gd name="connsiteY1" fmla="*/ 2374673 h 2751770"/>
                <a:gd name="connsiteX2" fmla="*/ 1869041 w 3738080"/>
                <a:gd name="connsiteY2" fmla="*/ 2751770 h 2751770"/>
                <a:gd name="connsiteX3" fmla="*/ 1491944 w 3738080"/>
                <a:gd name="connsiteY3" fmla="*/ 2374673 h 2751770"/>
                <a:gd name="connsiteX4" fmla="*/ 1869041 w 3738080"/>
                <a:gd name="connsiteY4" fmla="*/ 1997576 h 2751770"/>
                <a:gd name="connsiteX5" fmla="*/ 2624294 w 3738080"/>
                <a:gd name="connsiteY5" fmla="*/ 1992174 h 2751770"/>
                <a:gd name="connsiteX6" fmla="*/ 2632248 w 3738080"/>
                <a:gd name="connsiteY6" fmla="*/ 1992174 h 2751770"/>
                <a:gd name="connsiteX7" fmla="*/ 2624294 w 3738080"/>
                <a:gd name="connsiteY7" fmla="*/ 1992174 h 2751770"/>
                <a:gd name="connsiteX8" fmla="*/ 1858846 w 3738080"/>
                <a:gd name="connsiteY8" fmla="*/ 1306247 h 2751770"/>
                <a:gd name="connsiteX9" fmla="*/ 2645621 w 3738080"/>
                <a:gd name="connsiteY9" fmla="*/ 1504218 h 2751770"/>
                <a:gd name="connsiteX10" fmla="*/ 2795575 w 3738080"/>
                <a:gd name="connsiteY10" fmla="*/ 1757331 h 2751770"/>
                <a:gd name="connsiteX11" fmla="*/ 2539052 w 3738080"/>
                <a:gd name="connsiteY11" fmla="*/ 1841672 h 2751770"/>
                <a:gd name="connsiteX12" fmla="*/ 1353947 w 3738080"/>
                <a:gd name="connsiteY12" fmla="*/ 1778974 h 2751770"/>
                <a:gd name="connsiteX13" fmla="*/ 982333 w 3738080"/>
                <a:gd name="connsiteY13" fmla="*/ 1780833 h 2751770"/>
                <a:gd name="connsiteX14" fmla="*/ 966756 w 3738080"/>
                <a:gd name="connsiteY14" fmla="*/ 1667407 h 2751770"/>
                <a:gd name="connsiteX15" fmla="*/ 1217540 w 3738080"/>
                <a:gd name="connsiteY15" fmla="*/ 1445700 h 2751770"/>
                <a:gd name="connsiteX16" fmla="*/ 1858846 w 3738080"/>
                <a:gd name="connsiteY16" fmla="*/ 1306247 h 2751770"/>
                <a:gd name="connsiteX17" fmla="*/ 1828129 w 3738080"/>
                <a:gd name="connsiteY17" fmla="*/ 650059 h 2751770"/>
                <a:gd name="connsiteX18" fmla="*/ 3108200 w 3738080"/>
                <a:gd name="connsiteY18" fmla="*/ 1008980 h 2751770"/>
                <a:gd name="connsiteX19" fmla="*/ 3258155 w 3738080"/>
                <a:gd name="connsiteY19" fmla="*/ 1319033 h 2751770"/>
                <a:gd name="connsiteX20" fmla="*/ 2937692 w 3738080"/>
                <a:gd name="connsiteY20" fmla="*/ 1304637 h 2751770"/>
                <a:gd name="connsiteX21" fmla="*/ 763561 w 3738080"/>
                <a:gd name="connsiteY21" fmla="*/ 1325535 h 2751770"/>
                <a:gd name="connsiteX22" fmla="*/ 464412 w 3738080"/>
                <a:gd name="connsiteY22" fmla="*/ 1278813 h 2751770"/>
                <a:gd name="connsiteX23" fmla="*/ 450482 w 3738080"/>
                <a:gd name="connsiteY23" fmla="*/ 1202928 h 2751770"/>
                <a:gd name="connsiteX24" fmla="*/ 622892 w 3738080"/>
                <a:gd name="connsiteY24" fmla="*/ 1008979 h 2751770"/>
                <a:gd name="connsiteX25" fmla="*/ 1828129 w 3738080"/>
                <a:gd name="connsiteY25" fmla="*/ 650059 h 2751770"/>
                <a:gd name="connsiteX26" fmla="*/ 1764313 w 3738080"/>
                <a:gd name="connsiteY26" fmla="*/ 591 h 2751770"/>
                <a:gd name="connsiteX27" fmla="*/ 3559697 w 3738080"/>
                <a:gd name="connsiteY27" fmla="*/ 547180 h 2751770"/>
                <a:gd name="connsiteX28" fmla="*/ 3709650 w 3738080"/>
                <a:gd name="connsiteY28" fmla="*/ 882310 h 2751770"/>
                <a:gd name="connsiteX29" fmla="*/ 3367875 w 3738080"/>
                <a:gd name="connsiteY29" fmla="*/ 834477 h 2751770"/>
                <a:gd name="connsiteX30" fmla="*/ 318417 w 3738080"/>
                <a:gd name="connsiteY30" fmla="*/ 884635 h 2751770"/>
                <a:gd name="connsiteX31" fmla="*/ 19267 w 3738080"/>
                <a:gd name="connsiteY31" fmla="*/ 846272 h 2751770"/>
                <a:gd name="connsiteX32" fmla="*/ 275 w 3738080"/>
                <a:gd name="connsiteY32" fmla="*/ 760137 h 2751770"/>
                <a:gd name="connsiteX33" fmla="*/ 173484 w 3738080"/>
                <a:gd name="connsiteY33" fmla="*/ 547180 h 2751770"/>
                <a:gd name="connsiteX34" fmla="*/ 1764313 w 3738080"/>
                <a:gd name="connsiteY34" fmla="*/ 591 h 2751770"/>
                <a:gd name="connsiteX0" fmla="*/ 1869041 w 3738080"/>
                <a:gd name="connsiteY0" fmla="*/ 1997576 h 2751770"/>
                <a:gd name="connsiteX1" fmla="*/ 2246138 w 3738080"/>
                <a:gd name="connsiteY1" fmla="*/ 2374673 h 2751770"/>
                <a:gd name="connsiteX2" fmla="*/ 1869041 w 3738080"/>
                <a:gd name="connsiteY2" fmla="*/ 2751770 h 2751770"/>
                <a:gd name="connsiteX3" fmla="*/ 1491944 w 3738080"/>
                <a:gd name="connsiteY3" fmla="*/ 2374673 h 2751770"/>
                <a:gd name="connsiteX4" fmla="*/ 1869041 w 3738080"/>
                <a:gd name="connsiteY4" fmla="*/ 1997576 h 2751770"/>
                <a:gd name="connsiteX5" fmla="*/ 1858846 w 3738080"/>
                <a:gd name="connsiteY5" fmla="*/ 1306247 h 2751770"/>
                <a:gd name="connsiteX6" fmla="*/ 2645621 w 3738080"/>
                <a:gd name="connsiteY6" fmla="*/ 1504218 h 2751770"/>
                <a:gd name="connsiteX7" fmla="*/ 2795575 w 3738080"/>
                <a:gd name="connsiteY7" fmla="*/ 1757331 h 2751770"/>
                <a:gd name="connsiteX8" fmla="*/ 2539052 w 3738080"/>
                <a:gd name="connsiteY8" fmla="*/ 1841672 h 2751770"/>
                <a:gd name="connsiteX9" fmla="*/ 1353947 w 3738080"/>
                <a:gd name="connsiteY9" fmla="*/ 1778974 h 2751770"/>
                <a:gd name="connsiteX10" fmla="*/ 982333 w 3738080"/>
                <a:gd name="connsiteY10" fmla="*/ 1780833 h 2751770"/>
                <a:gd name="connsiteX11" fmla="*/ 966756 w 3738080"/>
                <a:gd name="connsiteY11" fmla="*/ 1667407 h 2751770"/>
                <a:gd name="connsiteX12" fmla="*/ 1217540 w 3738080"/>
                <a:gd name="connsiteY12" fmla="*/ 1445700 h 2751770"/>
                <a:gd name="connsiteX13" fmla="*/ 1858846 w 3738080"/>
                <a:gd name="connsiteY13" fmla="*/ 1306247 h 2751770"/>
                <a:gd name="connsiteX14" fmla="*/ 1828129 w 3738080"/>
                <a:gd name="connsiteY14" fmla="*/ 650059 h 2751770"/>
                <a:gd name="connsiteX15" fmla="*/ 3108200 w 3738080"/>
                <a:gd name="connsiteY15" fmla="*/ 1008980 h 2751770"/>
                <a:gd name="connsiteX16" fmla="*/ 3258155 w 3738080"/>
                <a:gd name="connsiteY16" fmla="*/ 1319033 h 2751770"/>
                <a:gd name="connsiteX17" fmla="*/ 2937692 w 3738080"/>
                <a:gd name="connsiteY17" fmla="*/ 1304637 h 2751770"/>
                <a:gd name="connsiteX18" fmla="*/ 763561 w 3738080"/>
                <a:gd name="connsiteY18" fmla="*/ 1325535 h 2751770"/>
                <a:gd name="connsiteX19" fmla="*/ 464412 w 3738080"/>
                <a:gd name="connsiteY19" fmla="*/ 1278813 h 2751770"/>
                <a:gd name="connsiteX20" fmla="*/ 450482 w 3738080"/>
                <a:gd name="connsiteY20" fmla="*/ 1202928 h 2751770"/>
                <a:gd name="connsiteX21" fmla="*/ 622892 w 3738080"/>
                <a:gd name="connsiteY21" fmla="*/ 1008979 h 2751770"/>
                <a:gd name="connsiteX22" fmla="*/ 1828129 w 3738080"/>
                <a:gd name="connsiteY22" fmla="*/ 650059 h 2751770"/>
                <a:gd name="connsiteX23" fmla="*/ 1764313 w 3738080"/>
                <a:gd name="connsiteY23" fmla="*/ 591 h 2751770"/>
                <a:gd name="connsiteX24" fmla="*/ 3559697 w 3738080"/>
                <a:gd name="connsiteY24" fmla="*/ 547180 h 2751770"/>
                <a:gd name="connsiteX25" fmla="*/ 3709650 w 3738080"/>
                <a:gd name="connsiteY25" fmla="*/ 882310 h 2751770"/>
                <a:gd name="connsiteX26" fmla="*/ 3367875 w 3738080"/>
                <a:gd name="connsiteY26" fmla="*/ 834477 h 2751770"/>
                <a:gd name="connsiteX27" fmla="*/ 318417 w 3738080"/>
                <a:gd name="connsiteY27" fmla="*/ 884635 h 2751770"/>
                <a:gd name="connsiteX28" fmla="*/ 19267 w 3738080"/>
                <a:gd name="connsiteY28" fmla="*/ 846272 h 2751770"/>
                <a:gd name="connsiteX29" fmla="*/ 275 w 3738080"/>
                <a:gd name="connsiteY29" fmla="*/ 760137 h 2751770"/>
                <a:gd name="connsiteX30" fmla="*/ 173484 w 3738080"/>
                <a:gd name="connsiteY30" fmla="*/ 547180 h 2751770"/>
                <a:gd name="connsiteX31" fmla="*/ 1764313 w 3738080"/>
                <a:gd name="connsiteY31" fmla="*/ 591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3738080" h="2751770">
                  <a:moveTo>
                    <a:pt x="1869041" y="1997576"/>
                  </a:moveTo>
                  <a:cubicBezTo>
                    <a:pt x="2077306" y="1997576"/>
                    <a:pt x="2246138" y="2166408"/>
                    <a:pt x="2246138" y="2374673"/>
                  </a:cubicBezTo>
                  <a:cubicBezTo>
                    <a:pt x="2246138" y="2582938"/>
                    <a:pt x="2077306" y="2751770"/>
                    <a:pt x="1869041" y="2751770"/>
                  </a:cubicBezTo>
                  <a:cubicBezTo>
                    <a:pt x="1660776" y="2751770"/>
                    <a:pt x="1491944" y="2582938"/>
                    <a:pt x="1491944" y="2374673"/>
                  </a:cubicBezTo>
                  <a:cubicBezTo>
                    <a:pt x="1491944" y="2166408"/>
                    <a:pt x="1660776" y="1997576"/>
                    <a:pt x="1869041" y="1997576"/>
                  </a:cubicBezTo>
                  <a:close/>
                  <a:moveTo>
                    <a:pt x="1858846" y="1306247"/>
                  </a:moveTo>
                  <a:cubicBezTo>
                    <a:pt x="2165924" y="1301758"/>
                    <a:pt x="2404940" y="1399722"/>
                    <a:pt x="2645621" y="1504218"/>
                  </a:cubicBezTo>
                  <a:cubicBezTo>
                    <a:pt x="2813424" y="1597955"/>
                    <a:pt x="2823993" y="1678797"/>
                    <a:pt x="2795575" y="1757331"/>
                  </a:cubicBezTo>
                  <a:cubicBezTo>
                    <a:pt x="2761471" y="1842158"/>
                    <a:pt x="2685239" y="1908552"/>
                    <a:pt x="2539052" y="1841672"/>
                  </a:cubicBezTo>
                  <a:cubicBezTo>
                    <a:pt x="2347207" y="1684231"/>
                    <a:pt x="1733351" y="1556050"/>
                    <a:pt x="1353947" y="1778974"/>
                  </a:cubicBezTo>
                  <a:cubicBezTo>
                    <a:pt x="1250080" y="1855218"/>
                    <a:pt x="1037749" y="1915097"/>
                    <a:pt x="982333" y="1780833"/>
                  </a:cubicBezTo>
                  <a:cubicBezTo>
                    <a:pt x="968480" y="1736637"/>
                    <a:pt x="963386" y="1699601"/>
                    <a:pt x="966756" y="1667407"/>
                  </a:cubicBezTo>
                  <a:cubicBezTo>
                    <a:pt x="976866" y="1570822"/>
                    <a:pt x="1063141" y="1517802"/>
                    <a:pt x="1217540" y="1445700"/>
                  </a:cubicBezTo>
                  <a:cubicBezTo>
                    <a:pt x="1465851" y="1348519"/>
                    <a:pt x="1674601" y="1308942"/>
                    <a:pt x="1858846" y="1306247"/>
                  </a:cubicBezTo>
                  <a:close/>
                  <a:moveTo>
                    <a:pt x="1828129" y="650059"/>
                  </a:moveTo>
                  <a:cubicBezTo>
                    <a:pt x="2445754" y="646836"/>
                    <a:pt x="2937662" y="894034"/>
                    <a:pt x="3108200" y="1008980"/>
                  </a:cubicBezTo>
                  <a:cubicBezTo>
                    <a:pt x="3228810" y="1075858"/>
                    <a:pt x="3343409" y="1171509"/>
                    <a:pt x="3258155" y="1319033"/>
                  </a:cubicBezTo>
                  <a:cubicBezTo>
                    <a:pt x="3134282" y="1435449"/>
                    <a:pt x="3057301" y="1393031"/>
                    <a:pt x="2937692" y="1304637"/>
                  </a:cubicBezTo>
                  <a:cubicBezTo>
                    <a:pt x="2647778" y="1191783"/>
                    <a:pt x="2008321" y="619142"/>
                    <a:pt x="763561" y="1325535"/>
                  </a:cubicBezTo>
                  <a:cubicBezTo>
                    <a:pt x="621636" y="1425852"/>
                    <a:pt x="511304" y="1376178"/>
                    <a:pt x="464412" y="1278813"/>
                  </a:cubicBezTo>
                  <a:cubicBezTo>
                    <a:pt x="452398" y="1252494"/>
                    <a:pt x="448110" y="1227223"/>
                    <a:pt x="450482" y="1202928"/>
                  </a:cubicBezTo>
                  <a:cubicBezTo>
                    <a:pt x="457599" y="1130049"/>
                    <a:pt x="524660" y="1065987"/>
                    <a:pt x="622892" y="1008979"/>
                  </a:cubicBezTo>
                  <a:cubicBezTo>
                    <a:pt x="1041721" y="744082"/>
                    <a:pt x="1457554" y="651995"/>
                    <a:pt x="1828129" y="650059"/>
                  </a:cubicBezTo>
                  <a:close/>
                  <a:moveTo>
                    <a:pt x="1764313" y="591"/>
                  </a:moveTo>
                  <a:cubicBezTo>
                    <a:pt x="2430887" y="-13278"/>
                    <a:pt x="3056659" y="218017"/>
                    <a:pt x="3559697" y="547180"/>
                  </a:cubicBezTo>
                  <a:cubicBezTo>
                    <a:pt x="3671781" y="597338"/>
                    <a:pt x="3794905" y="759863"/>
                    <a:pt x="3709650" y="882310"/>
                  </a:cubicBezTo>
                  <a:cubicBezTo>
                    <a:pt x="3594303" y="984791"/>
                    <a:pt x="3449118" y="907547"/>
                    <a:pt x="3367875" y="834477"/>
                  </a:cubicBezTo>
                  <a:cubicBezTo>
                    <a:pt x="3193985" y="725799"/>
                    <a:pt x="1920315" y="-235561"/>
                    <a:pt x="318417" y="884635"/>
                  </a:cubicBezTo>
                  <a:cubicBezTo>
                    <a:pt x="189280" y="993311"/>
                    <a:pt x="70419" y="922739"/>
                    <a:pt x="19267" y="846272"/>
                  </a:cubicBezTo>
                  <a:cubicBezTo>
                    <a:pt x="4410" y="817516"/>
                    <a:pt x="-1388" y="788500"/>
                    <a:pt x="275" y="760137"/>
                  </a:cubicBezTo>
                  <a:cubicBezTo>
                    <a:pt x="5260" y="675044"/>
                    <a:pt x="77384" y="595829"/>
                    <a:pt x="173484" y="547180"/>
                  </a:cubicBezTo>
                  <a:cubicBezTo>
                    <a:pt x="702741" y="170471"/>
                    <a:pt x="1245868" y="11376"/>
                    <a:pt x="1764313" y="59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89816630"/>
      </p:ext>
    </p:extLst>
  </p:cSld>
  <p:clrMapOvr>
    <a:masterClrMapping/>
  </p:clrMapOvr>
  <p:transition spd="slow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DF8EF26-7AD5-4E7F-95B3-9A57CF80C483}"/>
              </a:ext>
            </a:extLst>
          </p:cNvPr>
          <p:cNvSpPr txBox="1"/>
          <p:nvPr/>
        </p:nvSpPr>
        <p:spPr>
          <a:xfrm>
            <a:off x="-73" y="4803204"/>
            <a:ext cx="12191999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/>
                </a:solidFill>
                <a:latin typeface="Lobster" panose="00000500000000000000" pitchFamily="2" charset="0"/>
                <a:cs typeface="Arial" pitchFamily="34" charset="0"/>
              </a:rPr>
              <a:t>THANK YOU!</a:t>
            </a:r>
            <a:endParaRPr lang="ko-KR" altLang="en-US" sz="6000" dirty="0">
              <a:solidFill>
                <a:schemeClr val="bg1"/>
              </a:solidFill>
              <a:latin typeface="Lobster" panose="00000500000000000000" pitchFamily="2" charset="0"/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DEB2CA-D11F-4CA5-BC5A-6C38FF4BF392}"/>
              </a:ext>
            </a:extLst>
          </p:cNvPr>
          <p:cNvSpPr txBox="1"/>
          <p:nvPr/>
        </p:nvSpPr>
        <p:spPr>
          <a:xfrm>
            <a:off x="74" y="5723485"/>
            <a:ext cx="12191852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867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-</a:t>
            </a:r>
            <a:r>
              <a:rPr lang="ko-KR" altLang="en-US" sz="1867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출퇴근길에 코로나에 걸리는 방법</a:t>
            </a:r>
            <a:r>
              <a:rPr lang="en-US" altLang="ko-KR" sz="1867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-</a:t>
            </a:r>
            <a:endParaRPr lang="ko-KR" altLang="en-US" sz="1867" dirty="0">
              <a:solidFill>
                <a:schemeClr val="bg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1656516"/>
      </p:ext>
    </p:extLst>
  </p:cSld>
  <p:clrMapOvr>
    <a:masterClrMapping/>
  </p:clrMapOvr>
  <p:transition spd="slow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1BC11C0-7FB3-4107-8486-FB53C9A787F3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ko-KR" alt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C455B2A-3D1B-4F98-ACA5-C72C064015F6}"/>
              </a:ext>
            </a:extLst>
          </p:cNvPr>
          <p:cNvGrpSpPr/>
          <p:nvPr/>
        </p:nvGrpSpPr>
        <p:grpSpPr>
          <a:xfrm>
            <a:off x="3851760" y="2443740"/>
            <a:ext cx="7567279" cy="1852828"/>
            <a:chOff x="5221609" y="3046410"/>
            <a:chExt cx="7567279" cy="425031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CF5BDA4-10C7-46A6-AC30-523A3FC438AC}"/>
                </a:ext>
              </a:extLst>
            </p:cNvPr>
            <p:cNvSpPr txBox="1"/>
            <p:nvPr/>
          </p:nvSpPr>
          <p:spPr>
            <a:xfrm>
              <a:off x="5221610" y="3046410"/>
              <a:ext cx="7567278" cy="23738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4800" b="1" dirty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Arial" pitchFamily="34" charset="0"/>
                </a:rPr>
                <a:t>가볍게 입상만 </a:t>
              </a:r>
              <a:r>
                <a:rPr lang="ko-KR" altLang="en-US" sz="4800" b="1" dirty="0" err="1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Arial" pitchFamily="34" charset="0"/>
                </a:rPr>
                <a:t>할게요</a:t>
              </a:r>
              <a:endParaRPr lang="ko-KR" altLang="en-US" sz="4800" b="1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062103B-F514-4BE9-B5B2-C13878D2FE7C}"/>
                </a:ext>
              </a:extLst>
            </p:cNvPr>
            <p:cNvSpPr txBox="1"/>
            <p:nvPr/>
          </p:nvSpPr>
          <p:spPr>
            <a:xfrm>
              <a:off x="5221609" y="3286668"/>
              <a:ext cx="4777096" cy="18477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1867" dirty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Arial" pitchFamily="34" charset="0"/>
                </a:rPr>
                <a:t>조장 </a:t>
              </a:r>
              <a:r>
                <a:rPr lang="en-US" altLang="ko-KR" sz="1867" dirty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Arial" pitchFamily="34" charset="0"/>
                </a:rPr>
                <a:t>= </a:t>
              </a:r>
              <a:r>
                <a:rPr lang="ko-KR" altLang="en-US" sz="1867" dirty="0" err="1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Arial" pitchFamily="34" charset="0"/>
                </a:rPr>
                <a:t>박종관</a:t>
              </a:r>
              <a:endParaRPr lang="en-US" altLang="ko-KR" sz="1867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endParaRPr>
            </a:p>
            <a:p>
              <a:pPr algn="dist"/>
              <a:endParaRPr lang="en-US" altLang="ko-KR" sz="8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endParaRPr>
            </a:p>
            <a:p>
              <a:r>
                <a:rPr lang="ko-KR" altLang="en-US" sz="1867" dirty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Arial" pitchFamily="34" charset="0"/>
                </a:rPr>
                <a:t>조원 </a:t>
              </a:r>
              <a:r>
                <a:rPr lang="en-US" altLang="ko-KR" sz="1867" dirty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Arial" pitchFamily="34" charset="0"/>
                </a:rPr>
                <a:t>= </a:t>
              </a:r>
              <a:r>
                <a:rPr lang="ko-KR" altLang="en-US" sz="1867" dirty="0" err="1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Arial" pitchFamily="34" charset="0"/>
                </a:rPr>
                <a:t>이은준</a:t>
              </a:r>
              <a:r>
                <a:rPr lang="en-US" altLang="ko-KR" sz="1867" dirty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Arial" pitchFamily="34" charset="0"/>
                </a:rPr>
                <a:t> </a:t>
              </a:r>
              <a:r>
                <a:rPr lang="ko-KR" altLang="en-US" sz="1867" dirty="0" err="1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Arial" pitchFamily="34" charset="0"/>
                </a:rPr>
                <a:t>한윤택</a:t>
              </a:r>
              <a:endParaRPr lang="ko-KR" altLang="en-US" sz="1867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endParaRPr>
            </a:p>
          </p:txBody>
        </p:sp>
      </p:grp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7EC183A6-5C98-4A4B-AC6B-01B3FAA09969}"/>
              </a:ext>
            </a:extLst>
          </p:cNvPr>
          <p:cNvGrpSpPr/>
          <p:nvPr/>
        </p:nvGrpSpPr>
        <p:grpSpPr>
          <a:xfrm>
            <a:off x="2090894" y="2762022"/>
            <a:ext cx="1170511" cy="1294662"/>
            <a:chOff x="2744572" y="1831800"/>
            <a:chExt cx="2888072" cy="3194399"/>
          </a:xfrm>
          <a:solidFill>
            <a:schemeClr val="bg1"/>
          </a:solidFill>
        </p:grpSpPr>
        <p:sp>
          <p:nvSpPr>
            <p:cNvPr id="165" name="Block Arc 14">
              <a:extLst>
                <a:ext uri="{FF2B5EF4-FFF2-40B4-BE49-F238E27FC236}">
                  <a16:creationId xmlns:a16="http://schemas.microsoft.com/office/drawing/2014/main" id="{FF3D9A65-46DC-48E8-8254-2633566202D2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3322213" y="2411390"/>
              <a:ext cx="2039112" cy="2035218"/>
            </a:xfrm>
            <a:custGeom>
              <a:avLst/>
              <a:gdLst/>
              <a:ahLst/>
              <a:cxnLst/>
              <a:rect l="l" t="t" r="r" b="b"/>
              <a:pathLst>
                <a:path w="3185463" h="3187558">
                  <a:moveTo>
                    <a:pt x="764000" y="2343999"/>
                  </a:moveTo>
                  <a:cubicBezTo>
                    <a:pt x="566798" y="2256389"/>
                    <a:pt x="385374" y="2134753"/>
                    <a:pt x="230072" y="1981662"/>
                  </a:cubicBezTo>
                  <a:cubicBezTo>
                    <a:pt x="297001" y="2223876"/>
                    <a:pt x="428049" y="2439341"/>
                    <a:pt x="603989" y="2608945"/>
                  </a:cubicBezTo>
                  <a:cubicBezTo>
                    <a:pt x="667739" y="2525681"/>
                    <a:pt x="720588" y="2436567"/>
                    <a:pt x="764000" y="2343999"/>
                  </a:cubicBezTo>
                  <a:close/>
                  <a:moveTo>
                    <a:pt x="783530" y="862903"/>
                  </a:moveTo>
                  <a:cubicBezTo>
                    <a:pt x="737619" y="760936"/>
                    <a:pt x="681240" y="662513"/>
                    <a:pt x="611676" y="571152"/>
                  </a:cubicBezTo>
                  <a:cubicBezTo>
                    <a:pt x="419218" y="754019"/>
                    <a:pt x="279227" y="991173"/>
                    <a:pt x="215545" y="1258034"/>
                  </a:cubicBezTo>
                  <a:cubicBezTo>
                    <a:pt x="378729" y="1090139"/>
                    <a:pt x="571934" y="956907"/>
                    <a:pt x="783530" y="862903"/>
                  </a:cubicBezTo>
                  <a:close/>
                  <a:moveTo>
                    <a:pt x="935657" y="1673146"/>
                  </a:moveTo>
                  <a:lnTo>
                    <a:pt x="227023" y="1673146"/>
                  </a:lnTo>
                  <a:cubicBezTo>
                    <a:pt x="393068" y="1882941"/>
                    <a:pt x="605618" y="2045968"/>
                    <a:pt x="844267" y="2153109"/>
                  </a:cubicBezTo>
                  <a:cubicBezTo>
                    <a:pt x="897907" y="1997390"/>
                    <a:pt x="928862" y="1835739"/>
                    <a:pt x="935657" y="1673146"/>
                  </a:cubicBezTo>
                  <a:close/>
                  <a:moveTo>
                    <a:pt x="935928" y="1493146"/>
                  </a:moveTo>
                  <a:cubicBezTo>
                    <a:pt x="928922" y="1345638"/>
                    <a:pt x="902278" y="1198995"/>
                    <a:pt x="856775" y="1056956"/>
                  </a:cubicBezTo>
                  <a:cubicBezTo>
                    <a:pt x="636768" y="1156959"/>
                    <a:pt x="439487" y="1304654"/>
                    <a:pt x="281464" y="1493146"/>
                  </a:cubicBezTo>
                  <a:close/>
                  <a:moveTo>
                    <a:pt x="1469785" y="2515107"/>
                  </a:moveTo>
                  <a:cubicBezTo>
                    <a:pt x="1283000" y="2508124"/>
                    <a:pt x="1100523" y="2472287"/>
                    <a:pt x="927628" y="2411229"/>
                  </a:cubicBezTo>
                  <a:cubicBezTo>
                    <a:pt x="876831" y="2520843"/>
                    <a:pt x="814172" y="2626182"/>
                    <a:pt x="738220" y="2724387"/>
                  </a:cubicBezTo>
                  <a:cubicBezTo>
                    <a:pt x="944637" y="2881665"/>
                    <a:pt x="1196120" y="2982471"/>
                    <a:pt x="1469785" y="3005418"/>
                  </a:cubicBezTo>
                  <a:close/>
                  <a:moveTo>
                    <a:pt x="1469785" y="1673146"/>
                  </a:moveTo>
                  <a:lnTo>
                    <a:pt x="1112275" y="1673146"/>
                  </a:lnTo>
                  <a:cubicBezTo>
                    <a:pt x="1105327" y="1858153"/>
                    <a:pt x="1070032" y="2042144"/>
                    <a:pt x="1008001" y="2219039"/>
                  </a:cubicBezTo>
                  <a:cubicBezTo>
                    <a:pt x="1155519" y="2270408"/>
                    <a:pt x="1310845" y="2300826"/>
                    <a:pt x="1469785" y="2307834"/>
                  </a:cubicBezTo>
                  <a:close/>
                  <a:moveTo>
                    <a:pt x="1469785" y="898989"/>
                  </a:moveTo>
                  <a:cubicBezTo>
                    <a:pt x="1315103" y="907762"/>
                    <a:pt x="1164166" y="938783"/>
                    <a:pt x="1020939" y="990066"/>
                  </a:cubicBezTo>
                  <a:cubicBezTo>
                    <a:pt x="1074574" y="1153655"/>
                    <a:pt x="1105461" y="1322925"/>
                    <a:pt x="1112368" y="1493146"/>
                  </a:cubicBezTo>
                  <a:lnTo>
                    <a:pt x="1469785" y="1493146"/>
                  </a:lnTo>
                  <a:close/>
                  <a:moveTo>
                    <a:pt x="1469785" y="182141"/>
                  </a:moveTo>
                  <a:cubicBezTo>
                    <a:pt x="1199839" y="204777"/>
                    <a:pt x="951477" y="303168"/>
                    <a:pt x="746615" y="456764"/>
                  </a:cubicBezTo>
                  <a:cubicBezTo>
                    <a:pt x="828296" y="562801"/>
                    <a:pt x="894225" y="677310"/>
                    <a:pt x="947434" y="796072"/>
                  </a:cubicBezTo>
                  <a:cubicBezTo>
                    <a:pt x="1113886" y="736067"/>
                    <a:pt x="1289644" y="700323"/>
                    <a:pt x="1469785" y="691530"/>
                  </a:cubicBezTo>
                  <a:close/>
                  <a:moveTo>
                    <a:pt x="2150063" y="992171"/>
                  </a:moveTo>
                  <a:cubicBezTo>
                    <a:pt x="1990712" y="935501"/>
                    <a:pt x="1822242" y="902595"/>
                    <a:pt x="1649785" y="897224"/>
                  </a:cubicBezTo>
                  <a:lnTo>
                    <a:pt x="1649785" y="1493146"/>
                  </a:lnTo>
                  <a:lnTo>
                    <a:pt x="2063712" y="1493146"/>
                  </a:lnTo>
                  <a:cubicBezTo>
                    <a:pt x="2069089" y="1323887"/>
                    <a:pt x="2098366" y="1155330"/>
                    <a:pt x="2150063" y="992171"/>
                  </a:cubicBezTo>
                  <a:close/>
                  <a:moveTo>
                    <a:pt x="2168848" y="2199110"/>
                  </a:moveTo>
                  <a:cubicBezTo>
                    <a:pt x="2108555" y="2028681"/>
                    <a:pt x="2073581" y="1851532"/>
                    <a:pt x="2065295" y="1673146"/>
                  </a:cubicBezTo>
                  <a:lnTo>
                    <a:pt x="1649785" y="1673146"/>
                  </a:lnTo>
                  <a:lnTo>
                    <a:pt x="1649785" y="2307299"/>
                  </a:lnTo>
                  <a:cubicBezTo>
                    <a:pt x="1829404" y="2299517"/>
                    <a:pt x="2004315" y="2261965"/>
                    <a:pt x="2168848" y="2199110"/>
                  </a:cubicBezTo>
                  <a:close/>
                  <a:moveTo>
                    <a:pt x="2422394" y="446879"/>
                  </a:moveTo>
                  <a:cubicBezTo>
                    <a:pt x="2204309" y="287209"/>
                    <a:pt x="1938140" y="189883"/>
                    <a:pt x="1649785" y="178919"/>
                  </a:cubicBezTo>
                  <a:lnTo>
                    <a:pt x="1649785" y="689876"/>
                  </a:lnTo>
                  <a:cubicBezTo>
                    <a:pt x="1846998" y="695154"/>
                    <a:pt x="2039668" y="732502"/>
                    <a:pt x="2221721" y="797410"/>
                  </a:cubicBezTo>
                  <a:cubicBezTo>
                    <a:pt x="2275056" y="675360"/>
                    <a:pt x="2341760" y="557662"/>
                    <a:pt x="2422394" y="446879"/>
                  </a:cubicBezTo>
                  <a:close/>
                  <a:moveTo>
                    <a:pt x="2447278" y="2722123"/>
                  </a:moveTo>
                  <a:cubicBezTo>
                    <a:pt x="2366121" y="2618714"/>
                    <a:pt x="2299534" y="2507403"/>
                    <a:pt x="2246145" y="2391362"/>
                  </a:cubicBezTo>
                  <a:cubicBezTo>
                    <a:pt x="2057375" y="2464119"/>
                    <a:pt x="1856285" y="2506958"/>
                    <a:pt x="1649785" y="2514779"/>
                  </a:cubicBezTo>
                  <a:lnTo>
                    <a:pt x="1649785" y="3008639"/>
                  </a:lnTo>
                  <a:cubicBezTo>
                    <a:pt x="1949198" y="2997255"/>
                    <a:pt x="2224691" y="2892757"/>
                    <a:pt x="2447278" y="2722123"/>
                  </a:cubicBezTo>
                  <a:close/>
                  <a:moveTo>
                    <a:pt x="2878934" y="1493146"/>
                  </a:moveTo>
                  <a:cubicBezTo>
                    <a:pt x="2723190" y="1307255"/>
                    <a:pt x="2529440" y="1161128"/>
                    <a:pt x="2313862" y="1060620"/>
                  </a:cubicBezTo>
                  <a:cubicBezTo>
                    <a:pt x="2270535" y="1201714"/>
                    <a:pt x="2245604" y="1347104"/>
                    <a:pt x="2240109" y="1493146"/>
                  </a:cubicBezTo>
                  <a:close/>
                  <a:moveTo>
                    <a:pt x="2890636" y="1673146"/>
                  </a:moveTo>
                  <a:lnTo>
                    <a:pt x="2241814" y="1673146"/>
                  </a:lnTo>
                  <a:cubicBezTo>
                    <a:pt x="2249736" y="1827102"/>
                    <a:pt x="2279520" y="1979973"/>
                    <a:pt x="2329964" y="2127513"/>
                  </a:cubicBezTo>
                  <a:cubicBezTo>
                    <a:pt x="2545677" y="2019923"/>
                    <a:pt x="2738160" y="1866413"/>
                    <a:pt x="2890636" y="1673146"/>
                  </a:cubicBezTo>
                  <a:close/>
                  <a:moveTo>
                    <a:pt x="2973035" y="1284386"/>
                  </a:moveTo>
                  <a:cubicBezTo>
                    <a:pt x="2912066" y="1001840"/>
                    <a:pt x="2765308" y="751379"/>
                    <a:pt x="2561381" y="561108"/>
                  </a:cubicBezTo>
                  <a:cubicBezTo>
                    <a:pt x="2489321" y="656437"/>
                    <a:pt x="2431363" y="759225"/>
                    <a:pt x="2384553" y="865647"/>
                  </a:cubicBezTo>
                  <a:cubicBezTo>
                    <a:pt x="2604520" y="964977"/>
                    <a:pt x="2804622" y="1106677"/>
                    <a:pt x="2973035" y="1284386"/>
                  </a:cubicBezTo>
                  <a:close/>
                  <a:moveTo>
                    <a:pt x="2974277" y="1897328"/>
                  </a:moveTo>
                  <a:cubicBezTo>
                    <a:pt x="2812488" y="2073933"/>
                    <a:pt x="2619878" y="2216690"/>
                    <a:pt x="2407486" y="2319665"/>
                  </a:cubicBezTo>
                  <a:cubicBezTo>
                    <a:pt x="2454169" y="2420503"/>
                    <a:pt x="2511856" y="2517376"/>
                    <a:pt x="2582047" y="2607468"/>
                  </a:cubicBezTo>
                  <a:cubicBezTo>
                    <a:pt x="2776399" y="2417974"/>
                    <a:pt x="2916061" y="2172750"/>
                    <a:pt x="2974277" y="1897328"/>
                  </a:cubicBezTo>
                  <a:close/>
                  <a:moveTo>
                    <a:pt x="3185463" y="1593779"/>
                  </a:moveTo>
                  <a:cubicBezTo>
                    <a:pt x="3185463" y="2473999"/>
                    <a:pt x="2471904" y="3187558"/>
                    <a:pt x="1591684" y="3187558"/>
                  </a:cubicBezTo>
                  <a:cubicBezTo>
                    <a:pt x="738111" y="3187558"/>
                    <a:pt x="41261" y="2516549"/>
                    <a:pt x="1913" y="1673146"/>
                  </a:cubicBezTo>
                  <a:lnTo>
                    <a:pt x="0" y="1673146"/>
                  </a:lnTo>
                  <a:lnTo>
                    <a:pt x="0" y="1493146"/>
                  </a:lnTo>
                  <a:lnTo>
                    <a:pt x="2750" y="1493146"/>
                  </a:lnTo>
                  <a:cubicBezTo>
                    <a:pt x="50490" y="700174"/>
                    <a:pt x="679654" y="64473"/>
                    <a:pt x="1469785" y="6156"/>
                  </a:cubicBezTo>
                  <a:lnTo>
                    <a:pt x="1469785" y="0"/>
                  </a:lnTo>
                  <a:lnTo>
                    <a:pt x="1591684" y="0"/>
                  </a:lnTo>
                  <a:lnTo>
                    <a:pt x="1649785" y="0"/>
                  </a:lnTo>
                  <a:lnTo>
                    <a:pt x="1649785" y="2934"/>
                  </a:lnTo>
                  <a:cubicBezTo>
                    <a:pt x="2503127" y="31654"/>
                    <a:pt x="3185463" y="733032"/>
                    <a:pt x="3185463" y="159377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B939D6CC-DBAD-4AE0-9D84-35EA1D8FD2F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54291" y="1831800"/>
              <a:ext cx="1028042" cy="525058"/>
            </a:xfrm>
            <a:custGeom>
              <a:avLst/>
              <a:gdLst>
                <a:gd name="connsiteX0" fmla="*/ 1028042 w 1028042"/>
                <a:gd name="connsiteY0" fmla="*/ 0 h 525058"/>
                <a:gd name="connsiteX1" fmla="*/ 1028042 w 1028042"/>
                <a:gd name="connsiteY1" fmla="*/ 140562 h 525058"/>
                <a:gd name="connsiteX2" fmla="*/ 938238 w 1028042"/>
                <a:gd name="connsiteY2" fmla="*/ 145097 h 525058"/>
                <a:gd name="connsiteX3" fmla="*/ 159013 w 1028042"/>
                <a:gd name="connsiteY3" fmla="*/ 470871 h 525058"/>
                <a:gd name="connsiteX4" fmla="*/ 99392 w 1028042"/>
                <a:gd name="connsiteY4" fmla="*/ 525058 h 525058"/>
                <a:gd name="connsiteX5" fmla="*/ 0 w 1028042"/>
                <a:gd name="connsiteY5" fmla="*/ 425666 h 525058"/>
                <a:gd name="connsiteX6" fmla="*/ 69602 w 1028042"/>
                <a:gd name="connsiteY6" fmla="*/ 362407 h 525058"/>
                <a:gd name="connsiteX7" fmla="*/ 923867 w 1028042"/>
                <a:gd name="connsiteY7" fmla="*/ 5261 h 525058"/>
                <a:gd name="connsiteX8" fmla="*/ 1028042 w 1028042"/>
                <a:gd name="connsiteY8" fmla="*/ 0 h 525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28042" h="525058">
                  <a:moveTo>
                    <a:pt x="1028042" y="0"/>
                  </a:moveTo>
                  <a:lnTo>
                    <a:pt x="1028042" y="140562"/>
                  </a:lnTo>
                  <a:lnTo>
                    <a:pt x="938238" y="145097"/>
                  </a:lnTo>
                  <a:cubicBezTo>
                    <a:pt x="643826" y="174996"/>
                    <a:pt x="375280" y="292392"/>
                    <a:pt x="159013" y="470871"/>
                  </a:cubicBezTo>
                  <a:lnTo>
                    <a:pt x="99392" y="525058"/>
                  </a:lnTo>
                  <a:lnTo>
                    <a:pt x="0" y="425666"/>
                  </a:lnTo>
                  <a:lnTo>
                    <a:pt x="69602" y="362407"/>
                  </a:lnTo>
                  <a:cubicBezTo>
                    <a:pt x="306696" y="166740"/>
                    <a:pt x="601103" y="38039"/>
                    <a:pt x="923867" y="5261"/>
                  </a:cubicBezTo>
                  <a:lnTo>
                    <a:pt x="1028042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3749EB51-EA5D-4816-ACE5-E49AAF29A92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01205" y="1831800"/>
              <a:ext cx="1028042" cy="525058"/>
            </a:xfrm>
            <a:custGeom>
              <a:avLst/>
              <a:gdLst>
                <a:gd name="connsiteX0" fmla="*/ 0 w 1028042"/>
                <a:gd name="connsiteY0" fmla="*/ 0 h 525058"/>
                <a:gd name="connsiteX1" fmla="*/ 104175 w 1028042"/>
                <a:gd name="connsiteY1" fmla="*/ 5261 h 525058"/>
                <a:gd name="connsiteX2" fmla="*/ 958440 w 1028042"/>
                <a:gd name="connsiteY2" fmla="*/ 362407 h 525058"/>
                <a:gd name="connsiteX3" fmla="*/ 1028042 w 1028042"/>
                <a:gd name="connsiteY3" fmla="*/ 425666 h 525058"/>
                <a:gd name="connsiteX4" fmla="*/ 928650 w 1028042"/>
                <a:gd name="connsiteY4" fmla="*/ 525058 h 525058"/>
                <a:gd name="connsiteX5" fmla="*/ 869029 w 1028042"/>
                <a:gd name="connsiteY5" fmla="*/ 470871 h 525058"/>
                <a:gd name="connsiteX6" fmla="*/ 89804 w 1028042"/>
                <a:gd name="connsiteY6" fmla="*/ 145097 h 525058"/>
                <a:gd name="connsiteX7" fmla="*/ 0 w 1028042"/>
                <a:gd name="connsiteY7" fmla="*/ 140562 h 525058"/>
                <a:gd name="connsiteX8" fmla="*/ 0 w 1028042"/>
                <a:gd name="connsiteY8" fmla="*/ 0 h 525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28042" h="525058">
                  <a:moveTo>
                    <a:pt x="0" y="0"/>
                  </a:moveTo>
                  <a:lnTo>
                    <a:pt x="104175" y="5261"/>
                  </a:lnTo>
                  <a:cubicBezTo>
                    <a:pt x="426940" y="38039"/>
                    <a:pt x="721347" y="166740"/>
                    <a:pt x="958440" y="362407"/>
                  </a:cubicBezTo>
                  <a:lnTo>
                    <a:pt x="1028042" y="425666"/>
                  </a:lnTo>
                  <a:lnTo>
                    <a:pt x="928650" y="525058"/>
                  </a:lnTo>
                  <a:lnTo>
                    <a:pt x="869029" y="470871"/>
                  </a:lnTo>
                  <a:cubicBezTo>
                    <a:pt x="652763" y="292392"/>
                    <a:pt x="384216" y="174996"/>
                    <a:pt x="89804" y="145097"/>
                  </a:cubicBezTo>
                  <a:lnTo>
                    <a:pt x="0" y="14056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2B8EAF5A-4105-4B35-AF6C-849684AFD8C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01206" y="2138124"/>
              <a:ext cx="811439" cy="431864"/>
            </a:xfrm>
            <a:custGeom>
              <a:avLst/>
              <a:gdLst>
                <a:gd name="connsiteX0" fmla="*/ 0 w 811439"/>
                <a:gd name="connsiteY0" fmla="*/ 0 h 431864"/>
                <a:gd name="connsiteX1" fmla="*/ 72855 w 811439"/>
                <a:gd name="connsiteY1" fmla="*/ 3679 h 431864"/>
                <a:gd name="connsiteX2" fmla="*/ 763589 w 811439"/>
                <a:gd name="connsiteY2" fmla="*/ 292457 h 431864"/>
                <a:gd name="connsiteX3" fmla="*/ 811439 w 811439"/>
                <a:gd name="connsiteY3" fmla="*/ 335945 h 431864"/>
                <a:gd name="connsiteX4" fmla="*/ 715520 w 811439"/>
                <a:gd name="connsiteY4" fmla="*/ 431864 h 431864"/>
                <a:gd name="connsiteX5" fmla="*/ 677303 w 811439"/>
                <a:gd name="connsiteY5" fmla="*/ 397131 h 431864"/>
                <a:gd name="connsiteX6" fmla="*/ 58986 w 811439"/>
                <a:gd name="connsiteY6" fmla="*/ 138629 h 431864"/>
                <a:gd name="connsiteX7" fmla="*/ 0 w 811439"/>
                <a:gd name="connsiteY7" fmla="*/ 135650 h 431864"/>
                <a:gd name="connsiteX8" fmla="*/ 0 w 811439"/>
                <a:gd name="connsiteY8" fmla="*/ 0 h 431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11439" h="431864">
                  <a:moveTo>
                    <a:pt x="0" y="0"/>
                  </a:moveTo>
                  <a:lnTo>
                    <a:pt x="72855" y="3679"/>
                  </a:lnTo>
                  <a:cubicBezTo>
                    <a:pt x="333833" y="30183"/>
                    <a:pt x="571883" y="134247"/>
                    <a:pt x="763589" y="292457"/>
                  </a:cubicBezTo>
                  <a:lnTo>
                    <a:pt x="811439" y="335945"/>
                  </a:lnTo>
                  <a:lnTo>
                    <a:pt x="715520" y="431864"/>
                  </a:lnTo>
                  <a:lnTo>
                    <a:pt x="677303" y="397131"/>
                  </a:lnTo>
                  <a:cubicBezTo>
                    <a:pt x="505695" y="255508"/>
                    <a:pt x="292603" y="162354"/>
                    <a:pt x="58986" y="138629"/>
                  </a:cubicBezTo>
                  <a:lnTo>
                    <a:pt x="0" y="13565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755DE1E2-F67A-4322-9398-B4E3C7A2325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44572" y="2341521"/>
              <a:ext cx="525057" cy="1028042"/>
            </a:xfrm>
            <a:custGeom>
              <a:avLst/>
              <a:gdLst>
                <a:gd name="connsiteX0" fmla="*/ 425665 w 525057"/>
                <a:gd name="connsiteY0" fmla="*/ 0 h 1028042"/>
                <a:gd name="connsiteX1" fmla="*/ 525057 w 525057"/>
                <a:gd name="connsiteY1" fmla="*/ 99392 h 1028042"/>
                <a:gd name="connsiteX2" fmla="*/ 470870 w 525057"/>
                <a:gd name="connsiteY2" fmla="*/ 159013 h 1028042"/>
                <a:gd name="connsiteX3" fmla="*/ 145096 w 525057"/>
                <a:gd name="connsiteY3" fmla="*/ 938238 h 1028042"/>
                <a:gd name="connsiteX4" fmla="*/ 140561 w 525057"/>
                <a:gd name="connsiteY4" fmla="*/ 1028042 h 1028042"/>
                <a:gd name="connsiteX5" fmla="*/ 0 w 525057"/>
                <a:gd name="connsiteY5" fmla="*/ 1028042 h 1028042"/>
                <a:gd name="connsiteX6" fmla="*/ 5260 w 525057"/>
                <a:gd name="connsiteY6" fmla="*/ 923867 h 1028042"/>
                <a:gd name="connsiteX7" fmla="*/ 362406 w 525057"/>
                <a:gd name="connsiteY7" fmla="*/ 69602 h 1028042"/>
                <a:gd name="connsiteX8" fmla="*/ 425665 w 525057"/>
                <a:gd name="connsiteY8" fmla="*/ 0 h 1028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5057" h="1028042">
                  <a:moveTo>
                    <a:pt x="425665" y="0"/>
                  </a:moveTo>
                  <a:lnTo>
                    <a:pt x="525057" y="99392"/>
                  </a:lnTo>
                  <a:lnTo>
                    <a:pt x="470870" y="159013"/>
                  </a:lnTo>
                  <a:cubicBezTo>
                    <a:pt x="292391" y="375280"/>
                    <a:pt x="174995" y="643826"/>
                    <a:pt x="145096" y="938238"/>
                  </a:cubicBezTo>
                  <a:lnTo>
                    <a:pt x="140561" y="1028042"/>
                  </a:lnTo>
                  <a:lnTo>
                    <a:pt x="0" y="1028042"/>
                  </a:lnTo>
                  <a:lnTo>
                    <a:pt x="5260" y="923867"/>
                  </a:lnTo>
                  <a:cubicBezTo>
                    <a:pt x="38038" y="601103"/>
                    <a:pt x="166739" y="306696"/>
                    <a:pt x="362406" y="69602"/>
                  </a:cubicBezTo>
                  <a:lnTo>
                    <a:pt x="425665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6E8435E9-8865-427C-9243-DCB18D85FB1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00780" y="2558125"/>
              <a:ext cx="431864" cy="811438"/>
            </a:xfrm>
            <a:custGeom>
              <a:avLst/>
              <a:gdLst>
                <a:gd name="connsiteX0" fmla="*/ 95919 w 431864"/>
                <a:gd name="connsiteY0" fmla="*/ 0 h 811438"/>
                <a:gd name="connsiteX1" fmla="*/ 139407 w 431864"/>
                <a:gd name="connsiteY1" fmla="*/ 47849 h 811438"/>
                <a:gd name="connsiteX2" fmla="*/ 428185 w 431864"/>
                <a:gd name="connsiteY2" fmla="*/ 738583 h 811438"/>
                <a:gd name="connsiteX3" fmla="*/ 431864 w 431864"/>
                <a:gd name="connsiteY3" fmla="*/ 811438 h 811438"/>
                <a:gd name="connsiteX4" fmla="*/ 296214 w 431864"/>
                <a:gd name="connsiteY4" fmla="*/ 811438 h 811438"/>
                <a:gd name="connsiteX5" fmla="*/ 293235 w 431864"/>
                <a:gd name="connsiteY5" fmla="*/ 752452 h 811438"/>
                <a:gd name="connsiteX6" fmla="*/ 34733 w 431864"/>
                <a:gd name="connsiteY6" fmla="*/ 134135 h 811438"/>
                <a:gd name="connsiteX7" fmla="*/ 0 w 431864"/>
                <a:gd name="connsiteY7" fmla="*/ 95919 h 811438"/>
                <a:gd name="connsiteX8" fmla="*/ 95919 w 431864"/>
                <a:gd name="connsiteY8" fmla="*/ 0 h 811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1864" h="811438">
                  <a:moveTo>
                    <a:pt x="95919" y="0"/>
                  </a:moveTo>
                  <a:lnTo>
                    <a:pt x="139407" y="47849"/>
                  </a:lnTo>
                  <a:cubicBezTo>
                    <a:pt x="297617" y="239556"/>
                    <a:pt x="401681" y="477605"/>
                    <a:pt x="428185" y="738583"/>
                  </a:cubicBezTo>
                  <a:lnTo>
                    <a:pt x="431864" y="811438"/>
                  </a:lnTo>
                  <a:lnTo>
                    <a:pt x="296214" y="811438"/>
                  </a:lnTo>
                  <a:lnTo>
                    <a:pt x="293235" y="752452"/>
                  </a:lnTo>
                  <a:cubicBezTo>
                    <a:pt x="269510" y="518835"/>
                    <a:pt x="176357" y="305743"/>
                    <a:pt x="34733" y="134135"/>
                  </a:cubicBezTo>
                  <a:lnTo>
                    <a:pt x="0" y="95919"/>
                  </a:lnTo>
                  <a:lnTo>
                    <a:pt x="95919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4D6979E0-27C0-437B-9759-01AC7D15442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44572" y="3488435"/>
              <a:ext cx="525057" cy="1028042"/>
            </a:xfrm>
            <a:custGeom>
              <a:avLst/>
              <a:gdLst>
                <a:gd name="connsiteX0" fmla="*/ 0 w 525057"/>
                <a:gd name="connsiteY0" fmla="*/ 0 h 1028042"/>
                <a:gd name="connsiteX1" fmla="*/ 140561 w 525057"/>
                <a:gd name="connsiteY1" fmla="*/ 0 h 1028042"/>
                <a:gd name="connsiteX2" fmla="*/ 145096 w 525057"/>
                <a:gd name="connsiteY2" fmla="*/ 89804 h 1028042"/>
                <a:gd name="connsiteX3" fmla="*/ 470870 w 525057"/>
                <a:gd name="connsiteY3" fmla="*/ 869029 h 1028042"/>
                <a:gd name="connsiteX4" fmla="*/ 525057 w 525057"/>
                <a:gd name="connsiteY4" fmla="*/ 928650 h 1028042"/>
                <a:gd name="connsiteX5" fmla="*/ 425665 w 525057"/>
                <a:gd name="connsiteY5" fmla="*/ 1028042 h 1028042"/>
                <a:gd name="connsiteX6" fmla="*/ 362406 w 525057"/>
                <a:gd name="connsiteY6" fmla="*/ 958440 h 1028042"/>
                <a:gd name="connsiteX7" fmla="*/ 5260 w 525057"/>
                <a:gd name="connsiteY7" fmla="*/ 104175 h 1028042"/>
                <a:gd name="connsiteX8" fmla="*/ 0 w 525057"/>
                <a:gd name="connsiteY8" fmla="*/ 0 h 1028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5057" h="1028042">
                  <a:moveTo>
                    <a:pt x="0" y="0"/>
                  </a:moveTo>
                  <a:lnTo>
                    <a:pt x="140561" y="0"/>
                  </a:lnTo>
                  <a:lnTo>
                    <a:pt x="145096" y="89804"/>
                  </a:lnTo>
                  <a:cubicBezTo>
                    <a:pt x="174995" y="384216"/>
                    <a:pt x="292391" y="652763"/>
                    <a:pt x="470870" y="869029"/>
                  </a:cubicBezTo>
                  <a:lnTo>
                    <a:pt x="525057" y="928650"/>
                  </a:lnTo>
                  <a:lnTo>
                    <a:pt x="425665" y="1028042"/>
                  </a:lnTo>
                  <a:lnTo>
                    <a:pt x="362406" y="958440"/>
                  </a:lnTo>
                  <a:cubicBezTo>
                    <a:pt x="166739" y="721347"/>
                    <a:pt x="38038" y="426939"/>
                    <a:pt x="5260" y="104175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D7F076C1-9F7F-470C-9C7E-A8703B19553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00780" y="3488435"/>
              <a:ext cx="431864" cy="811438"/>
            </a:xfrm>
            <a:custGeom>
              <a:avLst/>
              <a:gdLst>
                <a:gd name="connsiteX0" fmla="*/ 296214 w 431864"/>
                <a:gd name="connsiteY0" fmla="*/ 0 h 811438"/>
                <a:gd name="connsiteX1" fmla="*/ 431864 w 431864"/>
                <a:gd name="connsiteY1" fmla="*/ 0 h 811438"/>
                <a:gd name="connsiteX2" fmla="*/ 428185 w 431864"/>
                <a:gd name="connsiteY2" fmla="*/ 72855 h 811438"/>
                <a:gd name="connsiteX3" fmla="*/ 139407 w 431864"/>
                <a:gd name="connsiteY3" fmla="*/ 763589 h 811438"/>
                <a:gd name="connsiteX4" fmla="*/ 95919 w 431864"/>
                <a:gd name="connsiteY4" fmla="*/ 811438 h 811438"/>
                <a:gd name="connsiteX5" fmla="*/ 0 w 431864"/>
                <a:gd name="connsiteY5" fmla="*/ 715520 h 811438"/>
                <a:gd name="connsiteX6" fmla="*/ 34733 w 431864"/>
                <a:gd name="connsiteY6" fmla="*/ 677303 h 811438"/>
                <a:gd name="connsiteX7" fmla="*/ 293235 w 431864"/>
                <a:gd name="connsiteY7" fmla="*/ 58986 h 811438"/>
                <a:gd name="connsiteX8" fmla="*/ 296214 w 431864"/>
                <a:gd name="connsiteY8" fmla="*/ 0 h 811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1864" h="811438">
                  <a:moveTo>
                    <a:pt x="296214" y="0"/>
                  </a:moveTo>
                  <a:lnTo>
                    <a:pt x="431864" y="0"/>
                  </a:lnTo>
                  <a:lnTo>
                    <a:pt x="428185" y="72855"/>
                  </a:lnTo>
                  <a:cubicBezTo>
                    <a:pt x="401681" y="333833"/>
                    <a:pt x="297617" y="571883"/>
                    <a:pt x="139407" y="763589"/>
                  </a:cubicBezTo>
                  <a:lnTo>
                    <a:pt x="95919" y="811438"/>
                  </a:lnTo>
                  <a:lnTo>
                    <a:pt x="0" y="715520"/>
                  </a:lnTo>
                  <a:lnTo>
                    <a:pt x="34733" y="677303"/>
                  </a:lnTo>
                  <a:cubicBezTo>
                    <a:pt x="176357" y="505695"/>
                    <a:pt x="269510" y="292603"/>
                    <a:pt x="293235" y="58986"/>
                  </a:cubicBezTo>
                  <a:lnTo>
                    <a:pt x="296214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21929B37-BA0F-47B4-91D6-4746F9F13E1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01205" y="4288010"/>
              <a:ext cx="811438" cy="431864"/>
            </a:xfrm>
            <a:custGeom>
              <a:avLst/>
              <a:gdLst>
                <a:gd name="connsiteX0" fmla="*/ 715520 w 811438"/>
                <a:gd name="connsiteY0" fmla="*/ 0 h 431864"/>
                <a:gd name="connsiteX1" fmla="*/ 811438 w 811438"/>
                <a:gd name="connsiteY1" fmla="*/ 95919 h 431864"/>
                <a:gd name="connsiteX2" fmla="*/ 763589 w 811438"/>
                <a:gd name="connsiteY2" fmla="*/ 139407 h 431864"/>
                <a:gd name="connsiteX3" fmla="*/ 72855 w 811438"/>
                <a:gd name="connsiteY3" fmla="*/ 428185 h 431864"/>
                <a:gd name="connsiteX4" fmla="*/ 0 w 811438"/>
                <a:gd name="connsiteY4" fmla="*/ 431864 h 431864"/>
                <a:gd name="connsiteX5" fmla="*/ 0 w 811438"/>
                <a:gd name="connsiteY5" fmla="*/ 296214 h 431864"/>
                <a:gd name="connsiteX6" fmla="*/ 58986 w 811438"/>
                <a:gd name="connsiteY6" fmla="*/ 293235 h 431864"/>
                <a:gd name="connsiteX7" fmla="*/ 677303 w 811438"/>
                <a:gd name="connsiteY7" fmla="*/ 34733 h 431864"/>
                <a:gd name="connsiteX8" fmla="*/ 715520 w 811438"/>
                <a:gd name="connsiteY8" fmla="*/ 0 h 431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11438" h="431864">
                  <a:moveTo>
                    <a:pt x="715520" y="0"/>
                  </a:moveTo>
                  <a:lnTo>
                    <a:pt x="811438" y="95919"/>
                  </a:lnTo>
                  <a:lnTo>
                    <a:pt x="763589" y="139407"/>
                  </a:lnTo>
                  <a:cubicBezTo>
                    <a:pt x="571883" y="297617"/>
                    <a:pt x="333833" y="401681"/>
                    <a:pt x="72855" y="428185"/>
                  </a:cubicBezTo>
                  <a:lnTo>
                    <a:pt x="0" y="431864"/>
                  </a:lnTo>
                  <a:lnTo>
                    <a:pt x="0" y="296214"/>
                  </a:lnTo>
                  <a:lnTo>
                    <a:pt x="58986" y="293235"/>
                  </a:lnTo>
                  <a:cubicBezTo>
                    <a:pt x="292603" y="269510"/>
                    <a:pt x="505695" y="176357"/>
                    <a:pt x="677303" y="34733"/>
                  </a:cubicBezTo>
                  <a:lnTo>
                    <a:pt x="71552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DEDA0F58-78ED-4BB5-ADAD-3EC16E33B9B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70895" y="4288010"/>
              <a:ext cx="811438" cy="431864"/>
            </a:xfrm>
            <a:custGeom>
              <a:avLst/>
              <a:gdLst>
                <a:gd name="connsiteX0" fmla="*/ 95919 w 811438"/>
                <a:gd name="connsiteY0" fmla="*/ 0 h 431864"/>
                <a:gd name="connsiteX1" fmla="*/ 134135 w 811438"/>
                <a:gd name="connsiteY1" fmla="*/ 34733 h 431864"/>
                <a:gd name="connsiteX2" fmla="*/ 752452 w 811438"/>
                <a:gd name="connsiteY2" fmla="*/ 293235 h 431864"/>
                <a:gd name="connsiteX3" fmla="*/ 811438 w 811438"/>
                <a:gd name="connsiteY3" fmla="*/ 296214 h 431864"/>
                <a:gd name="connsiteX4" fmla="*/ 811438 w 811438"/>
                <a:gd name="connsiteY4" fmla="*/ 431864 h 431864"/>
                <a:gd name="connsiteX5" fmla="*/ 738583 w 811438"/>
                <a:gd name="connsiteY5" fmla="*/ 428185 h 431864"/>
                <a:gd name="connsiteX6" fmla="*/ 47849 w 811438"/>
                <a:gd name="connsiteY6" fmla="*/ 139407 h 431864"/>
                <a:gd name="connsiteX7" fmla="*/ 0 w 811438"/>
                <a:gd name="connsiteY7" fmla="*/ 95919 h 431864"/>
                <a:gd name="connsiteX8" fmla="*/ 95919 w 811438"/>
                <a:gd name="connsiteY8" fmla="*/ 0 h 431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11438" h="431864">
                  <a:moveTo>
                    <a:pt x="95919" y="0"/>
                  </a:moveTo>
                  <a:lnTo>
                    <a:pt x="134135" y="34733"/>
                  </a:lnTo>
                  <a:cubicBezTo>
                    <a:pt x="305743" y="176357"/>
                    <a:pt x="518835" y="269510"/>
                    <a:pt x="752452" y="293235"/>
                  </a:cubicBezTo>
                  <a:lnTo>
                    <a:pt x="811438" y="296214"/>
                  </a:lnTo>
                  <a:lnTo>
                    <a:pt x="811438" y="431864"/>
                  </a:lnTo>
                  <a:lnTo>
                    <a:pt x="738583" y="428185"/>
                  </a:lnTo>
                  <a:cubicBezTo>
                    <a:pt x="477605" y="401681"/>
                    <a:pt x="239556" y="297617"/>
                    <a:pt x="47849" y="139407"/>
                  </a:cubicBezTo>
                  <a:lnTo>
                    <a:pt x="0" y="95919"/>
                  </a:lnTo>
                  <a:lnTo>
                    <a:pt x="95919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9B443810-7A3E-4106-BC3E-B759867F11A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01205" y="4501142"/>
              <a:ext cx="1028042" cy="525057"/>
            </a:xfrm>
            <a:custGeom>
              <a:avLst/>
              <a:gdLst>
                <a:gd name="connsiteX0" fmla="*/ 928650 w 1028042"/>
                <a:gd name="connsiteY0" fmla="*/ 0 h 525057"/>
                <a:gd name="connsiteX1" fmla="*/ 1028042 w 1028042"/>
                <a:gd name="connsiteY1" fmla="*/ 99392 h 525057"/>
                <a:gd name="connsiteX2" fmla="*/ 958440 w 1028042"/>
                <a:gd name="connsiteY2" fmla="*/ 162650 h 525057"/>
                <a:gd name="connsiteX3" fmla="*/ 104175 w 1028042"/>
                <a:gd name="connsiteY3" fmla="*/ 519796 h 525057"/>
                <a:gd name="connsiteX4" fmla="*/ 0 w 1028042"/>
                <a:gd name="connsiteY4" fmla="*/ 525057 h 525057"/>
                <a:gd name="connsiteX5" fmla="*/ 0 w 1028042"/>
                <a:gd name="connsiteY5" fmla="*/ 384495 h 525057"/>
                <a:gd name="connsiteX6" fmla="*/ 89804 w 1028042"/>
                <a:gd name="connsiteY6" fmla="*/ 379960 h 525057"/>
                <a:gd name="connsiteX7" fmla="*/ 869029 w 1028042"/>
                <a:gd name="connsiteY7" fmla="*/ 54186 h 525057"/>
                <a:gd name="connsiteX8" fmla="*/ 928650 w 1028042"/>
                <a:gd name="connsiteY8" fmla="*/ 0 h 525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28042" h="525057">
                  <a:moveTo>
                    <a:pt x="928650" y="0"/>
                  </a:moveTo>
                  <a:lnTo>
                    <a:pt x="1028042" y="99392"/>
                  </a:lnTo>
                  <a:lnTo>
                    <a:pt x="958440" y="162650"/>
                  </a:lnTo>
                  <a:cubicBezTo>
                    <a:pt x="721347" y="358317"/>
                    <a:pt x="426940" y="487018"/>
                    <a:pt x="104175" y="519796"/>
                  </a:cubicBezTo>
                  <a:lnTo>
                    <a:pt x="0" y="525057"/>
                  </a:lnTo>
                  <a:lnTo>
                    <a:pt x="0" y="384495"/>
                  </a:lnTo>
                  <a:lnTo>
                    <a:pt x="89804" y="379960"/>
                  </a:lnTo>
                  <a:cubicBezTo>
                    <a:pt x="384216" y="350061"/>
                    <a:pt x="652763" y="232665"/>
                    <a:pt x="869029" y="54186"/>
                  </a:cubicBezTo>
                  <a:lnTo>
                    <a:pt x="92865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3CA9C882-E7FF-4F7C-A2BE-BA9064F9F9C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54293" y="4501142"/>
              <a:ext cx="1028041" cy="525057"/>
            </a:xfrm>
            <a:custGeom>
              <a:avLst/>
              <a:gdLst>
                <a:gd name="connsiteX0" fmla="*/ 99392 w 1028041"/>
                <a:gd name="connsiteY0" fmla="*/ 0 h 525057"/>
                <a:gd name="connsiteX1" fmla="*/ 159012 w 1028041"/>
                <a:gd name="connsiteY1" fmla="*/ 54186 h 525057"/>
                <a:gd name="connsiteX2" fmla="*/ 938237 w 1028041"/>
                <a:gd name="connsiteY2" fmla="*/ 379960 h 525057"/>
                <a:gd name="connsiteX3" fmla="*/ 1028041 w 1028041"/>
                <a:gd name="connsiteY3" fmla="*/ 384495 h 525057"/>
                <a:gd name="connsiteX4" fmla="*/ 1028041 w 1028041"/>
                <a:gd name="connsiteY4" fmla="*/ 525057 h 525057"/>
                <a:gd name="connsiteX5" fmla="*/ 923866 w 1028041"/>
                <a:gd name="connsiteY5" fmla="*/ 519796 h 525057"/>
                <a:gd name="connsiteX6" fmla="*/ 69601 w 1028041"/>
                <a:gd name="connsiteY6" fmla="*/ 162650 h 525057"/>
                <a:gd name="connsiteX7" fmla="*/ 0 w 1028041"/>
                <a:gd name="connsiteY7" fmla="*/ 99392 h 525057"/>
                <a:gd name="connsiteX8" fmla="*/ 99392 w 1028041"/>
                <a:gd name="connsiteY8" fmla="*/ 0 h 525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28041" h="525057">
                  <a:moveTo>
                    <a:pt x="99392" y="0"/>
                  </a:moveTo>
                  <a:lnTo>
                    <a:pt x="159012" y="54186"/>
                  </a:lnTo>
                  <a:cubicBezTo>
                    <a:pt x="375279" y="232665"/>
                    <a:pt x="643825" y="350061"/>
                    <a:pt x="938237" y="379960"/>
                  </a:cubicBezTo>
                  <a:lnTo>
                    <a:pt x="1028041" y="384495"/>
                  </a:lnTo>
                  <a:lnTo>
                    <a:pt x="1028041" y="525057"/>
                  </a:lnTo>
                  <a:lnTo>
                    <a:pt x="923866" y="519796"/>
                  </a:lnTo>
                  <a:cubicBezTo>
                    <a:pt x="601102" y="487018"/>
                    <a:pt x="306695" y="358317"/>
                    <a:pt x="69601" y="162650"/>
                  </a:cubicBezTo>
                  <a:lnTo>
                    <a:pt x="0" y="99392"/>
                  </a:lnTo>
                  <a:lnTo>
                    <a:pt x="99392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76459468"/>
      </p:ext>
    </p:extLst>
  </p:cSld>
  <p:clrMapOvr>
    <a:masterClrMapping/>
  </p:clrMapOvr>
  <p:transition spd="slow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9BB6991-A8BD-497E-9486-7E3BABBA550A}"/>
              </a:ext>
            </a:extLst>
          </p:cNvPr>
          <p:cNvSpPr txBox="1"/>
          <p:nvPr/>
        </p:nvSpPr>
        <p:spPr>
          <a:xfrm>
            <a:off x="695618" y="499253"/>
            <a:ext cx="2052000" cy="307777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i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팀원 소개 </a:t>
            </a:r>
            <a:r>
              <a:rPr lang="ko-KR" altLang="en-US" sz="1400" b="1" i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뿝</a:t>
            </a:r>
            <a:endParaRPr lang="ko-KR" altLang="en-US" sz="1400" b="1" i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99E2E3-41C3-4C47-87EA-02219D3E7EF4}"/>
              </a:ext>
            </a:extLst>
          </p:cNvPr>
          <p:cNvSpPr txBox="1"/>
          <p:nvPr/>
        </p:nvSpPr>
        <p:spPr>
          <a:xfrm>
            <a:off x="1440384" y="1759463"/>
            <a:ext cx="31797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cs typeface="Arial" pitchFamily="34" charset="0"/>
              </a:rPr>
              <a:t>조장 </a:t>
            </a:r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– </a:t>
            </a:r>
            <a:r>
              <a:rPr lang="ko-KR" altLang="en-US" dirty="0" err="1">
                <a:solidFill>
                  <a:schemeClr val="bg1"/>
                </a:solidFill>
                <a:cs typeface="Arial" pitchFamily="34" charset="0"/>
              </a:rPr>
              <a:t>박종관</a:t>
            </a:r>
            <a:endParaRPr lang="en-US" altLang="ko-KR" dirty="0">
              <a:solidFill>
                <a:schemeClr val="bg1"/>
              </a:solidFill>
              <a:cs typeface="Arial" pitchFamily="34" charset="0"/>
            </a:endParaRPr>
          </a:p>
          <a:p>
            <a:endParaRPr lang="en-US" altLang="ko-KR" dirty="0">
              <a:solidFill>
                <a:schemeClr val="bg1"/>
              </a:solidFill>
              <a:cs typeface="Arial" pitchFamily="34" charset="0"/>
            </a:endParaRPr>
          </a:p>
          <a:p>
            <a:r>
              <a:rPr lang="ko-KR" altLang="en-US" dirty="0">
                <a:solidFill>
                  <a:schemeClr val="bg1"/>
                </a:solidFill>
                <a:cs typeface="Arial" pitchFamily="34" charset="0"/>
              </a:rPr>
              <a:t>조원 </a:t>
            </a:r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– </a:t>
            </a:r>
            <a:r>
              <a:rPr lang="ko-KR" altLang="en-US" dirty="0" err="1">
                <a:solidFill>
                  <a:schemeClr val="bg1"/>
                </a:solidFill>
                <a:cs typeface="Arial" pitchFamily="34" charset="0"/>
              </a:rPr>
              <a:t>이은준</a:t>
            </a:r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, </a:t>
            </a:r>
            <a:r>
              <a:rPr lang="ko-KR" altLang="en-US" dirty="0" err="1">
                <a:solidFill>
                  <a:schemeClr val="bg1"/>
                </a:solidFill>
                <a:cs typeface="Arial" pitchFamily="34" charset="0"/>
              </a:rPr>
              <a:t>한윤택</a:t>
            </a:r>
            <a:endParaRPr lang="en-US" altLang="ko-KR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58E5F176-1E9C-4645-B5B5-FF67EEF04C78}"/>
              </a:ext>
            </a:extLst>
          </p:cNvPr>
          <p:cNvSpPr txBox="1">
            <a:spLocks/>
          </p:cNvSpPr>
          <p:nvPr/>
        </p:nvSpPr>
        <p:spPr>
          <a:xfrm>
            <a:off x="1901932" y="4504174"/>
            <a:ext cx="3684288" cy="1203290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10000"/>
              </a:lnSpc>
              <a:buNone/>
            </a:pPr>
            <a:r>
              <a:rPr lang="ko-KR" altLang="en-US" b="1" dirty="0" err="1">
                <a:solidFill>
                  <a:schemeClr val="bg1"/>
                </a:solidFill>
                <a:latin typeface="+mj-lt"/>
                <a:cs typeface="Arial" pitchFamily="34" charset="0"/>
              </a:rPr>
              <a:t>응애</a:t>
            </a:r>
            <a:r>
              <a:rPr lang="ko-KR" altLang="en-US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 저희 팀 </a:t>
            </a:r>
            <a:r>
              <a:rPr lang="ko-KR" altLang="en-US" b="1" dirty="0" err="1">
                <a:solidFill>
                  <a:schemeClr val="bg1"/>
                </a:solidFill>
                <a:latin typeface="+mj-lt"/>
                <a:cs typeface="Arial" pitchFamily="34" charset="0"/>
              </a:rPr>
              <a:t>잘봐주세요</a:t>
            </a:r>
            <a:endParaRPr lang="en-US" altLang="ko-KR" b="1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pic>
        <p:nvPicPr>
          <p:cNvPr id="5" name="그림 개체 틀 4">
            <a:extLst>
              <a:ext uri="{FF2B5EF4-FFF2-40B4-BE49-F238E27FC236}">
                <a16:creationId xmlns:a16="http://schemas.microsoft.com/office/drawing/2014/main" id="{B49DCF76-F07D-4306-A3C0-BAE085229410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23" t="8" r="11526" b="-8"/>
          <a:stretch/>
        </p:blipFill>
        <p:spPr>
          <a:xfrm rot="10800000">
            <a:off x="6229349" y="652463"/>
            <a:ext cx="5657850" cy="5054600"/>
          </a:xfrm>
        </p:spPr>
      </p:pic>
    </p:spTree>
    <p:extLst>
      <p:ext uri="{BB962C8B-B14F-4D97-AF65-F5344CB8AC3E}">
        <p14:creationId xmlns:p14="http://schemas.microsoft.com/office/powerpoint/2010/main" val="1303723782"/>
      </p:ext>
    </p:extLst>
  </p:cSld>
  <p:clrMapOvr>
    <a:masterClrMapping/>
  </p:clrMapOvr>
  <p:transition spd="slow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개체 틀 7">
            <a:extLst>
              <a:ext uri="{FF2B5EF4-FFF2-40B4-BE49-F238E27FC236}">
                <a16:creationId xmlns:a16="http://schemas.microsoft.com/office/drawing/2014/main" id="{33CA618F-09DB-4DC7-845C-1EFF69150D35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0890" t="1280" r="30890" b="35432"/>
          <a:stretch/>
        </p:blipFill>
        <p:spPr>
          <a:xfrm>
            <a:off x="4847861" y="4558"/>
            <a:ext cx="7344139" cy="6863603"/>
          </a:xfr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CE64619-59D8-4BC7-A952-325E2AD056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514" b="95833" l="8280" r="89809">
                        <a14:foregroundMark x1="46497" y1="10764" x2="45860" y2="10069"/>
                        <a14:foregroundMark x1="44586" y1="6250" x2="44586" y2="5903"/>
                        <a14:foregroundMark x1="47771" y1="4861" x2="45860" y2="5556"/>
                        <a14:foregroundMark x1="46497" y1="87153" x2="47134" y2="95833"/>
                        <a14:foregroundMark x1="47134" y1="95833" x2="52866" y2="88889"/>
                        <a14:backgroundMark x1="33758" y1="35764" x2="33758" y2="37500"/>
                        <a14:backgroundMark x1="64331" y1="35069" x2="64968" y2="38889"/>
                        <a14:backgroundMark x1="65605" y1="43403" x2="65605" y2="45833"/>
                        <a14:backgroundMark x1="64968" y1="52431" x2="63057" y2="57292"/>
                        <a14:backgroundMark x1="48408" y1="59375" x2="48408" y2="60417"/>
                        <a14:backgroundMark x1="32484" y1="50694" x2="33121" y2="4791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2335" t="-50104" r="2335" b="50104"/>
          <a:stretch/>
        </p:blipFill>
        <p:spPr>
          <a:xfrm>
            <a:off x="-1933113" y="-6799336"/>
            <a:ext cx="7442660" cy="13652778"/>
          </a:xfrm>
          <a:prstGeom prst="snip2DiagRect">
            <a:avLst/>
          </a:prstGeom>
        </p:spPr>
      </p:pic>
      <p:sp>
        <p:nvSpPr>
          <p:cNvPr id="10" name="직각 삼각형 9">
            <a:extLst>
              <a:ext uri="{FF2B5EF4-FFF2-40B4-BE49-F238E27FC236}">
                <a16:creationId xmlns:a16="http://schemas.microsoft.com/office/drawing/2014/main" id="{81C4E60B-4195-4930-854A-1A09C54E84D2}"/>
              </a:ext>
            </a:extLst>
          </p:cNvPr>
          <p:cNvSpPr/>
          <p:nvPr/>
        </p:nvSpPr>
        <p:spPr>
          <a:xfrm>
            <a:off x="4847861" y="0"/>
            <a:ext cx="2291787" cy="6853442"/>
          </a:xfrm>
          <a:custGeom>
            <a:avLst/>
            <a:gdLst>
              <a:gd name="connsiteX0" fmla="*/ 0 w 2258995"/>
              <a:gd name="connsiteY0" fmla="*/ 6853442 h 6853442"/>
              <a:gd name="connsiteX1" fmla="*/ 0 w 2258995"/>
              <a:gd name="connsiteY1" fmla="*/ 0 h 6853442"/>
              <a:gd name="connsiteX2" fmla="*/ 2258995 w 2258995"/>
              <a:gd name="connsiteY2" fmla="*/ 6853442 h 6853442"/>
              <a:gd name="connsiteX3" fmla="*/ 0 w 2258995"/>
              <a:gd name="connsiteY3" fmla="*/ 6853442 h 6853442"/>
              <a:gd name="connsiteX0" fmla="*/ 0 w 2291787"/>
              <a:gd name="connsiteY0" fmla="*/ 6911316 h 6911316"/>
              <a:gd name="connsiteX1" fmla="*/ 2291787 w 2291787"/>
              <a:gd name="connsiteY1" fmla="*/ 0 h 6911316"/>
              <a:gd name="connsiteX2" fmla="*/ 2258995 w 2291787"/>
              <a:gd name="connsiteY2" fmla="*/ 6911316 h 6911316"/>
              <a:gd name="connsiteX3" fmla="*/ 0 w 2291787"/>
              <a:gd name="connsiteY3" fmla="*/ 6911316 h 6911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91787" h="6911316">
                <a:moveTo>
                  <a:pt x="0" y="6911316"/>
                </a:moveTo>
                <a:lnTo>
                  <a:pt x="2291787" y="0"/>
                </a:lnTo>
                <a:lnTo>
                  <a:pt x="2258995" y="6911316"/>
                </a:lnTo>
                <a:lnTo>
                  <a:pt x="0" y="6911316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말풍선: 모서리가 둥근 사각형 14">
            <a:extLst>
              <a:ext uri="{FF2B5EF4-FFF2-40B4-BE49-F238E27FC236}">
                <a16:creationId xmlns:a16="http://schemas.microsoft.com/office/drawing/2014/main" id="{AC554A8F-78E5-4E2F-9A67-5514D332EA85}"/>
              </a:ext>
            </a:extLst>
          </p:cNvPr>
          <p:cNvSpPr/>
          <p:nvPr/>
        </p:nvSpPr>
        <p:spPr>
          <a:xfrm>
            <a:off x="3292033" y="371097"/>
            <a:ext cx="2379562" cy="1480852"/>
          </a:xfrm>
          <a:prstGeom prst="wedgeRoundRect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강남 기업 회사원</a:t>
            </a:r>
            <a:endParaRPr lang="en-US" altLang="ko-KR" dirty="0"/>
          </a:p>
          <a:p>
            <a:pPr algn="ctr"/>
            <a:r>
              <a:rPr lang="en-US" altLang="ko-KR" dirty="0"/>
              <a:t>A</a:t>
            </a:r>
            <a:r>
              <a:rPr lang="ko-KR" altLang="en-US" dirty="0"/>
              <a:t>군</a:t>
            </a:r>
          </a:p>
        </p:txBody>
      </p:sp>
      <p:sp>
        <p:nvSpPr>
          <p:cNvPr id="17" name="말풍선: 모서리가 둥근 사각형 16">
            <a:extLst>
              <a:ext uri="{FF2B5EF4-FFF2-40B4-BE49-F238E27FC236}">
                <a16:creationId xmlns:a16="http://schemas.microsoft.com/office/drawing/2014/main" id="{FA009305-B891-46AC-809A-09DB328D915B}"/>
              </a:ext>
            </a:extLst>
          </p:cNvPr>
          <p:cNvSpPr/>
          <p:nvPr/>
        </p:nvSpPr>
        <p:spPr>
          <a:xfrm flipH="1">
            <a:off x="6500627" y="4273694"/>
            <a:ext cx="2379562" cy="1480852"/>
          </a:xfrm>
          <a:prstGeom prst="wedgeRoundRect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유명 프리랜서</a:t>
            </a:r>
            <a:endParaRPr lang="en-US" altLang="ko-KR" dirty="0"/>
          </a:p>
          <a:p>
            <a:pPr algn="ctr"/>
            <a:r>
              <a:rPr lang="en-US" altLang="ko-KR" dirty="0"/>
              <a:t>B</a:t>
            </a:r>
            <a:r>
              <a:rPr lang="ko-KR" altLang="en-US" dirty="0"/>
              <a:t>양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DB60235-950F-4701-B242-F8FF417031D8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4705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ko-KR" altLang="en-US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786A68F2-1D2F-4669-939E-16A6C661E2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27053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89485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순서도: 대체 처리 37">
            <a:extLst>
              <a:ext uri="{FF2B5EF4-FFF2-40B4-BE49-F238E27FC236}">
                <a16:creationId xmlns:a16="http://schemas.microsoft.com/office/drawing/2014/main" id="{16B8D179-A304-4C10-941D-61D73A46F159}"/>
              </a:ext>
            </a:extLst>
          </p:cNvPr>
          <p:cNvSpPr/>
          <p:nvPr/>
        </p:nvSpPr>
        <p:spPr>
          <a:xfrm>
            <a:off x="4462413" y="5421285"/>
            <a:ext cx="3099015" cy="1102723"/>
          </a:xfrm>
          <a:prstGeom prst="flowChartAlternateProcess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D6579FB-80AA-4EBF-AE14-BA4BC4C2CF12}"/>
              </a:ext>
            </a:extLst>
          </p:cNvPr>
          <p:cNvSpPr txBox="1"/>
          <p:nvPr/>
        </p:nvSpPr>
        <p:spPr>
          <a:xfrm>
            <a:off x="4555929" y="5510981"/>
            <a:ext cx="2911981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5400" dirty="0">
                <a:solidFill>
                  <a:schemeClr val="bg1"/>
                </a:solidFill>
                <a:latin typeface="Lobster" panose="00000500000000000000" pitchFamily="2" charset="0"/>
                <a:cs typeface="Arial" pitchFamily="34" charset="0"/>
              </a:rPr>
              <a:t>Chapter</a:t>
            </a:r>
            <a:endParaRPr lang="ko-KR" altLang="en-US" sz="5400" dirty="0">
              <a:solidFill>
                <a:schemeClr val="bg1"/>
              </a:solidFill>
              <a:latin typeface="Lobster" panose="00000500000000000000" pitchFamily="2" charset="0"/>
              <a:cs typeface="Arial" pitchFamily="34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D82379A-4806-4E55-B404-F9EBA141895F}"/>
              </a:ext>
            </a:extLst>
          </p:cNvPr>
          <p:cNvGrpSpPr/>
          <p:nvPr/>
        </p:nvGrpSpPr>
        <p:grpSpPr>
          <a:xfrm>
            <a:off x="1438670" y="757180"/>
            <a:ext cx="4158717" cy="1135579"/>
            <a:chOff x="2898066" y="439125"/>
            <a:chExt cx="4158717" cy="1135579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7442BDF1-CEE2-4F3E-81B4-1FF8858D41FD}"/>
                </a:ext>
              </a:extLst>
            </p:cNvPr>
            <p:cNvGrpSpPr/>
            <p:nvPr/>
          </p:nvGrpSpPr>
          <p:grpSpPr>
            <a:xfrm>
              <a:off x="3957767" y="439125"/>
              <a:ext cx="3099016" cy="886162"/>
              <a:chOff x="3957767" y="480793"/>
              <a:chExt cx="3099016" cy="886162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3CF1E8A-B939-4C48-B657-DC9B30643A24}"/>
                  </a:ext>
                </a:extLst>
              </p:cNvPr>
              <p:cNvSpPr txBox="1"/>
              <p:nvPr/>
            </p:nvSpPr>
            <p:spPr>
              <a:xfrm>
                <a:off x="3957767" y="905290"/>
                <a:ext cx="309901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- </a:t>
                </a:r>
                <a:r>
                  <a:rPr lang="ko-KR" altLang="en-US" sz="1200" dirty="0">
                    <a:solidFill>
                      <a:schemeClr val="bg1"/>
                    </a:solidFill>
                    <a:cs typeface="Arial" pitchFamily="34" charset="0"/>
                  </a:rPr>
                  <a:t>코로나 감염이 유동인구와 관련이 있는지</a:t>
                </a:r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?</a:t>
                </a:r>
              </a:p>
              <a:p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- </a:t>
                </a:r>
                <a:r>
                  <a:rPr lang="ko-KR" altLang="en-US" sz="1200" dirty="0">
                    <a:solidFill>
                      <a:schemeClr val="bg1"/>
                    </a:solidFill>
                    <a:cs typeface="Arial" pitchFamily="34" charset="0"/>
                  </a:rPr>
                  <a:t>출퇴근길 밀집 현상에 관해</a:t>
                </a:r>
                <a:endParaRPr lang="en-US" altLang="ko-KR" sz="1200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4C43BF4-0643-4C68-A841-BECA7B930C64}"/>
                  </a:ext>
                </a:extLst>
              </p:cNvPr>
              <p:cNvSpPr txBox="1"/>
              <p:nvPr/>
            </p:nvSpPr>
            <p:spPr>
              <a:xfrm>
                <a:off x="3957767" y="480793"/>
                <a:ext cx="3099016" cy="5078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ko-KR" altLang="en-US" sz="2700" b="1" dirty="0">
                    <a:solidFill>
                      <a:schemeClr val="bg1"/>
                    </a:solidFill>
                    <a:cs typeface="Arial" pitchFamily="34" charset="0"/>
                  </a:rPr>
                  <a:t>주제 선정 이유</a:t>
                </a:r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23D0F0A-7EE6-4994-83A7-8EB91952FC61}"/>
                </a:ext>
              </a:extLst>
            </p:cNvPr>
            <p:cNvSpPr txBox="1"/>
            <p:nvPr/>
          </p:nvSpPr>
          <p:spPr>
            <a:xfrm>
              <a:off x="2898066" y="559041"/>
              <a:ext cx="1078173" cy="1015663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6000" b="1" dirty="0">
                  <a:solidFill>
                    <a:schemeClr val="accent1"/>
                  </a:solidFill>
                  <a:cs typeface="Arial" pitchFamily="34" charset="0"/>
                </a:rPr>
                <a:t>01</a:t>
              </a:r>
              <a:endParaRPr lang="ko-KR" altLang="en-US" sz="60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4CC4457-89DD-4352-AB51-0910BE740B17}"/>
              </a:ext>
            </a:extLst>
          </p:cNvPr>
          <p:cNvGrpSpPr/>
          <p:nvPr/>
        </p:nvGrpSpPr>
        <p:grpSpPr>
          <a:xfrm>
            <a:off x="6594613" y="757180"/>
            <a:ext cx="4158717" cy="1135579"/>
            <a:chOff x="2898066" y="439125"/>
            <a:chExt cx="4158717" cy="1135579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94400E63-7CF2-42AC-8806-617256EB6912}"/>
                </a:ext>
              </a:extLst>
            </p:cNvPr>
            <p:cNvGrpSpPr/>
            <p:nvPr/>
          </p:nvGrpSpPr>
          <p:grpSpPr>
            <a:xfrm>
              <a:off x="3957767" y="439125"/>
              <a:ext cx="3099016" cy="886162"/>
              <a:chOff x="3957767" y="480793"/>
              <a:chExt cx="3099016" cy="886162"/>
            </a:xfrm>
          </p:grpSpPr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7780D95-D665-4DC4-AA0D-8A329F59CF8F}"/>
                  </a:ext>
                </a:extLst>
              </p:cNvPr>
              <p:cNvSpPr txBox="1"/>
              <p:nvPr/>
            </p:nvSpPr>
            <p:spPr>
              <a:xfrm>
                <a:off x="3957767" y="905290"/>
                <a:ext cx="309901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indent="-171450">
                  <a:buFontTx/>
                  <a:buChar char="-"/>
                </a:pPr>
                <a:r>
                  <a:rPr lang="ko-KR" altLang="en-US" sz="1200" dirty="0">
                    <a:solidFill>
                      <a:schemeClr val="bg1"/>
                    </a:solidFill>
                    <a:cs typeface="Arial" pitchFamily="34" charset="0"/>
                  </a:rPr>
                  <a:t>서울시 대중교통 이용 현황</a:t>
                </a:r>
                <a:endParaRPr lang="en-US" altLang="ko-KR" sz="1200" dirty="0">
                  <a:solidFill>
                    <a:schemeClr val="bg1"/>
                  </a:solidFill>
                  <a:cs typeface="Arial" pitchFamily="34" charset="0"/>
                </a:endParaRPr>
              </a:p>
              <a:p>
                <a:pPr marL="171450" indent="-171450">
                  <a:buFontTx/>
                  <a:buChar char="-"/>
                </a:pPr>
                <a:r>
                  <a:rPr lang="ko-KR" altLang="en-US" sz="1200" dirty="0">
                    <a:solidFill>
                      <a:schemeClr val="bg1"/>
                    </a:solidFill>
                    <a:cs typeface="Arial" pitchFamily="34" charset="0"/>
                  </a:rPr>
                  <a:t>코로나 감염률</a:t>
                </a:r>
                <a:endParaRPr lang="en-US" altLang="ko-KR" sz="1200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4514232-7223-4172-8340-C5D1ABEC2389}"/>
                  </a:ext>
                </a:extLst>
              </p:cNvPr>
              <p:cNvSpPr txBox="1"/>
              <p:nvPr/>
            </p:nvSpPr>
            <p:spPr>
              <a:xfrm>
                <a:off x="3957767" y="480793"/>
                <a:ext cx="3099016" cy="5078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ko-KR" altLang="en-US" sz="2700" b="1" dirty="0">
                    <a:solidFill>
                      <a:schemeClr val="bg1"/>
                    </a:solidFill>
                    <a:cs typeface="Arial" pitchFamily="34" charset="0"/>
                  </a:rPr>
                  <a:t>데이터 분석 내용</a:t>
                </a:r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A24AFD4-45B5-4A01-808E-ACCCC4666910}"/>
                </a:ext>
              </a:extLst>
            </p:cNvPr>
            <p:cNvSpPr txBox="1"/>
            <p:nvPr/>
          </p:nvSpPr>
          <p:spPr>
            <a:xfrm>
              <a:off x="2898066" y="559041"/>
              <a:ext cx="1078173" cy="1015663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6000" b="1" dirty="0">
                  <a:solidFill>
                    <a:schemeClr val="accent1"/>
                  </a:solidFill>
                  <a:cs typeface="Arial" pitchFamily="34" charset="0"/>
                </a:rPr>
                <a:t>02</a:t>
              </a:r>
              <a:endParaRPr lang="ko-KR" altLang="en-US" sz="60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3B9A7D2-3EA3-4E35-9CBC-4733271531E1}"/>
              </a:ext>
            </a:extLst>
          </p:cNvPr>
          <p:cNvGrpSpPr/>
          <p:nvPr/>
        </p:nvGrpSpPr>
        <p:grpSpPr>
          <a:xfrm>
            <a:off x="1438670" y="2609314"/>
            <a:ext cx="4158717" cy="1135579"/>
            <a:chOff x="2898066" y="439125"/>
            <a:chExt cx="4158717" cy="1135579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7955FB79-F8E4-4F18-8080-3DE24CCA804D}"/>
                </a:ext>
              </a:extLst>
            </p:cNvPr>
            <p:cNvGrpSpPr/>
            <p:nvPr/>
          </p:nvGrpSpPr>
          <p:grpSpPr>
            <a:xfrm>
              <a:off x="3957767" y="439125"/>
              <a:ext cx="3099016" cy="886162"/>
              <a:chOff x="3957767" y="480793"/>
              <a:chExt cx="3099016" cy="886162"/>
            </a:xfrm>
          </p:grpSpPr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41CCF40-D437-40D9-845C-B0B4168CD5B4}"/>
                  </a:ext>
                </a:extLst>
              </p:cNvPr>
              <p:cNvSpPr txBox="1"/>
              <p:nvPr/>
            </p:nvSpPr>
            <p:spPr>
              <a:xfrm>
                <a:off x="3957767" y="905290"/>
                <a:ext cx="309901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indent="-171450">
                  <a:buFontTx/>
                  <a:buChar char="-"/>
                </a:pPr>
                <a:r>
                  <a:rPr lang="ko-KR" altLang="en-US" sz="1200" dirty="0">
                    <a:solidFill>
                      <a:schemeClr val="bg1"/>
                    </a:solidFill>
                    <a:cs typeface="Arial" pitchFamily="34" charset="0"/>
                  </a:rPr>
                  <a:t>코로나와 대중교통의 연관성</a:t>
                </a:r>
                <a:endParaRPr lang="en-US" altLang="ko-KR" sz="1200" dirty="0">
                  <a:solidFill>
                    <a:schemeClr val="bg1"/>
                  </a:solidFill>
                  <a:cs typeface="Arial" pitchFamily="34" charset="0"/>
                </a:endParaRPr>
              </a:p>
              <a:p>
                <a:pPr marL="171450" indent="-171450">
                  <a:buFontTx/>
                  <a:buChar char="-"/>
                </a:pPr>
                <a:r>
                  <a:rPr lang="ko-KR" altLang="en-US" sz="1200" dirty="0">
                    <a:solidFill>
                      <a:schemeClr val="bg1"/>
                    </a:solidFill>
                    <a:cs typeface="Arial" pitchFamily="34" charset="0"/>
                  </a:rPr>
                  <a:t>출퇴근길 밀집 현상 해소 대책</a:t>
                </a:r>
                <a:endParaRPr lang="en-US" altLang="ko-KR" sz="1200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4CA90938-346C-4188-8DD4-C58ECAFEBDF8}"/>
                  </a:ext>
                </a:extLst>
              </p:cNvPr>
              <p:cNvSpPr txBox="1"/>
              <p:nvPr/>
            </p:nvSpPr>
            <p:spPr>
              <a:xfrm>
                <a:off x="3957767" y="480793"/>
                <a:ext cx="3099016" cy="5078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ko-KR" altLang="en-US" sz="2700" b="1" dirty="0">
                    <a:solidFill>
                      <a:schemeClr val="bg1"/>
                    </a:solidFill>
                    <a:cs typeface="Arial" pitchFamily="34" charset="0"/>
                  </a:rPr>
                  <a:t>제안 도출</a:t>
                </a:r>
              </a:p>
            </p:txBody>
          </p:sp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0F28BDB-974B-465A-B46E-C9B3C11C2AE6}"/>
                </a:ext>
              </a:extLst>
            </p:cNvPr>
            <p:cNvSpPr txBox="1"/>
            <p:nvPr/>
          </p:nvSpPr>
          <p:spPr>
            <a:xfrm>
              <a:off x="2898066" y="559041"/>
              <a:ext cx="1078173" cy="1015663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6000" b="1" dirty="0">
                  <a:solidFill>
                    <a:schemeClr val="accent1"/>
                  </a:solidFill>
                  <a:cs typeface="Arial" pitchFamily="34" charset="0"/>
                </a:rPr>
                <a:t>03</a:t>
              </a:r>
              <a:endParaRPr lang="ko-KR" altLang="en-US" sz="60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D5CC248-FD84-48BD-8BD0-695C9D91BA8B}"/>
              </a:ext>
            </a:extLst>
          </p:cNvPr>
          <p:cNvGrpSpPr/>
          <p:nvPr/>
        </p:nvGrpSpPr>
        <p:grpSpPr>
          <a:xfrm>
            <a:off x="6594613" y="2609314"/>
            <a:ext cx="4158717" cy="1135579"/>
            <a:chOff x="2898066" y="439125"/>
            <a:chExt cx="4158717" cy="1135579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F4853625-75B9-4F6F-8850-21FD51A3F8C2}"/>
                </a:ext>
              </a:extLst>
            </p:cNvPr>
            <p:cNvGrpSpPr/>
            <p:nvPr/>
          </p:nvGrpSpPr>
          <p:grpSpPr>
            <a:xfrm>
              <a:off x="3957767" y="439125"/>
              <a:ext cx="3099016" cy="886162"/>
              <a:chOff x="3957767" y="480793"/>
              <a:chExt cx="3099016" cy="886162"/>
            </a:xfrm>
          </p:grpSpPr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01ECB12-E601-4E39-856B-9716D8F9596D}"/>
                  </a:ext>
                </a:extLst>
              </p:cNvPr>
              <p:cNvSpPr txBox="1"/>
              <p:nvPr/>
            </p:nvSpPr>
            <p:spPr>
              <a:xfrm>
                <a:off x="3957767" y="905290"/>
                <a:ext cx="309901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indent="-171450">
                  <a:buFontTx/>
                  <a:buChar char="-"/>
                </a:pPr>
                <a:r>
                  <a:rPr lang="ko-KR" altLang="en-US" sz="1200" dirty="0">
                    <a:solidFill>
                      <a:schemeClr val="bg1"/>
                    </a:solidFill>
                    <a:cs typeface="Arial" pitchFamily="34" charset="0"/>
                  </a:rPr>
                  <a:t>제안 </a:t>
                </a:r>
                <a:r>
                  <a:rPr lang="ko-KR" altLang="en-US" sz="1200" dirty="0" err="1">
                    <a:solidFill>
                      <a:schemeClr val="bg1"/>
                    </a:solidFill>
                    <a:cs typeface="Arial" pitchFamily="34" charset="0"/>
                  </a:rPr>
                  <a:t>기대점</a:t>
                </a:r>
                <a:endParaRPr lang="en-US" altLang="ko-KR" sz="1200" dirty="0">
                  <a:solidFill>
                    <a:schemeClr val="bg1"/>
                  </a:solidFill>
                  <a:cs typeface="Arial" pitchFamily="34" charset="0"/>
                </a:endParaRPr>
              </a:p>
              <a:p>
                <a:pPr marL="171450" indent="-171450">
                  <a:buFontTx/>
                  <a:buChar char="-"/>
                </a:pPr>
                <a:r>
                  <a:rPr lang="ko-KR" altLang="en-US" sz="1200" dirty="0">
                    <a:solidFill>
                      <a:schemeClr val="bg1"/>
                    </a:solidFill>
                    <a:cs typeface="Arial" pitchFamily="34" charset="0"/>
                  </a:rPr>
                  <a:t>자기 반성과 후기</a:t>
                </a:r>
                <a:endParaRPr lang="en-US" altLang="ko-KR" sz="1200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0D192CB-9424-40A2-9527-742654B8485C}"/>
                  </a:ext>
                </a:extLst>
              </p:cNvPr>
              <p:cNvSpPr txBox="1"/>
              <p:nvPr/>
            </p:nvSpPr>
            <p:spPr>
              <a:xfrm>
                <a:off x="3957767" y="480793"/>
                <a:ext cx="3099016" cy="5078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ko-KR" altLang="en-US" sz="2700" b="1" dirty="0">
                    <a:solidFill>
                      <a:schemeClr val="bg1"/>
                    </a:solidFill>
                    <a:cs typeface="Arial" pitchFamily="34" charset="0"/>
                  </a:rPr>
                  <a:t>총정리</a:t>
                </a:r>
              </a:p>
            </p:txBody>
          </p: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919EB3B-1F9F-4699-8BD7-9E95B9B171C9}"/>
                </a:ext>
              </a:extLst>
            </p:cNvPr>
            <p:cNvSpPr txBox="1"/>
            <p:nvPr/>
          </p:nvSpPr>
          <p:spPr>
            <a:xfrm>
              <a:off x="2898066" y="559041"/>
              <a:ext cx="1078173" cy="1015663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6000" b="1" dirty="0">
                  <a:solidFill>
                    <a:schemeClr val="accent1"/>
                  </a:solidFill>
                  <a:cs typeface="Arial" pitchFamily="34" charset="0"/>
                </a:rPr>
                <a:t>04</a:t>
              </a:r>
              <a:endParaRPr lang="ko-KR" altLang="en-US" sz="60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74815660"/>
      </p:ext>
    </p:extLst>
  </p:cSld>
  <p:clrMapOvr>
    <a:masterClrMapping/>
  </p:clrMapOvr>
  <p:transition spd="slow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0130" y="450656"/>
            <a:ext cx="5908314" cy="724247"/>
          </a:xfrm>
        </p:spPr>
        <p:txBody>
          <a:bodyPr/>
          <a:lstStyle/>
          <a:p>
            <a:r>
              <a: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주제 선정 이유</a:t>
            </a:r>
            <a:endParaRPr lang="en-US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C8D85C2-EEB8-44B9-9DB7-401C127DCEBC}"/>
              </a:ext>
            </a:extLst>
          </p:cNvPr>
          <p:cNvGrpSpPr/>
          <p:nvPr/>
        </p:nvGrpSpPr>
        <p:grpSpPr>
          <a:xfrm>
            <a:off x="1183686" y="1661363"/>
            <a:ext cx="4264394" cy="4313485"/>
            <a:chOff x="369152" y="1617134"/>
            <a:chExt cx="3546035" cy="3586857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C9FF700-40F9-4DC5-8239-9340121F75AF}"/>
                </a:ext>
              </a:extLst>
            </p:cNvPr>
            <p:cNvGrpSpPr/>
            <p:nvPr/>
          </p:nvGrpSpPr>
          <p:grpSpPr>
            <a:xfrm>
              <a:off x="926950" y="1617134"/>
              <a:ext cx="2049224" cy="852218"/>
              <a:chOff x="926950" y="1617134"/>
              <a:chExt cx="2049224" cy="852218"/>
            </a:xfrm>
          </p:grpSpPr>
          <p:sp>
            <p:nvSpPr>
              <p:cNvPr id="28" name="Rectangle 14">
                <a:extLst>
                  <a:ext uri="{FF2B5EF4-FFF2-40B4-BE49-F238E27FC236}">
                    <a16:creationId xmlns:a16="http://schemas.microsoft.com/office/drawing/2014/main" id="{3EEF846D-1D7E-4C66-BD94-0D644B3487CB}"/>
                  </a:ext>
                </a:extLst>
              </p:cNvPr>
              <p:cNvSpPr/>
              <p:nvPr/>
            </p:nvSpPr>
            <p:spPr>
              <a:xfrm rot="19949266">
                <a:off x="1199615" y="1717912"/>
                <a:ext cx="531261" cy="531261"/>
              </a:xfrm>
              <a:custGeom>
                <a:avLst/>
                <a:gdLst/>
                <a:ahLst/>
                <a:cxnLst/>
                <a:rect l="l" t="t" r="r" b="b"/>
                <a:pathLst>
                  <a:path w="3942192" h="3931865">
                    <a:moveTo>
                      <a:pt x="2826148" y="3448804"/>
                    </a:moveTo>
                    <a:lnTo>
                      <a:pt x="2826148" y="3556804"/>
                    </a:lnTo>
                    <a:lnTo>
                      <a:pt x="3042148" y="3556804"/>
                    </a:lnTo>
                    <a:lnTo>
                      <a:pt x="3042148" y="3448804"/>
                    </a:lnTo>
                    <a:close/>
                    <a:moveTo>
                      <a:pt x="890988" y="3448804"/>
                    </a:moveTo>
                    <a:lnTo>
                      <a:pt x="890988" y="3556804"/>
                    </a:lnTo>
                    <a:lnTo>
                      <a:pt x="1106988" y="3556804"/>
                    </a:lnTo>
                    <a:lnTo>
                      <a:pt x="1106988" y="3448804"/>
                    </a:lnTo>
                    <a:close/>
                    <a:moveTo>
                      <a:pt x="3528192" y="3439467"/>
                    </a:moveTo>
                    <a:lnTo>
                      <a:pt x="3528192" y="3547467"/>
                    </a:lnTo>
                    <a:lnTo>
                      <a:pt x="3744192" y="3547467"/>
                    </a:lnTo>
                    <a:lnTo>
                      <a:pt x="3744192" y="3439467"/>
                    </a:lnTo>
                    <a:close/>
                    <a:moveTo>
                      <a:pt x="198000" y="3439467"/>
                    </a:moveTo>
                    <a:lnTo>
                      <a:pt x="198000" y="3547467"/>
                    </a:lnTo>
                    <a:lnTo>
                      <a:pt x="414000" y="3547467"/>
                    </a:lnTo>
                    <a:lnTo>
                      <a:pt x="414000" y="3439467"/>
                    </a:lnTo>
                    <a:close/>
                    <a:moveTo>
                      <a:pt x="2826148" y="3206154"/>
                    </a:moveTo>
                    <a:lnTo>
                      <a:pt x="2826148" y="3314154"/>
                    </a:lnTo>
                    <a:lnTo>
                      <a:pt x="3042148" y="3314154"/>
                    </a:lnTo>
                    <a:lnTo>
                      <a:pt x="3042148" y="3206154"/>
                    </a:lnTo>
                    <a:close/>
                    <a:moveTo>
                      <a:pt x="890988" y="3206154"/>
                    </a:moveTo>
                    <a:lnTo>
                      <a:pt x="890988" y="3314154"/>
                    </a:lnTo>
                    <a:lnTo>
                      <a:pt x="1106988" y="3314154"/>
                    </a:lnTo>
                    <a:lnTo>
                      <a:pt x="1106988" y="3206154"/>
                    </a:lnTo>
                    <a:close/>
                    <a:moveTo>
                      <a:pt x="3528192" y="3196817"/>
                    </a:moveTo>
                    <a:lnTo>
                      <a:pt x="3528192" y="3304817"/>
                    </a:lnTo>
                    <a:lnTo>
                      <a:pt x="3744192" y="3304817"/>
                    </a:lnTo>
                    <a:lnTo>
                      <a:pt x="3744192" y="3196817"/>
                    </a:lnTo>
                    <a:close/>
                    <a:moveTo>
                      <a:pt x="198000" y="3196817"/>
                    </a:moveTo>
                    <a:lnTo>
                      <a:pt x="198000" y="3304817"/>
                    </a:lnTo>
                    <a:lnTo>
                      <a:pt x="414000" y="3304817"/>
                    </a:lnTo>
                    <a:lnTo>
                      <a:pt x="414000" y="3196817"/>
                    </a:lnTo>
                    <a:close/>
                    <a:moveTo>
                      <a:pt x="2070064" y="3046635"/>
                    </a:moveTo>
                    <a:lnTo>
                      <a:pt x="2070064" y="3154635"/>
                    </a:lnTo>
                    <a:lnTo>
                      <a:pt x="2286064" y="3154635"/>
                    </a:lnTo>
                    <a:lnTo>
                      <a:pt x="2286064" y="3046635"/>
                    </a:lnTo>
                    <a:close/>
                    <a:moveTo>
                      <a:pt x="1638016" y="3037298"/>
                    </a:moveTo>
                    <a:lnTo>
                      <a:pt x="1638016" y="3145298"/>
                    </a:lnTo>
                    <a:lnTo>
                      <a:pt x="1854016" y="3145298"/>
                    </a:lnTo>
                    <a:lnTo>
                      <a:pt x="1854016" y="3037298"/>
                    </a:lnTo>
                    <a:close/>
                    <a:moveTo>
                      <a:pt x="2826148" y="2963504"/>
                    </a:moveTo>
                    <a:lnTo>
                      <a:pt x="2826148" y="3071504"/>
                    </a:lnTo>
                    <a:lnTo>
                      <a:pt x="3042148" y="3071504"/>
                    </a:lnTo>
                    <a:lnTo>
                      <a:pt x="3042148" y="2963504"/>
                    </a:lnTo>
                    <a:close/>
                    <a:moveTo>
                      <a:pt x="890988" y="2963504"/>
                    </a:moveTo>
                    <a:lnTo>
                      <a:pt x="890988" y="3071504"/>
                    </a:lnTo>
                    <a:lnTo>
                      <a:pt x="1106988" y="3071504"/>
                    </a:lnTo>
                    <a:lnTo>
                      <a:pt x="1106988" y="2963504"/>
                    </a:lnTo>
                    <a:close/>
                    <a:moveTo>
                      <a:pt x="3528192" y="2954167"/>
                    </a:moveTo>
                    <a:lnTo>
                      <a:pt x="3528192" y="3062167"/>
                    </a:lnTo>
                    <a:lnTo>
                      <a:pt x="3744192" y="3062167"/>
                    </a:lnTo>
                    <a:lnTo>
                      <a:pt x="3744192" y="2954167"/>
                    </a:lnTo>
                    <a:close/>
                    <a:moveTo>
                      <a:pt x="198000" y="2954167"/>
                    </a:moveTo>
                    <a:lnTo>
                      <a:pt x="198000" y="3062167"/>
                    </a:lnTo>
                    <a:lnTo>
                      <a:pt x="414000" y="3062167"/>
                    </a:lnTo>
                    <a:lnTo>
                      <a:pt x="414000" y="2954167"/>
                    </a:lnTo>
                    <a:close/>
                    <a:moveTo>
                      <a:pt x="2070064" y="2803981"/>
                    </a:moveTo>
                    <a:lnTo>
                      <a:pt x="2070064" y="2911981"/>
                    </a:lnTo>
                    <a:lnTo>
                      <a:pt x="2286064" y="2911981"/>
                    </a:lnTo>
                    <a:lnTo>
                      <a:pt x="2286064" y="2803981"/>
                    </a:lnTo>
                    <a:close/>
                    <a:moveTo>
                      <a:pt x="1638016" y="2794644"/>
                    </a:moveTo>
                    <a:lnTo>
                      <a:pt x="1638016" y="2902644"/>
                    </a:lnTo>
                    <a:lnTo>
                      <a:pt x="1854016" y="2902644"/>
                    </a:lnTo>
                    <a:lnTo>
                      <a:pt x="1854016" y="2794644"/>
                    </a:lnTo>
                    <a:close/>
                    <a:moveTo>
                      <a:pt x="2826148" y="2720854"/>
                    </a:moveTo>
                    <a:lnTo>
                      <a:pt x="2826148" y="2828854"/>
                    </a:lnTo>
                    <a:lnTo>
                      <a:pt x="3042148" y="2828854"/>
                    </a:lnTo>
                    <a:lnTo>
                      <a:pt x="3042148" y="2720854"/>
                    </a:lnTo>
                    <a:close/>
                    <a:moveTo>
                      <a:pt x="890988" y="2720854"/>
                    </a:moveTo>
                    <a:lnTo>
                      <a:pt x="890988" y="2828854"/>
                    </a:lnTo>
                    <a:lnTo>
                      <a:pt x="1106988" y="2828854"/>
                    </a:lnTo>
                    <a:lnTo>
                      <a:pt x="1106988" y="2720854"/>
                    </a:lnTo>
                    <a:close/>
                    <a:moveTo>
                      <a:pt x="3528192" y="2711517"/>
                    </a:moveTo>
                    <a:lnTo>
                      <a:pt x="3528192" y="2819517"/>
                    </a:lnTo>
                    <a:lnTo>
                      <a:pt x="3744192" y="2819517"/>
                    </a:lnTo>
                    <a:lnTo>
                      <a:pt x="3744192" y="2711517"/>
                    </a:lnTo>
                    <a:close/>
                    <a:moveTo>
                      <a:pt x="198000" y="2711517"/>
                    </a:moveTo>
                    <a:lnTo>
                      <a:pt x="198000" y="2819517"/>
                    </a:lnTo>
                    <a:lnTo>
                      <a:pt x="414000" y="2819517"/>
                    </a:lnTo>
                    <a:lnTo>
                      <a:pt x="414000" y="2711517"/>
                    </a:lnTo>
                    <a:close/>
                    <a:moveTo>
                      <a:pt x="2070064" y="2561331"/>
                    </a:moveTo>
                    <a:lnTo>
                      <a:pt x="2070064" y="2669331"/>
                    </a:lnTo>
                    <a:lnTo>
                      <a:pt x="2286064" y="2669331"/>
                    </a:lnTo>
                    <a:lnTo>
                      <a:pt x="2286064" y="2561331"/>
                    </a:lnTo>
                    <a:close/>
                    <a:moveTo>
                      <a:pt x="1638016" y="2551994"/>
                    </a:moveTo>
                    <a:lnTo>
                      <a:pt x="1638016" y="2659994"/>
                    </a:lnTo>
                    <a:lnTo>
                      <a:pt x="1854016" y="2659994"/>
                    </a:lnTo>
                    <a:lnTo>
                      <a:pt x="1854016" y="2551994"/>
                    </a:lnTo>
                    <a:close/>
                    <a:moveTo>
                      <a:pt x="2826148" y="2478204"/>
                    </a:moveTo>
                    <a:lnTo>
                      <a:pt x="2826148" y="2586204"/>
                    </a:lnTo>
                    <a:lnTo>
                      <a:pt x="3042148" y="2586204"/>
                    </a:lnTo>
                    <a:lnTo>
                      <a:pt x="3042148" y="2478204"/>
                    </a:lnTo>
                    <a:close/>
                    <a:moveTo>
                      <a:pt x="890988" y="2478204"/>
                    </a:moveTo>
                    <a:lnTo>
                      <a:pt x="890988" y="2586204"/>
                    </a:lnTo>
                    <a:lnTo>
                      <a:pt x="1106988" y="2586204"/>
                    </a:lnTo>
                    <a:lnTo>
                      <a:pt x="1106988" y="2478204"/>
                    </a:lnTo>
                    <a:close/>
                    <a:moveTo>
                      <a:pt x="3528192" y="2468867"/>
                    </a:moveTo>
                    <a:lnTo>
                      <a:pt x="3528192" y="2576867"/>
                    </a:lnTo>
                    <a:lnTo>
                      <a:pt x="3744192" y="2576867"/>
                    </a:lnTo>
                    <a:lnTo>
                      <a:pt x="3744192" y="2468867"/>
                    </a:lnTo>
                    <a:close/>
                    <a:moveTo>
                      <a:pt x="198000" y="2468867"/>
                    </a:moveTo>
                    <a:lnTo>
                      <a:pt x="198000" y="2576867"/>
                    </a:lnTo>
                    <a:lnTo>
                      <a:pt x="414000" y="2576867"/>
                    </a:lnTo>
                    <a:lnTo>
                      <a:pt x="414000" y="2468867"/>
                    </a:lnTo>
                    <a:close/>
                    <a:moveTo>
                      <a:pt x="2070064" y="2318681"/>
                    </a:moveTo>
                    <a:lnTo>
                      <a:pt x="2070064" y="2426681"/>
                    </a:lnTo>
                    <a:lnTo>
                      <a:pt x="2286064" y="2426681"/>
                    </a:lnTo>
                    <a:lnTo>
                      <a:pt x="2286064" y="2318681"/>
                    </a:lnTo>
                    <a:close/>
                    <a:moveTo>
                      <a:pt x="1638016" y="2309344"/>
                    </a:moveTo>
                    <a:lnTo>
                      <a:pt x="1638016" y="2417344"/>
                    </a:lnTo>
                    <a:lnTo>
                      <a:pt x="1854016" y="2417344"/>
                    </a:lnTo>
                    <a:lnTo>
                      <a:pt x="1854016" y="2309344"/>
                    </a:lnTo>
                    <a:close/>
                    <a:moveTo>
                      <a:pt x="2826148" y="2235554"/>
                    </a:moveTo>
                    <a:lnTo>
                      <a:pt x="2826148" y="2343554"/>
                    </a:lnTo>
                    <a:lnTo>
                      <a:pt x="3042148" y="2343554"/>
                    </a:lnTo>
                    <a:lnTo>
                      <a:pt x="3042148" y="2235554"/>
                    </a:lnTo>
                    <a:close/>
                    <a:moveTo>
                      <a:pt x="890988" y="2235554"/>
                    </a:moveTo>
                    <a:lnTo>
                      <a:pt x="890988" y="2343554"/>
                    </a:lnTo>
                    <a:lnTo>
                      <a:pt x="1106988" y="2343554"/>
                    </a:lnTo>
                    <a:lnTo>
                      <a:pt x="1106988" y="2235554"/>
                    </a:lnTo>
                    <a:close/>
                    <a:moveTo>
                      <a:pt x="3528192" y="2226217"/>
                    </a:moveTo>
                    <a:lnTo>
                      <a:pt x="3528192" y="2334217"/>
                    </a:lnTo>
                    <a:lnTo>
                      <a:pt x="3744192" y="2334217"/>
                    </a:lnTo>
                    <a:lnTo>
                      <a:pt x="3744192" y="2226217"/>
                    </a:lnTo>
                    <a:close/>
                    <a:moveTo>
                      <a:pt x="198000" y="2226217"/>
                    </a:moveTo>
                    <a:lnTo>
                      <a:pt x="198000" y="2334217"/>
                    </a:lnTo>
                    <a:lnTo>
                      <a:pt x="414000" y="2334217"/>
                    </a:lnTo>
                    <a:lnTo>
                      <a:pt x="414000" y="2226217"/>
                    </a:lnTo>
                    <a:close/>
                    <a:moveTo>
                      <a:pt x="2070064" y="2076031"/>
                    </a:moveTo>
                    <a:lnTo>
                      <a:pt x="2070064" y="2184031"/>
                    </a:lnTo>
                    <a:lnTo>
                      <a:pt x="2286064" y="2184031"/>
                    </a:lnTo>
                    <a:lnTo>
                      <a:pt x="2286064" y="2076031"/>
                    </a:lnTo>
                    <a:close/>
                    <a:moveTo>
                      <a:pt x="1638016" y="2066694"/>
                    </a:moveTo>
                    <a:lnTo>
                      <a:pt x="1638016" y="2174694"/>
                    </a:lnTo>
                    <a:lnTo>
                      <a:pt x="1854016" y="2174694"/>
                    </a:lnTo>
                    <a:lnTo>
                      <a:pt x="1854016" y="2066694"/>
                    </a:lnTo>
                    <a:close/>
                    <a:moveTo>
                      <a:pt x="2826148" y="1992904"/>
                    </a:moveTo>
                    <a:lnTo>
                      <a:pt x="2826148" y="2100904"/>
                    </a:lnTo>
                    <a:lnTo>
                      <a:pt x="3042148" y="2100904"/>
                    </a:lnTo>
                    <a:lnTo>
                      <a:pt x="3042148" y="1992904"/>
                    </a:lnTo>
                    <a:close/>
                    <a:moveTo>
                      <a:pt x="890988" y="1992904"/>
                    </a:moveTo>
                    <a:lnTo>
                      <a:pt x="890988" y="2100904"/>
                    </a:lnTo>
                    <a:lnTo>
                      <a:pt x="1106988" y="2100904"/>
                    </a:lnTo>
                    <a:lnTo>
                      <a:pt x="1106988" y="1992904"/>
                    </a:lnTo>
                    <a:close/>
                    <a:moveTo>
                      <a:pt x="3528192" y="1983567"/>
                    </a:moveTo>
                    <a:lnTo>
                      <a:pt x="3528192" y="2091567"/>
                    </a:lnTo>
                    <a:lnTo>
                      <a:pt x="3744192" y="2091567"/>
                    </a:lnTo>
                    <a:lnTo>
                      <a:pt x="3744192" y="1983567"/>
                    </a:lnTo>
                    <a:close/>
                    <a:moveTo>
                      <a:pt x="198000" y="1983567"/>
                    </a:moveTo>
                    <a:lnTo>
                      <a:pt x="198000" y="2091567"/>
                    </a:lnTo>
                    <a:lnTo>
                      <a:pt x="414000" y="2091567"/>
                    </a:lnTo>
                    <a:lnTo>
                      <a:pt x="414000" y="1983567"/>
                    </a:lnTo>
                    <a:close/>
                    <a:moveTo>
                      <a:pt x="2070064" y="1833381"/>
                    </a:moveTo>
                    <a:lnTo>
                      <a:pt x="2070064" y="1941381"/>
                    </a:lnTo>
                    <a:lnTo>
                      <a:pt x="2286064" y="1941381"/>
                    </a:lnTo>
                    <a:lnTo>
                      <a:pt x="2286064" y="1833381"/>
                    </a:lnTo>
                    <a:close/>
                    <a:moveTo>
                      <a:pt x="1638016" y="1824044"/>
                    </a:moveTo>
                    <a:lnTo>
                      <a:pt x="1638016" y="1932044"/>
                    </a:lnTo>
                    <a:lnTo>
                      <a:pt x="1854016" y="1932044"/>
                    </a:lnTo>
                    <a:lnTo>
                      <a:pt x="1854016" y="1824044"/>
                    </a:lnTo>
                    <a:close/>
                    <a:moveTo>
                      <a:pt x="2826148" y="1750254"/>
                    </a:moveTo>
                    <a:lnTo>
                      <a:pt x="2826148" y="1858254"/>
                    </a:lnTo>
                    <a:lnTo>
                      <a:pt x="3042148" y="1858254"/>
                    </a:lnTo>
                    <a:lnTo>
                      <a:pt x="3042148" y="1750254"/>
                    </a:lnTo>
                    <a:close/>
                    <a:moveTo>
                      <a:pt x="890988" y="1750254"/>
                    </a:moveTo>
                    <a:lnTo>
                      <a:pt x="890988" y="1858254"/>
                    </a:lnTo>
                    <a:lnTo>
                      <a:pt x="1106988" y="1858254"/>
                    </a:lnTo>
                    <a:lnTo>
                      <a:pt x="1106988" y="1750254"/>
                    </a:lnTo>
                    <a:close/>
                    <a:moveTo>
                      <a:pt x="3528192" y="1740917"/>
                    </a:moveTo>
                    <a:lnTo>
                      <a:pt x="3528192" y="1848917"/>
                    </a:lnTo>
                    <a:lnTo>
                      <a:pt x="3744192" y="1848917"/>
                    </a:lnTo>
                    <a:lnTo>
                      <a:pt x="3744192" y="1740917"/>
                    </a:lnTo>
                    <a:close/>
                    <a:moveTo>
                      <a:pt x="198000" y="1740917"/>
                    </a:moveTo>
                    <a:lnTo>
                      <a:pt x="198000" y="1848917"/>
                    </a:lnTo>
                    <a:lnTo>
                      <a:pt x="414000" y="1848917"/>
                    </a:lnTo>
                    <a:lnTo>
                      <a:pt x="414000" y="1740917"/>
                    </a:lnTo>
                    <a:close/>
                    <a:moveTo>
                      <a:pt x="2070064" y="1590731"/>
                    </a:moveTo>
                    <a:lnTo>
                      <a:pt x="2070064" y="1698731"/>
                    </a:lnTo>
                    <a:lnTo>
                      <a:pt x="2286064" y="1698731"/>
                    </a:lnTo>
                    <a:lnTo>
                      <a:pt x="2286064" y="1590731"/>
                    </a:lnTo>
                    <a:close/>
                    <a:moveTo>
                      <a:pt x="1638016" y="1581394"/>
                    </a:moveTo>
                    <a:lnTo>
                      <a:pt x="1638016" y="1689394"/>
                    </a:lnTo>
                    <a:lnTo>
                      <a:pt x="1854016" y="1689394"/>
                    </a:lnTo>
                    <a:lnTo>
                      <a:pt x="1854016" y="1581394"/>
                    </a:lnTo>
                    <a:close/>
                    <a:moveTo>
                      <a:pt x="3330192" y="1507604"/>
                    </a:moveTo>
                    <a:lnTo>
                      <a:pt x="3942192" y="1507604"/>
                    </a:lnTo>
                    <a:lnTo>
                      <a:pt x="3942192" y="3931865"/>
                    </a:lnTo>
                    <a:lnTo>
                      <a:pt x="3330192" y="3931865"/>
                    </a:lnTo>
                    <a:close/>
                    <a:moveTo>
                      <a:pt x="2826148" y="1507604"/>
                    </a:moveTo>
                    <a:lnTo>
                      <a:pt x="2826148" y="1615604"/>
                    </a:lnTo>
                    <a:lnTo>
                      <a:pt x="3042148" y="1615604"/>
                    </a:lnTo>
                    <a:lnTo>
                      <a:pt x="3042148" y="1507604"/>
                    </a:lnTo>
                    <a:close/>
                    <a:moveTo>
                      <a:pt x="890988" y="1507604"/>
                    </a:moveTo>
                    <a:lnTo>
                      <a:pt x="890988" y="1615604"/>
                    </a:lnTo>
                    <a:lnTo>
                      <a:pt x="1106988" y="1615604"/>
                    </a:lnTo>
                    <a:lnTo>
                      <a:pt x="1106988" y="1507604"/>
                    </a:lnTo>
                    <a:close/>
                    <a:moveTo>
                      <a:pt x="0" y="1507604"/>
                    </a:moveTo>
                    <a:lnTo>
                      <a:pt x="612000" y="1507604"/>
                    </a:lnTo>
                    <a:lnTo>
                      <a:pt x="612000" y="3931865"/>
                    </a:lnTo>
                    <a:lnTo>
                      <a:pt x="0" y="3931865"/>
                    </a:lnTo>
                    <a:close/>
                    <a:moveTo>
                      <a:pt x="2070064" y="1348081"/>
                    </a:moveTo>
                    <a:lnTo>
                      <a:pt x="2070064" y="1456081"/>
                    </a:lnTo>
                    <a:lnTo>
                      <a:pt x="2286064" y="1456081"/>
                    </a:lnTo>
                    <a:lnTo>
                      <a:pt x="2286064" y="1348081"/>
                    </a:lnTo>
                    <a:close/>
                    <a:moveTo>
                      <a:pt x="1638016" y="1338744"/>
                    </a:moveTo>
                    <a:lnTo>
                      <a:pt x="1638016" y="1446744"/>
                    </a:lnTo>
                    <a:lnTo>
                      <a:pt x="1854016" y="1446744"/>
                    </a:lnTo>
                    <a:lnTo>
                      <a:pt x="1854016" y="1338744"/>
                    </a:lnTo>
                    <a:close/>
                    <a:moveTo>
                      <a:pt x="2628148" y="1267865"/>
                    </a:moveTo>
                    <a:lnTo>
                      <a:pt x="3240148" y="1267865"/>
                    </a:lnTo>
                    <a:lnTo>
                      <a:pt x="3240148" y="3931865"/>
                    </a:lnTo>
                    <a:lnTo>
                      <a:pt x="2628148" y="3931865"/>
                    </a:lnTo>
                    <a:close/>
                    <a:moveTo>
                      <a:pt x="692988" y="1267865"/>
                    </a:moveTo>
                    <a:lnTo>
                      <a:pt x="1304988" y="1267865"/>
                    </a:lnTo>
                    <a:lnTo>
                      <a:pt x="1304988" y="3931865"/>
                    </a:lnTo>
                    <a:lnTo>
                      <a:pt x="692988" y="3931865"/>
                    </a:lnTo>
                    <a:close/>
                    <a:moveTo>
                      <a:pt x="2070064" y="1105431"/>
                    </a:moveTo>
                    <a:lnTo>
                      <a:pt x="2070064" y="1213431"/>
                    </a:lnTo>
                    <a:lnTo>
                      <a:pt x="2286064" y="1213431"/>
                    </a:lnTo>
                    <a:lnTo>
                      <a:pt x="2286064" y="1105431"/>
                    </a:lnTo>
                    <a:close/>
                    <a:moveTo>
                      <a:pt x="1638016" y="1096094"/>
                    </a:moveTo>
                    <a:lnTo>
                      <a:pt x="1638016" y="1204094"/>
                    </a:lnTo>
                    <a:lnTo>
                      <a:pt x="1854016" y="1204094"/>
                    </a:lnTo>
                    <a:lnTo>
                      <a:pt x="1854016" y="1096094"/>
                    </a:lnTo>
                    <a:close/>
                    <a:moveTo>
                      <a:pt x="2070064" y="862781"/>
                    </a:moveTo>
                    <a:lnTo>
                      <a:pt x="2070064" y="970781"/>
                    </a:lnTo>
                    <a:lnTo>
                      <a:pt x="2286064" y="970781"/>
                    </a:lnTo>
                    <a:lnTo>
                      <a:pt x="2286064" y="862781"/>
                    </a:lnTo>
                    <a:close/>
                    <a:moveTo>
                      <a:pt x="1638016" y="853444"/>
                    </a:moveTo>
                    <a:lnTo>
                      <a:pt x="1638016" y="961444"/>
                    </a:lnTo>
                    <a:lnTo>
                      <a:pt x="1854016" y="961444"/>
                    </a:lnTo>
                    <a:lnTo>
                      <a:pt x="1854016" y="853444"/>
                    </a:lnTo>
                    <a:close/>
                    <a:moveTo>
                      <a:pt x="1883174" y="0"/>
                    </a:moveTo>
                    <a:lnTo>
                      <a:pt x="2040907" y="0"/>
                    </a:lnTo>
                    <a:lnTo>
                      <a:pt x="2040907" y="355600"/>
                    </a:lnTo>
                    <a:lnTo>
                      <a:pt x="2178064" y="355600"/>
                    </a:lnTo>
                    <a:lnTo>
                      <a:pt x="2178064" y="596007"/>
                    </a:lnTo>
                    <a:lnTo>
                      <a:pt x="2538104" y="596007"/>
                    </a:lnTo>
                    <a:lnTo>
                      <a:pt x="2538104" y="3931865"/>
                    </a:lnTo>
                    <a:lnTo>
                      <a:pt x="2142040" y="3931865"/>
                    </a:lnTo>
                    <a:lnTo>
                      <a:pt x="2142040" y="3291036"/>
                    </a:lnTo>
                    <a:lnTo>
                      <a:pt x="1782040" y="3291036"/>
                    </a:lnTo>
                    <a:lnTo>
                      <a:pt x="1782040" y="3931865"/>
                    </a:lnTo>
                    <a:lnTo>
                      <a:pt x="1385976" y="3931865"/>
                    </a:lnTo>
                    <a:lnTo>
                      <a:pt x="1385976" y="596007"/>
                    </a:lnTo>
                    <a:lnTo>
                      <a:pt x="1746016" y="596007"/>
                    </a:lnTo>
                    <a:lnTo>
                      <a:pt x="1746016" y="355600"/>
                    </a:lnTo>
                    <a:lnTo>
                      <a:pt x="1883174" y="35560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9" name="Right Triangle 13">
                <a:extLst>
                  <a:ext uri="{FF2B5EF4-FFF2-40B4-BE49-F238E27FC236}">
                    <a16:creationId xmlns:a16="http://schemas.microsoft.com/office/drawing/2014/main" id="{FFABDEA5-01DB-4DBB-BF31-AB1D121E058D}"/>
                  </a:ext>
                </a:extLst>
              </p:cNvPr>
              <p:cNvSpPr/>
              <p:nvPr/>
            </p:nvSpPr>
            <p:spPr>
              <a:xfrm>
                <a:off x="1823542" y="1617134"/>
                <a:ext cx="504056" cy="504056"/>
              </a:xfrm>
              <a:custGeom>
                <a:avLst/>
                <a:gdLst/>
                <a:ahLst/>
                <a:cxnLst/>
                <a:rect l="l" t="t" r="r" b="b"/>
                <a:pathLst>
                  <a:path w="3888432" h="3921971">
                    <a:moveTo>
                      <a:pt x="3379043" y="3254688"/>
                    </a:moveTo>
                    <a:lnTo>
                      <a:pt x="3379043" y="3462328"/>
                    </a:lnTo>
                    <a:lnTo>
                      <a:pt x="3628183" y="3462328"/>
                    </a:lnTo>
                    <a:lnTo>
                      <a:pt x="3628183" y="3254688"/>
                    </a:lnTo>
                    <a:close/>
                    <a:moveTo>
                      <a:pt x="2945132" y="3254688"/>
                    </a:moveTo>
                    <a:lnTo>
                      <a:pt x="2945132" y="3462328"/>
                    </a:lnTo>
                    <a:lnTo>
                      <a:pt x="3194272" y="3462328"/>
                    </a:lnTo>
                    <a:lnTo>
                      <a:pt x="3194272" y="3254688"/>
                    </a:lnTo>
                    <a:close/>
                    <a:moveTo>
                      <a:pt x="2514947" y="3254688"/>
                    </a:moveTo>
                    <a:lnTo>
                      <a:pt x="2514947" y="3462328"/>
                    </a:lnTo>
                    <a:lnTo>
                      <a:pt x="2764087" y="3462328"/>
                    </a:lnTo>
                    <a:lnTo>
                      <a:pt x="2764087" y="3254688"/>
                    </a:lnTo>
                    <a:close/>
                    <a:moveTo>
                      <a:pt x="3379043" y="2864535"/>
                    </a:moveTo>
                    <a:lnTo>
                      <a:pt x="3379043" y="3072175"/>
                    </a:lnTo>
                    <a:lnTo>
                      <a:pt x="3628183" y="3072175"/>
                    </a:lnTo>
                    <a:lnTo>
                      <a:pt x="3628183" y="2864535"/>
                    </a:lnTo>
                    <a:close/>
                    <a:moveTo>
                      <a:pt x="2945132" y="2864535"/>
                    </a:moveTo>
                    <a:lnTo>
                      <a:pt x="2945132" y="3072175"/>
                    </a:lnTo>
                    <a:lnTo>
                      <a:pt x="3194272" y="3072175"/>
                    </a:lnTo>
                    <a:lnTo>
                      <a:pt x="3194272" y="2864535"/>
                    </a:lnTo>
                    <a:close/>
                    <a:moveTo>
                      <a:pt x="2514947" y="2864535"/>
                    </a:moveTo>
                    <a:lnTo>
                      <a:pt x="2514947" y="3072175"/>
                    </a:lnTo>
                    <a:lnTo>
                      <a:pt x="2764087" y="3072175"/>
                    </a:lnTo>
                    <a:lnTo>
                      <a:pt x="2764087" y="2864535"/>
                    </a:lnTo>
                    <a:close/>
                    <a:moveTo>
                      <a:pt x="1945832" y="2577619"/>
                    </a:moveTo>
                    <a:lnTo>
                      <a:pt x="1945832" y="2937659"/>
                    </a:lnTo>
                    <a:lnTo>
                      <a:pt x="2124754" y="2937659"/>
                    </a:lnTo>
                    <a:lnTo>
                      <a:pt x="2124754" y="2577619"/>
                    </a:lnTo>
                    <a:close/>
                    <a:moveTo>
                      <a:pt x="1531681" y="2577619"/>
                    </a:moveTo>
                    <a:lnTo>
                      <a:pt x="1531681" y="2937659"/>
                    </a:lnTo>
                    <a:lnTo>
                      <a:pt x="1710603" y="2937659"/>
                    </a:lnTo>
                    <a:lnTo>
                      <a:pt x="1710603" y="2577619"/>
                    </a:lnTo>
                    <a:close/>
                    <a:moveTo>
                      <a:pt x="1117528" y="2577619"/>
                    </a:moveTo>
                    <a:lnTo>
                      <a:pt x="1117528" y="2937659"/>
                    </a:lnTo>
                    <a:lnTo>
                      <a:pt x="1296450" y="2937659"/>
                    </a:lnTo>
                    <a:lnTo>
                      <a:pt x="1296450" y="2577619"/>
                    </a:lnTo>
                    <a:close/>
                    <a:moveTo>
                      <a:pt x="703375" y="2577619"/>
                    </a:moveTo>
                    <a:lnTo>
                      <a:pt x="703375" y="2937659"/>
                    </a:lnTo>
                    <a:lnTo>
                      <a:pt x="882297" y="2937659"/>
                    </a:lnTo>
                    <a:lnTo>
                      <a:pt x="882297" y="2577619"/>
                    </a:lnTo>
                    <a:close/>
                    <a:moveTo>
                      <a:pt x="289222" y="2577619"/>
                    </a:moveTo>
                    <a:lnTo>
                      <a:pt x="289222" y="2937659"/>
                    </a:lnTo>
                    <a:lnTo>
                      <a:pt x="468144" y="2937659"/>
                    </a:lnTo>
                    <a:lnTo>
                      <a:pt x="468144" y="2577619"/>
                    </a:lnTo>
                    <a:close/>
                    <a:moveTo>
                      <a:pt x="3379043" y="2474382"/>
                    </a:moveTo>
                    <a:lnTo>
                      <a:pt x="3379043" y="2682022"/>
                    </a:lnTo>
                    <a:lnTo>
                      <a:pt x="3628183" y="2682022"/>
                    </a:lnTo>
                    <a:lnTo>
                      <a:pt x="3628183" y="2474382"/>
                    </a:lnTo>
                    <a:close/>
                    <a:moveTo>
                      <a:pt x="2945132" y="2474382"/>
                    </a:moveTo>
                    <a:lnTo>
                      <a:pt x="2945132" y="2682022"/>
                    </a:lnTo>
                    <a:lnTo>
                      <a:pt x="3194272" y="2682022"/>
                    </a:lnTo>
                    <a:lnTo>
                      <a:pt x="3194272" y="2474382"/>
                    </a:lnTo>
                    <a:close/>
                    <a:moveTo>
                      <a:pt x="2514947" y="2474382"/>
                    </a:moveTo>
                    <a:lnTo>
                      <a:pt x="2514947" y="2682022"/>
                    </a:lnTo>
                    <a:lnTo>
                      <a:pt x="2764087" y="2682022"/>
                    </a:lnTo>
                    <a:lnTo>
                      <a:pt x="2764087" y="2474382"/>
                    </a:lnTo>
                    <a:close/>
                    <a:moveTo>
                      <a:pt x="3379043" y="2084229"/>
                    </a:moveTo>
                    <a:lnTo>
                      <a:pt x="3379043" y="2291869"/>
                    </a:lnTo>
                    <a:lnTo>
                      <a:pt x="3628183" y="2291869"/>
                    </a:lnTo>
                    <a:lnTo>
                      <a:pt x="3628183" y="2084229"/>
                    </a:lnTo>
                    <a:close/>
                    <a:moveTo>
                      <a:pt x="2945132" y="2084229"/>
                    </a:moveTo>
                    <a:lnTo>
                      <a:pt x="2945132" y="2291869"/>
                    </a:lnTo>
                    <a:lnTo>
                      <a:pt x="3194272" y="2291869"/>
                    </a:lnTo>
                    <a:lnTo>
                      <a:pt x="3194272" y="2084229"/>
                    </a:lnTo>
                    <a:close/>
                    <a:moveTo>
                      <a:pt x="2514947" y="2084229"/>
                    </a:moveTo>
                    <a:lnTo>
                      <a:pt x="2514947" y="2291869"/>
                    </a:lnTo>
                    <a:lnTo>
                      <a:pt x="2764087" y="2291869"/>
                    </a:lnTo>
                    <a:lnTo>
                      <a:pt x="2764087" y="2084229"/>
                    </a:lnTo>
                    <a:close/>
                    <a:moveTo>
                      <a:pt x="2124144" y="1714020"/>
                    </a:moveTo>
                    <a:lnTo>
                      <a:pt x="2124144" y="2164020"/>
                    </a:lnTo>
                    <a:lnTo>
                      <a:pt x="1296144" y="2164020"/>
                    </a:lnTo>
                    <a:close/>
                    <a:moveTo>
                      <a:pt x="197090" y="609603"/>
                    </a:moveTo>
                    <a:lnTo>
                      <a:pt x="525322" y="609603"/>
                    </a:lnTo>
                    <a:lnTo>
                      <a:pt x="584058" y="2101023"/>
                    </a:lnTo>
                    <a:lnTo>
                      <a:pt x="1296144" y="1714020"/>
                    </a:lnTo>
                    <a:lnTo>
                      <a:pt x="1296144" y="2164020"/>
                    </a:lnTo>
                    <a:lnTo>
                      <a:pt x="586539" y="2164020"/>
                    </a:lnTo>
                    <a:lnTo>
                      <a:pt x="590547" y="2265787"/>
                    </a:lnTo>
                    <a:lnTo>
                      <a:pt x="2232248" y="2265787"/>
                    </a:lnTo>
                    <a:lnTo>
                      <a:pt x="2232248" y="1954513"/>
                    </a:lnTo>
                    <a:lnTo>
                      <a:pt x="2232248" y="1054513"/>
                    </a:lnTo>
                    <a:lnTo>
                      <a:pt x="3888248" y="1954513"/>
                    </a:lnTo>
                    <a:lnTo>
                      <a:pt x="3888432" y="1954513"/>
                    </a:lnTo>
                    <a:lnTo>
                      <a:pt x="3888432" y="3921971"/>
                    </a:lnTo>
                    <a:lnTo>
                      <a:pt x="2304256" y="3921971"/>
                    </a:lnTo>
                    <a:lnTo>
                      <a:pt x="2232248" y="3921971"/>
                    </a:lnTo>
                    <a:lnTo>
                      <a:pt x="772857" y="3921971"/>
                    </a:lnTo>
                    <a:lnTo>
                      <a:pt x="772857" y="3290059"/>
                    </a:lnTo>
                    <a:lnTo>
                      <a:pt x="361206" y="3290059"/>
                    </a:lnTo>
                    <a:lnTo>
                      <a:pt x="361206" y="3921971"/>
                    </a:lnTo>
                    <a:lnTo>
                      <a:pt x="0" y="3921971"/>
                    </a:lnTo>
                    <a:lnTo>
                      <a:pt x="0" y="2265787"/>
                    </a:lnTo>
                    <a:lnTo>
                      <a:pt x="131865" y="2265787"/>
                    </a:lnTo>
                    <a:close/>
                    <a:moveTo>
                      <a:pt x="929888" y="0"/>
                    </a:moveTo>
                    <a:cubicBezTo>
                      <a:pt x="1019595" y="0"/>
                      <a:pt x="1124659" y="30463"/>
                      <a:pt x="1166726" y="102575"/>
                    </a:cubicBezTo>
                    <a:cubicBezTo>
                      <a:pt x="1212070" y="48192"/>
                      <a:pt x="1255094" y="19511"/>
                      <a:pt x="1304210" y="14210"/>
                    </a:cubicBezTo>
                    <a:cubicBezTo>
                      <a:pt x="1353326" y="8909"/>
                      <a:pt x="1418945" y="35057"/>
                      <a:pt x="1461423" y="70767"/>
                    </a:cubicBezTo>
                    <a:cubicBezTo>
                      <a:pt x="1500648" y="39845"/>
                      <a:pt x="1550404" y="23049"/>
                      <a:pt x="1604082" y="23049"/>
                    </a:cubicBezTo>
                    <a:cubicBezTo>
                      <a:pt x="1692530" y="23049"/>
                      <a:pt x="1770327" y="68651"/>
                      <a:pt x="1814928" y="137833"/>
                    </a:cubicBezTo>
                    <a:cubicBezTo>
                      <a:pt x="1859765" y="69447"/>
                      <a:pt x="1937139" y="24416"/>
                      <a:pt x="2025031" y="24416"/>
                    </a:cubicBezTo>
                    <a:cubicBezTo>
                      <a:pt x="2135143" y="24416"/>
                      <a:pt x="2228747" y="95092"/>
                      <a:pt x="2261925" y="193913"/>
                    </a:cubicBezTo>
                    <a:cubicBezTo>
                      <a:pt x="2262329" y="193791"/>
                      <a:pt x="2262735" y="193790"/>
                      <a:pt x="2263140" y="193790"/>
                    </a:cubicBezTo>
                    <a:cubicBezTo>
                      <a:pt x="2402209" y="193790"/>
                      <a:pt x="2514947" y="306528"/>
                      <a:pt x="2514947" y="445597"/>
                    </a:cubicBezTo>
                    <a:cubicBezTo>
                      <a:pt x="2514947" y="584666"/>
                      <a:pt x="2402209" y="697404"/>
                      <a:pt x="2263140" y="697404"/>
                    </a:cubicBezTo>
                    <a:cubicBezTo>
                      <a:pt x="2176391" y="697404"/>
                      <a:pt x="2099888" y="653537"/>
                      <a:pt x="2054640" y="586750"/>
                    </a:cubicBezTo>
                    <a:cubicBezTo>
                      <a:pt x="2010395" y="653762"/>
                      <a:pt x="1934062" y="697404"/>
                      <a:pt x="1847535" y="697404"/>
                    </a:cubicBezTo>
                    <a:cubicBezTo>
                      <a:pt x="1789311" y="697404"/>
                      <a:pt x="1735702" y="677642"/>
                      <a:pt x="1693695" y="643630"/>
                    </a:cubicBezTo>
                    <a:cubicBezTo>
                      <a:pt x="1651689" y="677642"/>
                      <a:pt x="1598080" y="697404"/>
                      <a:pt x="1539855" y="697404"/>
                    </a:cubicBezTo>
                    <a:cubicBezTo>
                      <a:pt x="1441551" y="697404"/>
                      <a:pt x="1356403" y="641072"/>
                      <a:pt x="1315888" y="558445"/>
                    </a:cubicBezTo>
                    <a:cubicBezTo>
                      <a:pt x="1272229" y="598661"/>
                      <a:pt x="1206400" y="634839"/>
                      <a:pt x="1149712" y="622576"/>
                    </a:cubicBezTo>
                    <a:cubicBezTo>
                      <a:pt x="1096483" y="611061"/>
                      <a:pt x="1025744" y="572014"/>
                      <a:pt x="984978" y="498638"/>
                    </a:cubicBezTo>
                    <a:cubicBezTo>
                      <a:pt x="959504" y="574665"/>
                      <a:pt x="887516" y="629050"/>
                      <a:pt x="802824" y="629050"/>
                    </a:cubicBezTo>
                    <a:cubicBezTo>
                      <a:pt x="724492" y="629050"/>
                      <a:pt x="657026" y="582526"/>
                      <a:pt x="627413" y="515210"/>
                    </a:cubicBezTo>
                    <a:cubicBezTo>
                      <a:pt x="584988" y="553591"/>
                      <a:pt x="527392" y="574026"/>
                      <a:pt x="479717" y="567162"/>
                    </a:cubicBezTo>
                    <a:cubicBezTo>
                      <a:pt x="439788" y="561414"/>
                      <a:pt x="406466" y="547383"/>
                      <a:pt x="379767" y="527160"/>
                    </a:cubicBezTo>
                    <a:cubicBezTo>
                      <a:pt x="310874" y="498171"/>
                      <a:pt x="262300" y="430445"/>
                      <a:pt x="261518" y="351249"/>
                    </a:cubicBezTo>
                    <a:cubicBezTo>
                      <a:pt x="261425" y="351089"/>
                      <a:pt x="261381" y="350918"/>
                      <a:pt x="261338" y="350746"/>
                    </a:cubicBezTo>
                    <a:cubicBezTo>
                      <a:pt x="228153" y="316942"/>
                      <a:pt x="208360" y="270473"/>
                      <a:pt x="208360" y="219381"/>
                    </a:cubicBezTo>
                    <a:cubicBezTo>
                      <a:pt x="208360" y="112466"/>
                      <a:pt x="295031" y="25795"/>
                      <a:pt x="401946" y="25795"/>
                    </a:cubicBezTo>
                    <a:cubicBezTo>
                      <a:pt x="425158" y="25795"/>
                      <a:pt x="447416" y="29880"/>
                      <a:pt x="467791" y="38056"/>
                    </a:cubicBezTo>
                    <a:cubicBezTo>
                      <a:pt x="585794" y="17893"/>
                      <a:pt x="696162" y="87852"/>
                      <a:pt x="737322" y="124235"/>
                    </a:cubicBezTo>
                    <a:cubicBezTo>
                      <a:pt x="782627" y="68126"/>
                      <a:pt x="852143" y="0"/>
                      <a:pt x="929888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 dirty="0"/>
              </a:p>
            </p:txBody>
          </p:sp>
          <p:sp>
            <p:nvSpPr>
              <p:cNvPr id="30" name="Rectangle 24">
                <a:extLst>
                  <a:ext uri="{FF2B5EF4-FFF2-40B4-BE49-F238E27FC236}">
                    <a16:creationId xmlns:a16="http://schemas.microsoft.com/office/drawing/2014/main" id="{441EA17A-F5D1-4DED-B2AC-6DA782B9A423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0700000">
                <a:off x="2300573" y="1797574"/>
                <a:ext cx="456968" cy="360000"/>
              </a:xfrm>
              <a:custGeom>
                <a:avLst/>
                <a:gdLst/>
                <a:ahLst/>
                <a:cxnLst/>
                <a:rect l="l" t="t" r="r" b="b"/>
                <a:pathLst>
                  <a:path w="3805825" h="2998234">
                    <a:moveTo>
                      <a:pt x="571963" y="2092124"/>
                    </a:moveTo>
                    <a:lnTo>
                      <a:pt x="465390" y="2092124"/>
                    </a:lnTo>
                    <a:lnTo>
                      <a:pt x="571963" y="2198697"/>
                    </a:lnTo>
                    <a:close/>
                    <a:moveTo>
                      <a:pt x="571962" y="1939097"/>
                    </a:moveTo>
                    <a:lnTo>
                      <a:pt x="465390" y="2045669"/>
                    </a:lnTo>
                    <a:lnTo>
                      <a:pt x="571962" y="2045669"/>
                    </a:lnTo>
                    <a:close/>
                    <a:moveTo>
                      <a:pt x="724990" y="2092124"/>
                    </a:moveTo>
                    <a:lnTo>
                      <a:pt x="618417" y="2092124"/>
                    </a:lnTo>
                    <a:lnTo>
                      <a:pt x="618418" y="2198697"/>
                    </a:lnTo>
                    <a:close/>
                    <a:moveTo>
                      <a:pt x="618418" y="1939104"/>
                    </a:moveTo>
                    <a:lnTo>
                      <a:pt x="618417" y="2045669"/>
                    </a:lnTo>
                    <a:lnTo>
                      <a:pt x="724982" y="2045669"/>
                    </a:lnTo>
                    <a:close/>
                    <a:moveTo>
                      <a:pt x="760612" y="1901643"/>
                    </a:moveTo>
                    <a:lnTo>
                      <a:pt x="654047" y="1901643"/>
                    </a:lnTo>
                    <a:lnTo>
                      <a:pt x="760612" y="2008208"/>
                    </a:lnTo>
                    <a:close/>
                    <a:moveTo>
                      <a:pt x="760612" y="1748616"/>
                    </a:moveTo>
                    <a:lnTo>
                      <a:pt x="654040" y="1855188"/>
                    </a:lnTo>
                    <a:lnTo>
                      <a:pt x="760612" y="1855188"/>
                    </a:lnTo>
                    <a:close/>
                    <a:moveTo>
                      <a:pt x="913640" y="1901643"/>
                    </a:moveTo>
                    <a:lnTo>
                      <a:pt x="807067" y="1901643"/>
                    </a:lnTo>
                    <a:lnTo>
                      <a:pt x="807067" y="2008216"/>
                    </a:lnTo>
                    <a:close/>
                    <a:moveTo>
                      <a:pt x="807067" y="1748615"/>
                    </a:moveTo>
                    <a:lnTo>
                      <a:pt x="807067" y="1855188"/>
                    </a:lnTo>
                    <a:lnTo>
                      <a:pt x="913640" y="1855188"/>
                    </a:lnTo>
                    <a:close/>
                    <a:moveTo>
                      <a:pt x="953368" y="1708887"/>
                    </a:moveTo>
                    <a:lnTo>
                      <a:pt x="846796" y="1708887"/>
                    </a:lnTo>
                    <a:lnTo>
                      <a:pt x="953368" y="1815459"/>
                    </a:lnTo>
                    <a:close/>
                    <a:moveTo>
                      <a:pt x="953368" y="1555860"/>
                    </a:moveTo>
                    <a:lnTo>
                      <a:pt x="846796" y="1662432"/>
                    </a:lnTo>
                    <a:lnTo>
                      <a:pt x="953368" y="1662432"/>
                    </a:lnTo>
                    <a:close/>
                    <a:moveTo>
                      <a:pt x="1106396" y="1708887"/>
                    </a:moveTo>
                    <a:lnTo>
                      <a:pt x="999823" y="1708887"/>
                    </a:lnTo>
                    <a:lnTo>
                      <a:pt x="999823" y="1815460"/>
                    </a:lnTo>
                    <a:close/>
                    <a:moveTo>
                      <a:pt x="999823" y="1555860"/>
                    </a:moveTo>
                    <a:lnTo>
                      <a:pt x="999823" y="1662432"/>
                    </a:lnTo>
                    <a:lnTo>
                      <a:pt x="1106396" y="1662432"/>
                    </a:lnTo>
                    <a:close/>
                    <a:moveTo>
                      <a:pt x="1144754" y="1514764"/>
                    </a:moveTo>
                    <a:lnTo>
                      <a:pt x="1038182" y="1514764"/>
                    </a:lnTo>
                    <a:lnTo>
                      <a:pt x="1144754" y="1621337"/>
                    </a:lnTo>
                    <a:close/>
                    <a:moveTo>
                      <a:pt x="1144754" y="1361737"/>
                    </a:moveTo>
                    <a:lnTo>
                      <a:pt x="1038182" y="1468309"/>
                    </a:lnTo>
                    <a:lnTo>
                      <a:pt x="1144754" y="1468309"/>
                    </a:lnTo>
                    <a:close/>
                    <a:moveTo>
                      <a:pt x="1297782" y="1514764"/>
                    </a:moveTo>
                    <a:lnTo>
                      <a:pt x="1191209" y="1514764"/>
                    </a:lnTo>
                    <a:lnTo>
                      <a:pt x="1191209" y="1621337"/>
                    </a:lnTo>
                    <a:close/>
                    <a:moveTo>
                      <a:pt x="1191209" y="1361737"/>
                    </a:moveTo>
                    <a:lnTo>
                      <a:pt x="1191209" y="1468309"/>
                    </a:lnTo>
                    <a:lnTo>
                      <a:pt x="1297782" y="1468309"/>
                    </a:lnTo>
                    <a:close/>
                    <a:moveTo>
                      <a:pt x="1335838" y="1323681"/>
                    </a:moveTo>
                    <a:lnTo>
                      <a:pt x="1229266" y="1323681"/>
                    </a:lnTo>
                    <a:lnTo>
                      <a:pt x="1335838" y="1430253"/>
                    </a:lnTo>
                    <a:close/>
                    <a:moveTo>
                      <a:pt x="1335838" y="1170654"/>
                    </a:moveTo>
                    <a:lnTo>
                      <a:pt x="1229266" y="1277226"/>
                    </a:lnTo>
                    <a:lnTo>
                      <a:pt x="1335838" y="1277226"/>
                    </a:lnTo>
                    <a:close/>
                    <a:moveTo>
                      <a:pt x="1488865" y="1323681"/>
                    </a:moveTo>
                    <a:lnTo>
                      <a:pt x="1382293" y="1323681"/>
                    </a:lnTo>
                    <a:lnTo>
                      <a:pt x="1382293" y="1430253"/>
                    </a:lnTo>
                    <a:close/>
                    <a:moveTo>
                      <a:pt x="1382293" y="1170653"/>
                    </a:moveTo>
                    <a:lnTo>
                      <a:pt x="1382293" y="1277226"/>
                    </a:lnTo>
                    <a:lnTo>
                      <a:pt x="1488865" y="1277226"/>
                    </a:lnTo>
                    <a:close/>
                    <a:moveTo>
                      <a:pt x="2914702" y="2523007"/>
                    </a:moveTo>
                    <a:cubicBezTo>
                      <a:pt x="2900642" y="2508947"/>
                      <a:pt x="2877845" y="2508947"/>
                      <a:pt x="2863784" y="2523007"/>
                    </a:cubicBezTo>
                    <a:cubicBezTo>
                      <a:pt x="2849724" y="2537067"/>
                      <a:pt x="2849724" y="2559864"/>
                      <a:pt x="2863784" y="2573924"/>
                    </a:cubicBezTo>
                    <a:cubicBezTo>
                      <a:pt x="2877845" y="2587985"/>
                      <a:pt x="2900642" y="2587985"/>
                      <a:pt x="2914702" y="2573924"/>
                    </a:cubicBezTo>
                    <a:cubicBezTo>
                      <a:pt x="2928762" y="2559864"/>
                      <a:pt x="2928762" y="2537067"/>
                      <a:pt x="2914702" y="2523007"/>
                    </a:cubicBezTo>
                    <a:close/>
                    <a:moveTo>
                      <a:pt x="1526922" y="1132597"/>
                    </a:moveTo>
                    <a:lnTo>
                      <a:pt x="1420350" y="1132596"/>
                    </a:lnTo>
                    <a:lnTo>
                      <a:pt x="1526922" y="1239169"/>
                    </a:lnTo>
                    <a:close/>
                    <a:moveTo>
                      <a:pt x="1526922" y="979569"/>
                    </a:moveTo>
                    <a:lnTo>
                      <a:pt x="1420350" y="1086141"/>
                    </a:lnTo>
                    <a:lnTo>
                      <a:pt x="1526922" y="1086142"/>
                    </a:lnTo>
                    <a:close/>
                    <a:moveTo>
                      <a:pt x="1679950" y="1132597"/>
                    </a:moveTo>
                    <a:lnTo>
                      <a:pt x="1573377" y="1132597"/>
                    </a:lnTo>
                    <a:lnTo>
                      <a:pt x="1573377" y="1239169"/>
                    </a:lnTo>
                    <a:close/>
                    <a:moveTo>
                      <a:pt x="1573377" y="979569"/>
                    </a:moveTo>
                    <a:lnTo>
                      <a:pt x="1573377" y="1086142"/>
                    </a:lnTo>
                    <a:lnTo>
                      <a:pt x="1679950" y="1086142"/>
                    </a:lnTo>
                    <a:close/>
                    <a:moveTo>
                      <a:pt x="1718007" y="941512"/>
                    </a:moveTo>
                    <a:lnTo>
                      <a:pt x="1611434" y="941512"/>
                    </a:lnTo>
                    <a:lnTo>
                      <a:pt x="1718007" y="1048085"/>
                    </a:lnTo>
                    <a:close/>
                    <a:moveTo>
                      <a:pt x="1718006" y="788485"/>
                    </a:moveTo>
                    <a:lnTo>
                      <a:pt x="1611434" y="895057"/>
                    </a:lnTo>
                    <a:lnTo>
                      <a:pt x="1718006" y="895057"/>
                    </a:lnTo>
                    <a:close/>
                    <a:moveTo>
                      <a:pt x="1871034" y="941512"/>
                    </a:moveTo>
                    <a:lnTo>
                      <a:pt x="1764461" y="941512"/>
                    </a:lnTo>
                    <a:lnTo>
                      <a:pt x="1764462" y="1048085"/>
                    </a:lnTo>
                    <a:close/>
                    <a:moveTo>
                      <a:pt x="1764461" y="788485"/>
                    </a:moveTo>
                    <a:lnTo>
                      <a:pt x="1764462" y="895057"/>
                    </a:lnTo>
                    <a:lnTo>
                      <a:pt x="1871034" y="895057"/>
                    </a:lnTo>
                    <a:close/>
                    <a:moveTo>
                      <a:pt x="3382381" y="1946466"/>
                    </a:moveTo>
                    <a:lnTo>
                      <a:pt x="2893361" y="2435486"/>
                    </a:lnTo>
                    <a:lnTo>
                      <a:pt x="2933988" y="2428503"/>
                    </a:lnTo>
                    <a:lnTo>
                      <a:pt x="3009207" y="2503722"/>
                    </a:lnTo>
                    <a:lnTo>
                      <a:pt x="3003173" y="2538827"/>
                    </a:lnTo>
                    <a:lnTo>
                      <a:pt x="3488958" y="2053042"/>
                    </a:lnTo>
                    <a:lnTo>
                      <a:pt x="3388629" y="1952714"/>
                    </a:lnTo>
                    <a:close/>
                    <a:moveTo>
                      <a:pt x="2405874" y="794872"/>
                    </a:moveTo>
                    <a:lnTo>
                      <a:pt x="2299301" y="794872"/>
                    </a:lnTo>
                    <a:lnTo>
                      <a:pt x="2405874" y="901444"/>
                    </a:lnTo>
                    <a:close/>
                    <a:moveTo>
                      <a:pt x="2789111" y="1176277"/>
                    </a:moveTo>
                    <a:lnTo>
                      <a:pt x="2682538" y="1176278"/>
                    </a:lnTo>
                    <a:lnTo>
                      <a:pt x="2789111" y="1282850"/>
                    </a:lnTo>
                    <a:close/>
                    <a:moveTo>
                      <a:pt x="2596355" y="983521"/>
                    </a:moveTo>
                    <a:lnTo>
                      <a:pt x="2489782" y="983522"/>
                    </a:lnTo>
                    <a:lnTo>
                      <a:pt x="2596355" y="1090094"/>
                    </a:lnTo>
                    <a:close/>
                    <a:moveTo>
                      <a:pt x="3174317" y="1558747"/>
                    </a:moveTo>
                    <a:lnTo>
                      <a:pt x="3067745" y="1558747"/>
                    </a:lnTo>
                    <a:lnTo>
                      <a:pt x="3174317" y="1665320"/>
                    </a:lnTo>
                    <a:close/>
                    <a:moveTo>
                      <a:pt x="2983234" y="1367664"/>
                    </a:moveTo>
                    <a:lnTo>
                      <a:pt x="2876661" y="1367664"/>
                    </a:lnTo>
                    <a:lnTo>
                      <a:pt x="2983234" y="1474236"/>
                    </a:lnTo>
                    <a:close/>
                    <a:moveTo>
                      <a:pt x="3556486" y="1940915"/>
                    </a:moveTo>
                    <a:lnTo>
                      <a:pt x="3449914" y="1940915"/>
                    </a:lnTo>
                    <a:lnTo>
                      <a:pt x="3556487" y="2047488"/>
                    </a:lnTo>
                    <a:close/>
                    <a:moveTo>
                      <a:pt x="3365402" y="1749831"/>
                    </a:moveTo>
                    <a:lnTo>
                      <a:pt x="3258830" y="1749831"/>
                    </a:lnTo>
                    <a:lnTo>
                      <a:pt x="3365402" y="1856404"/>
                    </a:lnTo>
                    <a:close/>
                    <a:moveTo>
                      <a:pt x="3761426" y="2144804"/>
                    </a:moveTo>
                    <a:lnTo>
                      <a:pt x="3654853" y="2144804"/>
                    </a:lnTo>
                    <a:lnTo>
                      <a:pt x="3761426" y="2251377"/>
                    </a:lnTo>
                    <a:close/>
                    <a:moveTo>
                      <a:pt x="2405874" y="657532"/>
                    </a:moveTo>
                    <a:lnTo>
                      <a:pt x="2314989" y="748417"/>
                    </a:lnTo>
                    <a:lnTo>
                      <a:pt x="2405874" y="748417"/>
                    </a:lnTo>
                    <a:close/>
                    <a:moveTo>
                      <a:pt x="2558894" y="794872"/>
                    </a:moveTo>
                    <a:lnTo>
                      <a:pt x="2452329" y="794872"/>
                    </a:lnTo>
                    <a:lnTo>
                      <a:pt x="2452329" y="901437"/>
                    </a:lnTo>
                    <a:close/>
                    <a:moveTo>
                      <a:pt x="2596355" y="830501"/>
                    </a:moveTo>
                    <a:lnTo>
                      <a:pt x="2489790" y="937067"/>
                    </a:lnTo>
                    <a:lnTo>
                      <a:pt x="2596355" y="937067"/>
                    </a:lnTo>
                    <a:close/>
                    <a:moveTo>
                      <a:pt x="2942138" y="1176278"/>
                    </a:moveTo>
                    <a:lnTo>
                      <a:pt x="2835566" y="1176277"/>
                    </a:lnTo>
                    <a:lnTo>
                      <a:pt x="2835566" y="1282850"/>
                    </a:lnTo>
                    <a:close/>
                    <a:moveTo>
                      <a:pt x="2789111" y="1023250"/>
                    </a:moveTo>
                    <a:lnTo>
                      <a:pt x="2682538" y="1129823"/>
                    </a:lnTo>
                    <a:lnTo>
                      <a:pt x="2789111" y="1129823"/>
                    </a:lnTo>
                    <a:close/>
                    <a:moveTo>
                      <a:pt x="2749382" y="983521"/>
                    </a:moveTo>
                    <a:lnTo>
                      <a:pt x="2642810" y="983522"/>
                    </a:lnTo>
                    <a:lnTo>
                      <a:pt x="2642810" y="1090094"/>
                    </a:lnTo>
                    <a:close/>
                    <a:moveTo>
                      <a:pt x="3327345" y="1558747"/>
                    </a:moveTo>
                    <a:lnTo>
                      <a:pt x="3220772" y="1558747"/>
                    </a:lnTo>
                    <a:lnTo>
                      <a:pt x="3220772" y="1665320"/>
                    </a:lnTo>
                    <a:close/>
                    <a:moveTo>
                      <a:pt x="3174317" y="1405720"/>
                    </a:moveTo>
                    <a:lnTo>
                      <a:pt x="3067745" y="1512292"/>
                    </a:lnTo>
                    <a:lnTo>
                      <a:pt x="3174317" y="1512292"/>
                    </a:lnTo>
                    <a:close/>
                    <a:moveTo>
                      <a:pt x="3136261" y="1367664"/>
                    </a:moveTo>
                    <a:lnTo>
                      <a:pt x="3029688" y="1367664"/>
                    </a:lnTo>
                    <a:lnTo>
                      <a:pt x="3029689" y="1474236"/>
                    </a:lnTo>
                    <a:close/>
                    <a:moveTo>
                      <a:pt x="2983234" y="1214636"/>
                    </a:moveTo>
                    <a:lnTo>
                      <a:pt x="2876661" y="1321209"/>
                    </a:lnTo>
                    <a:lnTo>
                      <a:pt x="2983234" y="1321209"/>
                    </a:lnTo>
                    <a:close/>
                    <a:moveTo>
                      <a:pt x="3709514" y="1940915"/>
                    </a:moveTo>
                    <a:lnTo>
                      <a:pt x="3602941" y="1940915"/>
                    </a:lnTo>
                    <a:lnTo>
                      <a:pt x="3602942" y="2047488"/>
                    </a:lnTo>
                    <a:close/>
                    <a:moveTo>
                      <a:pt x="3556487" y="1787888"/>
                    </a:moveTo>
                    <a:lnTo>
                      <a:pt x="3449914" y="1894460"/>
                    </a:lnTo>
                    <a:lnTo>
                      <a:pt x="3556486" y="1894460"/>
                    </a:lnTo>
                    <a:close/>
                    <a:moveTo>
                      <a:pt x="3518430" y="1749831"/>
                    </a:moveTo>
                    <a:lnTo>
                      <a:pt x="3411857" y="1749831"/>
                    </a:lnTo>
                    <a:lnTo>
                      <a:pt x="3411857" y="1856403"/>
                    </a:lnTo>
                    <a:close/>
                    <a:moveTo>
                      <a:pt x="3365402" y="1596803"/>
                    </a:moveTo>
                    <a:lnTo>
                      <a:pt x="3258830" y="1703376"/>
                    </a:lnTo>
                    <a:lnTo>
                      <a:pt x="3365402" y="1703376"/>
                    </a:lnTo>
                    <a:close/>
                    <a:moveTo>
                      <a:pt x="3761426" y="1991777"/>
                    </a:moveTo>
                    <a:lnTo>
                      <a:pt x="3654853" y="2098349"/>
                    </a:lnTo>
                    <a:lnTo>
                      <a:pt x="3761426" y="2098349"/>
                    </a:lnTo>
                    <a:close/>
                    <a:moveTo>
                      <a:pt x="2452329" y="641845"/>
                    </a:moveTo>
                    <a:lnTo>
                      <a:pt x="2452329" y="748417"/>
                    </a:lnTo>
                    <a:lnTo>
                      <a:pt x="2558901" y="748417"/>
                    </a:lnTo>
                    <a:close/>
                    <a:moveTo>
                      <a:pt x="2835566" y="1023250"/>
                    </a:moveTo>
                    <a:lnTo>
                      <a:pt x="2835566" y="1129822"/>
                    </a:lnTo>
                    <a:lnTo>
                      <a:pt x="2942138" y="1129822"/>
                    </a:lnTo>
                    <a:close/>
                    <a:moveTo>
                      <a:pt x="2642810" y="830494"/>
                    </a:moveTo>
                    <a:lnTo>
                      <a:pt x="2642810" y="937066"/>
                    </a:lnTo>
                    <a:lnTo>
                      <a:pt x="2749382" y="937066"/>
                    </a:lnTo>
                    <a:close/>
                    <a:moveTo>
                      <a:pt x="3220772" y="1405720"/>
                    </a:moveTo>
                    <a:lnTo>
                      <a:pt x="3220772" y="1512292"/>
                    </a:lnTo>
                    <a:lnTo>
                      <a:pt x="3327344" y="1512292"/>
                    </a:lnTo>
                    <a:close/>
                    <a:moveTo>
                      <a:pt x="3029688" y="1214636"/>
                    </a:moveTo>
                    <a:lnTo>
                      <a:pt x="3029688" y="1321209"/>
                    </a:lnTo>
                    <a:lnTo>
                      <a:pt x="3136261" y="1321209"/>
                    </a:lnTo>
                    <a:close/>
                    <a:moveTo>
                      <a:pt x="3602941" y="1787888"/>
                    </a:moveTo>
                    <a:lnTo>
                      <a:pt x="3602941" y="1894460"/>
                    </a:lnTo>
                    <a:lnTo>
                      <a:pt x="3709514" y="1894460"/>
                    </a:lnTo>
                    <a:close/>
                    <a:moveTo>
                      <a:pt x="3411857" y="1596803"/>
                    </a:moveTo>
                    <a:lnTo>
                      <a:pt x="3411857" y="1703376"/>
                    </a:lnTo>
                    <a:lnTo>
                      <a:pt x="3518429" y="1703376"/>
                    </a:lnTo>
                    <a:close/>
                    <a:moveTo>
                      <a:pt x="2353083" y="150965"/>
                    </a:moveTo>
                    <a:lnTo>
                      <a:pt x="2025288" y="132265"/>
                    </a:lnTo>
                    <a:lnTo>
                      <a:pt x="2071608" y="178585"/>
                    </a:lnTo>
                    <a:lnTo>
                      <a:pt x="2093619" y="156574"/>
                    </a:lnTo>
                    <a:lnTo>
                      <a:pt x="2220546" y="283501"/>
                    </a:lnTo>
                    <a:close/>
                    <a:moveTo>
                      <a:pt x="2523312" y="286240"/>
                    </a:moveTo>
                    <a:lnTo>
                      <a:pt x="2373298" y="436253"/>
                    </a:lnTo>
                    <a:lnTo>
                      <a:pt x="2500225" y="563180"/>
                    </a:lnTo>
                    <a:lnTo>
                      <a:pt x="2473487" y="589919"/>
                    </a:lnTo>
                    <a:lnTo>
                      <a:pt x="2618667" y="735099"/>
                    </a:lnTo>
                    <a:lnTo>
                      <a:pt x="2619582" y="734183"/>
                    </a:lnTo>
                    <a:lnTo>
                      <a:pt x="2812338" y="926939"/>
                    </a:lnTo>
                    <a:lnTo>
                      <a:pt x="2845693" y="960294"/>
                    </a:lnTo>
                    <a:lnTo>
                      <a:pt x="3005093" y="1119693"/>
                    </a:lnTo>
                    <a:lnTo>
                      <a:pt x="3006461" y="1118325"/>
                    </a:lnTo>
                    <a:lnTo>
                      <a:pt x="3197545" y="1309409"/>
                    </a:lnTo>
                    <a:lnTo>
                      <a:pt x="3232572" y="1344436"/>
                    </a:lnTo>
                    <a:lnTo>
                      <a:pt x="3246403" y="1358267"/>
                    </a:lnTo>
                    <a:close/>
                    <a:moveTo>
                      <a:pt x="2523816" y="30335"/>
                    </a:moveTo>
                    <a:lnTo>
                      <a:pt x="2626629" y="133149"/>
                    </a:lnTo>
                    <a:lnTo>
                      <a:pt x="2552082" y="207696"/>
                    </a:lnTo>
                    <a:lnTo>
                      <a:pt x="2576968" y="232583"/>
                    </a:lnTo>
                    <a:lnTo>
                      <a:pt x="2575182" y="234369"/>
                    </a:lnTo>
                    <a:lnTo>
                      <a:pt x="3513251" y="1625113"/>
                    </a:lnTo>
                    <a:lnTo>
                      <a:pt x="3579714" y="1691577"/>
                    </a:lnTo>
                    <a:lnTo>
                      <a:pt x="3614741" y="1726603"/>
                    </a:lnTo>
                    <a:lnTo>
                      <a:pt x="3784128" y="1895991"/>
                    </a:lnTo>
                    <a:lnTo>
                      <a:pt x="3784653" y="1895466"/>
                    </a:lnTo>
                    <a:lnTo>
                      <a:pt x="3802957" y="1913770"/>
                    </a:lnTo>
                    <a:lnTo>
                      <a:pt x="3802957" y="1914820"/>
                    </a:lnTo>
                    <a:lnTo>
                      <a:pt x="3805825" y="1917687"/>
                    </a:lnTo>
                    <a:lnTo>
                      <a:pt x="3802957" y="1920555"/>
                    </a:lnTo>
                    <a:lnTo>
                      <a:pt x="3802957" y="2329384"/>
                    </a:lnTo>
                    <a:lnTo>
                      <a:pt x="3784653" y="2347688"/>
                    </a:lnTo>
                    <a:lnTo>
                      <a:pt x="3580239" y="2143274"/>
                    </a:lnTo>
                    <a:lnTo>
                      <a:pt x="3579714" y="2143798"/>
                    </a:lnTo>
                    <a:lnTo>
                      <a:pt x="3514414" y="2078498"/>
                    </a:lnTo>
                    <a:lnTo>
                      <a:pt x="2992605" y="2600306"/>
                    </a:lnTo>
                    <a:lnTo>
                      <a:pt x="2990741" y="2611151"/>
                    </a:lnTo>
                    <a:lnTo>
                      <a:pt x="2771416" y="2767764"/>
                    </a:lnTo>
                    <a:lnTo>
                      <a:pt x="2746140" y="2742487"/>
                    </a:lnTo>
                    <a:lnTo>
                      <a:pt x="2670170" y="2818456"/>
                    </a:lnTo>
                    <a:lnTo>
                      <a:pt x="2651401" y="2799687"/>
                    </a:lnTo>
                    <a:cubicBezTo>
                      <a:pt x="2625528" y="2785735"/>
                      <a:pt x="2592950" y="2788926"/>
                      <a:pt x="2569612" y="2809139"/>
                    </a:cubicBezTo>
                    <a:cubicBezTo>
                      <a:pt x="2540180" y="2834630"/>
                      <a:pt x="2535445" y="2878528"/>
                      <a:pt x="2558763" y="2909709"/>
                    </a:cubicBezTo>
                    <a:cubicBezTo>
                      <a:pt x="2580225" y="2939886"/>
                      <a:pt x="2602221" y="2944074"/>
                      <a:pt x="2698387" y="2956528"/>
                    </a:cubicBezTo>
                    <a:cubicBezTo>
                      <a:pt x="2612716" y="3019512"/>
                      <a:pt x="2549084" y="3004923"/>
                      <a:pt x="2499317" y="2954166"/>
                    </a:cubicBezTo>
                    <a:cubicBezTo>
                      <a:pt x="2449549" y="2903408"/>
                      <a:pt x="2462151" y="2804007"/>
                      <a:pt x="2521014" y="2753027"/>
                    </a:cubicBezTo>
                    <a:cubicBezTo>
                      <a:pt x="2561003" y="2718393"/>
                      <a:pt x="2614554" y="2708748"/>
                      <a:pt x="2661444" y="2725347"/>
                    </a:cubicBezTo>
                    <a:lnTo>
                      <a:pt x="2695222" y="2691569"/>
                    </a:lnTo>
                    <a:lnTo>
                      <a:pt x="2669947" y="2666294"/>
                    </a:lnTo>
                    <a:lnTo>
                      <a:pt x="2810390" y="2469612"/>
                    </a:lnTo>
                    <a:lnTo>
                      <a:pt x="2809356" y="2468579"/>
                    </a:lnTo>
                    <a:lnTo>
                      <a:pt x="2815551" y="2462385"/>
                    </a:lnTo>
                    <a:lnTo>
                      <a:pt x="2826559" y="2446968"/>
                    </a:lnTo>
                    <a:lnTo>
                      <a:pt x="2831882" y="2446053"/>
                    </a:lnTo>
                    <a:lnTo>
                      <a:pt x="3356925" y="1921010"/>
                    </a:lnTo>
                    <a:lnTo>
                      <a:pt x="3353603" y="1917688"/>
                    </a:lnTo>
                    <a:lnTo>
                      <a:pt x="3197545" y="1761630"/>
                    </a:lnTo>
                    <a:lnTo>
                      <a:pt x="3197544" y="1761631"/>
                    </a:lnTo>
                    <a:lnTo>
                      <a:pt x="3006461" y="1570547"/>
                    </a:lnTo>
                    <a:lnTo>
                      <a:pt x="2971434" y="1535520"/>
                    </a:lnTo>
                    <a:lnTo>
                      <a:pt x="2813706" y="1377793"/>
                    </a:lnTo>
                    <a:lnTo>
                      <a:pt x="2812338" y="1379161"/>
                    </a:lnTo>
                    <a:lnTo>
                      <a:pt x="2619582" y="1186405"/>
                    </a:lnTo>
                    <a:lnTo>
                      <a:pt x="2586227" y="1153050"/>
                    </a:lnTo>
                    <a:lnTo>
                      <a:pt x="2430017" y="996839"/>
                    </a:lnTo>
                    <a:lnTo>
                      <a:pt x="2429101" y="997755"/>
                    </a:lnTo>
                    <a:lnTo>
                      <a:pt x="2247376" y="816030"/>
                    </a:lnTo>
                    <a:lnTo>
                      <a:pt x="2194721" y="868684"/>
                    </a:lnTo>
                    <a:lnTo>
                      <a:pt x="2169629" y="843592"/>
                    </a:lnTo>
                    <a:lnTo>
                      <a:pt x="2012511" y="1000710"/>
                    </a:lnTo>
                    <a:lnTo>
                      <a:pt x="1948715" y="936915"/>
                    </a:lnTo>
                    <a:lnTo>
                      <a:pt x="1776261" y="1109369"/>
                    </a:lnTo>
                    <a:lnTo>
                      <a:pt x="1741234" y="1144396"/>
                    </a:lnTo>
                    <a:lnTo>
                      <a:pt x="1585176" y="1300453"/>
                    </a:lnTo>
                    <a:lnTo>
                      <a:pt x="1550150" y="1335480"/>
                    </a:lnTo>
                    <a:lnTo>
                      <a:pt x="1394093" y="1491537"/>
                    </a:lnTo>
                    <a:lnTo>
                      <a:pt x="1359065" y="1526564"/>
                    </a:lnTo>
                    <a:lnTo>
                      <a:pt x="1201338" y="1684291"/>
                    </a:lnTo>
                    <a:lnTo>
                      <a:pt x="1202706" y="1685660"/>
                    </a:lnTo>
                    <a:lnTo>
                      <a:pt x="1009951" y="1878416"/>
                    </a:lnTo>
                    <a:lnTo>
                      <a:pt x="976596" y="1911771"/>
                    </a:lnTo>
                    <a:lnTo>
                      <a:pt x="820385" y="2067981"/>
                    </a:lnTo>
                    <a:lnTo>
                      <a:pt x="821301" y="2068897"/>
                    </a:lnTo>
                    <a:lnTo>
                      <a:pt x="612116" y="2278081"/>
                    </a:lnTo>
                    <a:lnTo>
                      <a:pt x="673628" y="2339593"/>
                    </a:lnTo>
                    <a:lnTo>
                      <a:pt x="567426" y="2445795"/>
                    </a:lnTo>
                    <a:lnTo>
                      <a:pt x="672230" y="2550598"/>
                    </a:lnTo>
                    <a:lnTo>
                      <a:pt x="566028" y="2656800"/>
                    </a:lnTo>
                    <a:lnTo>
                      <a:pt x="0" y="2090772"/>
                    </a:lnTo>
                    <a:lnTo>
                      <a:pt x="106202" y="1984570"/>
                    </a:lnTo>
                    <a:lnTo>
                      <a:pt x="211005" y="2089373"/>
                    </a:lnTo>
                    <a:lnTo>
                      <a:pt x="317206" y="1983171"/>
                    </a:lnTo>
                    <a:lnTo>
                      <a:pt x="386005" y="2051970"/>
                    </a:lnTo>
                    <a:lnTo>
                      <a:pt x="558644" y="1879331"/>
                    </a:lnTo>
                    <a:lnTo>
                      <a:pt x="557729" y="1878415"/>
                    </a:lnTo>
                    <a:lnTo>
                      <a:pt x="750485" y="1685660"/>
                    </a:lnTo>
                    <a:lnTo>
                      <a:pt x="783839" y="1652305"/>
                    </a:lnTo>
                    <a:lnTo>
                      <a:pt x="943239" y="1492905"/>
                    </a:lnTo>
                    <a:lnTo>
                      <a:pt x="941871" y="1491537"/>
                    </a:lnTo>
                    <a:lnTo>
                      <a:pt x="1132954" y="1300453"/>
                    </a:lnTo>
                    <a:lnTo>
                      <a:pt x="1167982" y="1265426"/>
                    </a:lnTo>
                    <a:lnTo>
                      <a:pt x="1324039" y="1109369"/>
                    </a:lnTo>
                    <a:lnTo>
                      <a:pt x="1359065" y="1074342"/>
                    </a:lnTo>
                    <a:lnTo>
                      <a:pt x="1515123" y="918285"/>
                    </a:lnTo>
                    <a:lnTo>
                      <a:pt x="1550150" y="883258"/>
                    </a:lnTo>
                    <a:lnTo>
                      <a:pt x="1722604" y="710804"/>
                    </a:lnTo>
                    <a:lnTo>
                      <a:pt x="1656089" y="644289"/>
                    </a:lnTo>
                    <a:lnTo>
                      <a:pt x="1813208" y="487170"/>
                    </a:lnTo>
                    <a:lnTo>
                      <a:pt x="1788115" y="462078"/>
                    </a:lnTo>
                    <a:lnTo>
                      <a:pt x="1817021" y="433172"/>
                    </a:lnTo>
                    <a:lnTo>
                      <a:pt x="1638436" y="254587"/>
                    </a:lnTo>
                    <a:lnTo>
                      <a:pt x="1893022" y="0"/>
                    </a:lnTo>
                    <a:lnTo>
                      <a:pt x="1948799" y="55777"/>
                    </a:lnTo>
                    <a:lnTo>
                      <a:pt x="2421315" y="82732"/>
                    </a:lnTo>
                    <a:lnTo>
                      <a:pt x="2424216" y="79831"/>
                    </a:lnTo>
                    <a:lnTo>
                      <a:pt x="2449269" y="104883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31" name="Rectangle 41">
                <a:extLst>
                  <a:ext uri="{FF2B5EF4-FFF2-40B4-BE49-F238E27FC236}">
                    <a16:creationId xmlns:a16="http://schemas.microsoft.com/office/drawing/2014/main" id="{ADE58B9D-720F-48F2-AA3A-A71FEB4C83B9}"/>
                  </a:ext>
                </a:extLst>
              </p:cNvPr>
              <p:cNvSpPr>
                <a:spLocks/>
              </p:cNvSpPr>
              <p:nvPr/>
            </p:nvSpPr>
            <p:spPr>
              <a:xfrm rot="19192674">
                <a:off x="926950" y="2109352"/>
                <a:ext cx="360000" cy="360000"/>
              </a:xfrm>
              <a:custGeom>
                <a:avLst/>
                <a:gdLst/>
                <a:ahLst/>
                <a:cxnLst/>
                <a:rect l="l" t="t" r="r" b="b"/>
                <a:pathLst>
                  <a:path w="3888423" h="3970014">
                    <a:moveTo>
                      <a:pt x="1259577" y="2471243"/>
                    </a:moveTo>
                    <a:cubicBezTo>
                      <a:pt x="1293292" y="2471243"/>
                      <a:pt x="1320623" y="2543205"/>
                      <a:pt x="1320623" y="2631975"/>
                    </a:cubicBezTo>
                    <a:cubicBezTo>
                      <a:pt x="1320623" y="2720745"/>
                      <a:pt x="1293292" y="2792707"/>
                      <a:pt x="1259577" y="2792707"/>
                    </a:cubicBezTo>
                    <a:cubicBezTo>
                      <a:pt x="1225862" y="2792707"/>
                      <a:pt x="1198531" y="2720745"/>
                      <a:pt x="1198531" y="2631975"/>
                    </a:cubicBezTo>
                    <a:cubicBezTo>
                      <a:pt x="1198531" y="2543205"/>
                      <a:pt x="1225862" y="2471243"/>
                      <a:pt x="1259577" y="2471243"/>
                    </a:cubicBezTo>
                    <a:close/>
                    <a:moveTo>
                      <a:pt x="1710471" y="2470362"/>
                    </a:moveTo>
                    <a:cubicBezTo>
                      <a:pt x="1741030" y="2470028"/>
                      <a:pt x="1768823" y="2488083"/>
                      <a:pt x="1781169" y="2516203"/>
                    </a:cubicBezTo>
                    <a:cubicBezTo>
                      <a:pt x="1793845" y="2545068"/>
                      <a:pt x="1787700" y="2578742"/>
                      <a:pt x="1765642" y="2601268"/>
                    </a:cubicBezTo>
                    <a:cubicBezTo>
                      <a:pt x="1750827" y="2616399"/>
                      <a:pt x="1730831" y="2624459"/>
                      <a:pt x="1710472" y="2623745"/>
                    </a:cubicBezTo>
                    <a:close/>
                    <a:moveTo>
                      <a:pt x="2456093" y="2374056"/>
                    </a:moveTo>
                    <a:lnTo>
                      <a:pt x="2456093" y="2889893"/>
                    </a:lnTo>
                    <a:lnTo>
                      <a:pt x="2566690" y="2889893"/>
                    </a:lnTo>
                    <a:lnTo>
                      <a:pt x="2566690" y="2706284"/>
                    </a:lnTo>
                    <a:lnTo>
                      <a:pt x="2632197" y="2884955"/>
                    </a:lnTo>
                    <a:lnTo>
                      <a:pt x="2635843" y="2883618"/>
                    </a:lnTo>
                    <a:lnTo>
                      <a:pt x="2635843" y="2889893"/>
                    </a:lnTo>
                    <a:lnTo>
                      <a:pt x="2746439" y="2889893"/>
                    </a:lnTo>
                    <a:lnTo>
                      <a:pt x="2746439" y="2374056"/>
                    </a:lnTo>
                    <a:lnTo>
                      <a:pt x="2635843" y="2374056"/>
                    </a:lnTo>
                    <a:lnTo>
                      <a:pt x="2635843" y="2573614"/>
                    </a:lnTo>
                    <a:lnTo>
                      <a:pt x="2566690" y="2385000"/>
                    </a:lnTo>
                    <a:lnTo>
                      <a:pt x="2566690" y="2374056"/>
                    </a:lnTo>
                    <a:close/>
                    <a:moveTo>
                      <a:pt x="2032426" y="2374056"/>
                    </a:moveTo>
                    <a:lnTo>
                      <a:pt x="2032426" y="2889895"/>
                    </a:lnTo>
                    <a:lnTo>
                      <a:pt x="2115405" y="2889895"/>
                    </a:lnTo>
                    <a:lnTo>
                      <a:pt x="2143023" y="2889895"/>
                    </a:lnTo>
                    <a:lnTo>
                      <a:pt x="2308949" y="2889895"/>
                    </a:lnTo>
                    <a:lnTo>
                      <a:pt x="2308949" y="2779299"/>
                    </a:lnTo>
                    <a:lnTo>
                      <a:pt x="2143023" y="2779299"/>
                    </a:lnTo>
                    <a:lnTo>
                      <a:pt x="2143023" y="2686401"/>
                    </a:lnTo>
                    <a:lnTo>
                      <a:pt x="2308949" y="2686401"/>
                    </a:lnTo>
                    <a:lnTo>
                      <a:pt x="2308949" y="2575804"/>
                    </a:lnTo>
                    <a:lnTo>
                      <a:pt x="2143023" y="2575804"/>
                    </a:lnTo>
                    <a:lnTo>
                      <a:pt x="2143023" y="2484653"/>
                    </a:lnTo>
                    <a:lnTo>
                      <a:pt x="2308949" y="2484653"/>
                    </a:lnTo>
                    <a:lnTo>
                      <a:pt x="2308949" y="2374056"/>
                    </a:lnTo>
                    <a:lnTo>
                      <a:pt x="2143023" y="2374056"/>
                    </a:lnTo>
                    <a:lnTo>
                      <a:pt x="2115405" y="2374056"/>
                    </a:lnTo>
                    <a:close/>
                    <a:moveTo>
                      <a:pt x="1259577" y="2374056"/>
                    </a:moveTo>
                    <a:cubicBezTo>
                      <a:pt x="1172187" y="2374056"/>
                      <a:pt x="1101344" y="2489530"/>
                      <a:pt x="1101344" y="2631975"/>
                    </a:cubicBezTo>
                    <a:cubicBezTo>
                      <a:pt x="1101344" y="2774420"/>
                      <a:pt x="1172187" y="2889894"/>
                      <a:pt x="1259577" y="2889894"/>
                    </a:cubicBezTo>
                    <a:cubicBezTo>
                      <a:pt x="1346967" y="2889894"/>
                      <a:pt x="1417810" y="2774420"/>
                      <a:pt x="1417810" y="2631975"/>
                    </a:cubicBezTo>
                    <a:cubicBezTo>
                      <a:pt x="1417810" y="2489530"/>
                      <a:pt x="1346967" y="2374056"/>
                      <a:pt x="1259577" y="2374056"/>
                    </a:cubicBezTo>
                    <a:close/>
                    <a:moveTo>
                      <a:pt x="1599876" y="2366688"/>
                    </a:moveTo>
                    <a:lnTo>
                      <a:pt x="1599875" y="2882524"/>
                    </a:lnTo>
                    <a:lnTo>
                      <a:pt x="1710472" y="2882525"/>
                    </a:lnTo>
                    <a:lnTo>
                      <a:pt x="1710472" y="2723975"/>
                    </a:lnTo>
                    <a:cubicBezTo>
                      <a:pt x="1757507" y="2725624"/>
                      <a:pt x="1803701" y="2707003"/>
                      <a:pt x="1837929" y="2672047"/>
                    </a:cubicBezTo>
                    <a:cubicBezTo>
                      <a:pt x="1888884" y="2620006"/>
                      <a:pt x="1903084" y="2542214"/>
                      <a:pt x="1873801" y="2475527"/>
                    </a:cubicBezTo>
                    <a:cubicBezTo>
                      <a:pt x="1845275" y="2410565"/>
                      <a:pt x="1781067" y="2368851"/>
                      <a:pt x="1710472" y="2369624"/>
                    </a:cubicBezTo>
                    <a:lnTo>
                      <a:pt x="1710471" y="2366688"/>
                    </a:lnTo>
                    <a:close/>
                    <a:moveTo>
                      <a:pt x="920754" y="2169815"/>
                    </a:moveTo>
                    <a:lnTo>
                      <a:pt x="3008986" y="2169815"/>
                    </a:lnTo>
                    <a:lnTo>
                      <a:pt x="3008986" y="3105919"/>
                    </a:lnTo>
                    <a:lnTo>
                      <a:pt x="920754" y="3105919"/>
                    </a:lnTo>
                    <a:close/>
                    <a:moveTo>
                      <a:pt x="632722" y="1985007"/>
                    </a:moveTo>
                    <a:lnTo>
                      <a:pt x="632722" y="3321943"/>
                    </a:lnTo>
                    <a:lnTo>
                      <a:pt x="3297018" y="3321943"/>
                    </a:lnTo>
                    <a:lnTo>
                      <a:pt x="3297018" y="1985007"/>
                    </a:lnTo>
                    <a:close/>
                    <a:moveTo>
                      <a:pt x="2657019" y="761679"/>
                    </a:moveTo>
                    <a:lnTo>
                      <a:pt x="2760733" y="1606387"/>
                    </a:lnTo>
                    <a:lnTo>
                      <a:pt x="2761762" y="1614761"/>
                    </a:lnTo>
                    <a:lnTo>
                      <a:pt x="2762330" y="1614691"/>
                    </a:lnTo>
                    <a:cubicBezTo>
                      <a:pt x="2780335" y="1740615"/>
                      <a:pt x="2862522" y="1833408"/>
                      <a:pt x="2948897" y="1824230"/>
                    </a:cubicBezTo>
                    <a:cubicBezTo>
                      <a:pt x="3036464" y="1814924"/>
                      <a:pt x="3095979" y="1704243"/>
                      <a:pt x="3083047" y="1575312"/>
                    </a:cubicBezTo>
                    <a:lnTo>
                      <a:pt x="3083347" y="1575275"/>
                    </a:lnTo>
                    <a:lnTo>
                      <a:pt x="2983448" y="761679"/>
                    </a:lnTo>
                    <a:close/>
                    <a:moveTo>
                      <a:pt x="2205921" y="761679"/>
                    </a:moveTo>
                    <a:lnTo>
                      <a:pt x="2264137" y="1594263"/>
                    </a:lnTo>
                    <a:cubicBezTo>
                      <a:pt x="2264333" y="1597068"/>
                      <a:pt x="2264530" y="1599874"/>
                      <a:pt x="2264726" y="1602679"/>
                    </a:cubicBezTo>
                    <a:lnTo>
                      <a:pt x="2265297" y="1602640"/>
                    </a:lnTo>
                    <a:cubicBezTo>
                      <a:pt x="2276686" y="1729333"/>
                      <a:pt x="2353905" y="1826300"/>
                      <a:pt x="2440641" y="1821655"/>
                    </a:cubicBezTo>
                    <a:cubicBezTo>
                      <a:pt x="2528577" y="1816945"/>
                      <a:pt x="2593802" y="1709530"/>
                      <a:pt x="2587636" y="1580099"/>
                    </a:cubicBezTo>
                    <a:lnTo>
                      <a:pt x="2587937" y="1580078"/>
                    </a:lnTo>
                    <a:lnTo>
                      <a:pt x="2530706" y="761679"/>
                    </a:lnTo>
                    <a:close/>
                    <a:moveTo>
                      <a:pt x="1761700" y="761679"/>
                    </a:moveTo>
                    <a:cubicBezTo>
                      <a:pt x="1761699" y="1032443"/>
                      <a:pt x="1761699" y="1303208"/>
                      <a:pt x="1761698" y="1573972"/>
                    </a:cubicBezTo>
                    <a:lnTo>
                      <a:pt x="1761698" y="1582410"/>
                    </a:lnTo>
                    <a:lnTo>
                      <a:pt x="1762270" y="1582410"/>
                    </a:lnTo>
                    <a:cubicBezTo>
                      <a:pt x="1764795" y="1709590"/>
                      <a:pt x="1835062" y="1811707"/>
                      <a:pt x="1921910" y="1813122"/>
                    </a:cubicBezTo>
                    <a:cubicBezTo>
                      <a:pt x="2009960" y="1814558"/>
                      <a:pt x="2082519" y="1711955"/>
                      <a:pt x="2085398" y="1582410"/>
                    </a:cubicBezTo>
                    <a:lnTo>
                      <a:pt x="2085698" y="1582410"/>
                    </a:lnTo>
                    <a:cubicBezTo>
                      <a:pt x="2085698" y="1308834"/>
                      <a:pt x="2085698" y="1035256"/>
                      <a:pt x="2085696" y="761679"/>
                    </a:cubicBezTo>
                    <a:close/>
                    <a:moveTo>
                      <a:pt x="3411320" y="761678"/>
                    </a:moveTo>
                    <a:lnTo>
                      <a:pt x="3078803" y="761679"/>
                    </a:lnTo>
                    <a:lnTo>
                      <a:pt x="3277545" y="1622538"/>
                    </a:lnTo>
                    <a:lnTo>
                      <a:pt x="3279443" y="1630759"/>
                    </a:lnTo>
                    <a:lnTo>
                      <a:pt x="3280000" y="1630631"/>
                    </a:lnTo>
                    <a:cubicBezTo>
                      <a:pt x="3311069" y="1753983"/>
                      <a:pt x="3402507" y="1837676"/>
                      <a:pt x="3487448" y="1819520"/>
                    </a:cubicBezTo>
                    <a:cubicBezTo>
                      <a:pt x="3573564" y="1801112"/>
                      <a:pt x="3621183" y="1684815"/>
                      <a:pt x="3594846" y="1557943"/>
                    </a:cubicBezTo>
                    <a:lnTo>
                      <a:pt x="3595140" y="1557876"/>
                    </a:lnTo>
                    <a:close/>
                    <a:moveTo>
                      <a:pt x="1633002" y="761678"/>
                    </a:moveTo>
                    <a:lnTo>
                      <a:pt x="1308563" y="761679"/>
                    </a:lnTo>
                    <a:lnTo>
                      <a:pt x="1266057" y="1572672"/>
                    </a:lnTo>
                    <a:lnTo>
                      <a:pt x="1265616" y="1581099"/>
                    </a:lnTo>
                    <a:lnTo>
                      <a:pt x="1266187" y="1581128"/>
                    </a:lnTo>
                    <a:cubicBezTo>
                      <a:pt x="1262052" y="1708267"/>
                      <a:pt x="1326878" y="1813921"/>
                      <a:pt x="1413534" y="1819881"/>
                    </a:cubicBezTo>
                    <a:cubicBezTo>
                      <a:pt x="1501387" y="1825922"/>
                      <a:pt x="1579217" y="1727257"/>
                      <a:pt x="1588872" y="1598040"/>
                    </a:cubicBezTo>
                    <a:lnTo>
                      <a:pt x="1589172" y="1598055"/>
                    </a:lnTo>
                    <a:close/>
                    <a:moveTo>
                      <a:pt x="863949" y="761678"/>
                    </a:moveTo>
                    <a:lnTo>
                      <a:pt x="765078" y="1566901"/>
                    </a:lnTo>
                    <a:lnTo>
                      <a:pt x="764050" y="1575275"/>
                    </a:lnTo>
                    <a:lnTo>
                      <a:pt x="764617" y="1575345"/>
                    </a:lnTo>
                    <a:cubicBezTo>
                      <a:pt x="751624" y="1701884"/>
                      <a:pt x="808922" y="1811803"/>
                      <a:pt x="894951" y="1823794"/>
                    </a:cubicBezTo>
                    <a:cubicBezTo>
                      <a:pt x="982168" y="1835949"/>
                      <a:pt x="1066691" y="1742953"/>
                      <a:pt x="1085336" y="1614724"/>
                    </a:cubicBezTo>
                    <a:lnTo>
                      <a:pt x="1085635" y="1614761"/>
                    </a:lnTo>
                    <a:lnTo>
                      <a:pt x="1190378" y="761679"/>
                    </a:lnTo>
                    <a:close/>
                    <a:moveTo>
                      <a:pt x="295535" y="441623"/>
                    </a:moveTo>
                    <a:lnTo>
                      <a:pt x="3583899" y="441623"/>
                    </a:lnTo>
                    <a:cubicBezTo>
                      <a:pt x="3610412" y="441623"/>
                      <a:pt x="3631905" y="463116"/>
                      <a:pt x="3631905" y="489629"/>
                    </a:cubicBezTo>
                    <a:lnTo>
                      <a:pt x="3631905" y="655863"/>
                    </a:lnTo>
                    <a:lnTo>
                      <a:pt x="3884522" y="1666330"/>
                    </a:lnTo>
                    <a:cubicBezTo>
                      <a:pt x="3909974" y="1748325"/>
                      <a:pt x="3809191" y="1900953"/>
                      <a:pt x="3631905" y="1666330"/>
                    </a:cubicBezTo>
                    <a:lnTo>
                      <a:pt x="3631905" y="3970014"/>
                    </a:lnTo>
                    <a:lnTo>
                      <a:pt x="247529" y="3970014"/>
                    </a:lnTo>
                    <a:lnTo>
                      <a:pt x="247529" y="1768425"/>
                    </a:lnTo>
                    <a:cubicBezTo>
                      <a:pt x="263724" y="1795996"/>
                      <a:pt x="288366" y="1813812"/>
                      <a:pt x="317369" y="1820473"/>
                    </a:cubicBezTo>
                    <a:cubicBezTo>
                      <a:pt x="403196" y="1840184"/>
                      <a:pt x="495502" y="1754908"/>
                      <a:pt x="525251" y="1628793"/>
                    </a:cubicBezTo>
                    <a:lnTo>
                      <a:pt x="525545" y="1628855"/>
                    </a:lnTo>
                    <a:lnTo>
                      <a:pt x="709866" y="761679"/>
                    </a:lnTo>
                    <a:lnTo>
                      <a:pt x="378634" y="761679"/>
                    </a:lnTo>
                    <a:lnTo>
                      <a:pt x="210380" y="1553239"/>
                    </a:lnTo>
                    <a:lnTo>
                      <a:pt x="208625" y="1561492"/>
                    </a:lnTo>
                    <a:lnTo>
                      <a:pt x="209185" y="1561611"/>
                    </a:lnTo>
                    <a:cubicBezTo>
                      <a:pt x="202164" y="1598200"/>
                      <a:pt x="201274" y="1633895"/>
                      <a:pt x="207433" y="1666330"/>
                    </a:cubicBezTo>
                    <a:cubicBezTo>
                      <a:pt x="113985" y="1883037"/>
                      <a:pt x="-32319" y="1816968"/>
                      <a:pt x="6372" y="1666330"/>
                    </a:cubicBezTo>
                    <a:lnTo>
                      <a:pt x="249769" y="692744"/>
                    </a:lnTo>
                    <a:cubicBezTo>
                      <a:pt x="247993" y="689334"/>
                      <a:pt x="247529" y="685546"/>
                      <a:pt x="247529" y="681649"/>
                    </a:cubicBezTo>
                    <a:lnTo>
                      <a:pt x="247529" y="489629"/>
                    </a:lnTo>
                    <a:cubicBezTo>
                      <a:pt x="247529" y="463116"/>
                      <a:pt x="269022" y="441623"/>
                      <a:pt x="295535" y="441623"/>
                    </a:cubicBezTo>
                    <a:close/>
                    <a:moveTo>
                      <a:pt x="307785" y="0"/>
                    </a:moveTo>
                    <a:lnTo>
                      <a:pt x="3571649" y="0"/>
                    </a:lnTo>
                    <a:cubicBezTo>
                      <a:pt x="3604927" y="0"/>
                      <a:pt x="3631905" y="26978"/>
                      <a:pt x="3631905" y="60256"/>
                    </a:cubicBezTo>
                    <a:lnTo>
                      <a:pt x="3631905" y="301273"/>
                    </a:lnTo>
                    <a:cubicBezTo>
                      <a:pt x="3631905" y="334551"/>
                      <a:pt x="3604927" y="361529"/>
                      <a:pt x="3571649" y="361529"/>
                    </a:cubicBezTo>
                    <a:lnTo>
                      <a:pt x="307785" y="361529"/>
                    </a:lnTo>
                    <a:cubicBezTo>
                      <a:pt x="274507" y="361529"/>
                      <a:pt x="247529" y="334551"/>
                      <a:pt x="247529" y="301273"/>
                    </a:cubicBezTo>
                    <a:lnTo>
                      <a:pt x="247529" y="60256"/>
                    </a:lnTo>
                    <a:cubicBezTo>
                      <a:pt x="247529" y="26978"/>
                      <a:pt x="274507" y="0"/>
                      <a:pt x="307785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32" name="Isosceles Triangle 3">
                <a:extLst>
                  <a:ext uri="{FF2B5EF4-FFF2-40B4-BE49-F238E27FC236}">
                    <a16:creationId xmlns:a16="http://schemas.microsoft.com/office/drawing/2014/main" id="{8E42EF85-FE1B-45DE-AE1F-79933CEAD975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229245">
                <a:off x="2616513" y="2030577"/>
                <a:ext cx="359661" cy="360000"/>
              </a:xfrm>
              <a:custGeom>
                <a:avLst/>
                <a:gdLst/>
                <a:ahLst/>
                <a:cxnLst/>
                <a:rect l="l" t="t" r="r" b="b"/>
                <a:pathLst>
                  <a:path w="3935086" h="3938802">
                    <a:moveTo>
                      <a:pt x="1861742" y="3314001"/>
                    </a:moveTo>
                    <a:cubicBezTo>
                      <a:pt x="1921395" y="3314001"/>
                      <a:pt x="1969754" y="3362360"/>
                      <a:pt x="1969754" y="3422013"/>
                    </a:cubicBezTo>
                    <a:cubicBezTo>
                      <a:pt x="1969754" y="3481666"/>
                      <a:pt x="1921395" y="3530025"/>
                      <a:pt x="1861742" y="3530025"/>
                    </a:cubicBezTo>
                    <a:cubicBezTo>
                      <a:pt x="1802089" y="3530025"/>
                      <a:pt x="1753730" y="3481666"/>
                      <a:pt x="1753730" y="3422013"/>
                    </a:cubicBezTo>
                    <a:cubicBezTo>
                      <a:pt x="1753730" y="3362360"/>
                      <a:pt x="1802089" y="3314001"/>
                      <a:pt x="1861742" y="3314001"/>
                    </a:cubicBezTo>
                    <a:close/>
                    <a:moveTo>
                      <a:pt x="2097646" y="2118753"/>
                    </a:moveTo>
                    <a:lnTo>
                      <a:pt x="2097646" y="2478753"/>
                    </a:lnTo>
                    <a:lnTo>
                      <a:pt x="2457646" y="2478753"/>
                    </a:lnTo>
                    <a:lnTo>
                      <a:pt x="2457646" y="2118753"/>
                    </a:lnTo>
                    <a:close/>
                    <a:moveTo>
                      <a:pt x="1476536" y="2118753"/>
                    </a:moveTo>
                    <a:lnTo>
                      <a:pt x="1476536" y="2478753"/>
                    </a:lnTo>
                    <a:lnTo>
                      <a:pt x="1836536" y="2478753"/>
                    </a:lnTo>
                    <a:lnTo>
                      <a:pt x="1836536" y="2118753"/>
                    </a:lnTo>
                    <a:close/>
                    <a:moveTo>
                      <a:pt x="2097646" y="1539638"/>
                    </a:moveTo>
                    <a:lnTo>
                      <a:pt x="2097646" y="1899638"/>
                    </a:lnTo>
                    <a:lnTo>
                      <a:pt x="2457646" y="1899638"/>
                    </a:lnTo>
                    <a:lnTo>
                      <a:pt x="2457646" y="1539638"/>
                    </a:lnTo>
                    <a:close/>
                    <a:moveTo>
                      <a:pt x="1476536" y="1539638"/>
                    </a:moveTo>
                    <a:lnTo>
                      <a:pt x="1476536" y="1899638"/>
                    </a:lnTo>
                    <a:lnTo>
                      <a:pt x="1836536" y="1899638"/>
                    </a:lnTo>
                    <a:lnTo>
                      <a:pt x="1836536" y="1539638"/>
                    </a:lnTo>
                    <a:close/>
                    <a:moveTo>
                      <a:pt x="1989788" y="770570"/>
                    </a:moveTo>
                    <a:lnTo>
                      <a:pt x="3429788" y="1850570"/>
                    </a:lnTo>
                    <a:lnTo>
                      <a:pt x="3430108" y="1850570"/>
                    </a:lnTo>
                    <a:lnTo>
                      <a:pt x="3430108" y="3938802"/>
                    </a:lnTo>
                    <a:lnTo>
                      <a:pt x="2265771" y="3938802"/>
                    </a:lnTo>
                    <a:lnTo>
                      <a:pt x="2265771" y="2786674"/>
                    </a:lnTo>
                    <a:lnTo>
                      <a:pt x="1669844" y="2786674"/>
                    </a:lnTo>
                    <a:lnTo>
                      <a:pt x="1669844" y="3938802"/>
                    </a:lnTo>
                    <a:lnTo>
                      <a:pt x="549788" y="3938802"/>
                    </a:lnTo>
                    <a:lnTo>
                      <a:pt x="549788" y="1850570"/>
                    </a:lnTo>
                    <a:close/>
                    <a:moveTo>
                      <a:pt x="1969233" y="1003"/>
                    </a:moveTo>
                    <a:cubicBezTo>
                      <a:pt x="1995162" y="-2644"/>
                      <a:pt x="2022483" y="3601"/>
                      <a:pt x="2045048" y="20601"/>
                    </a:cubicBezTo>
                    <a:lnTo>
                      <a:pt x="3894333" y="1413834"/>
                    </a:lnTo>
                    <a:cubicBezTo>
                      <a:pt x="3939464" y="1447835"/>
                      <a:pt x="3948486" y="1511986"/>
                      <a:pt x="3914485" y="1557117"/>
                    </a:cubicBezTo>
                    <a:lnTo>
                      <a:pt x="3756006" y="1767472"/>
                    </a:lnTo>
                    <a:cubicBezTo>
                      <a:pt x="3722004" y="1812603"/>
                      <a:pt x="3657854" y="1821626"/>
                      <a:pt x="3612722" y="1787625"/>
                    </a:cubicBezTo>
                    <a:lnTo>
                      <a:pt x="1967544" y="548164"/>
                    </a:lnTo>
                    <a:lnTo>
                      <a:pt x="322364" y="1787626"/>
                    </a:lnTo>
                    <a:cubicBezTo>
                      <a:pt x="277233" y="1821627"/>
                      <a:pt x="213082" y="1812604"/>
                      <a:pt x="179080" y="1767473"/>
                    </a:cubicBezTo>
                    <a:lnTo>
                      <a:pt x="20601" y="1557118"/>
                    </a:lnTo>
                    <a:cubicBezTo>
                      <a:pt x="-13400" y="1511987"/>
                      <a:pt x="-4378" y="1447836"/>
                      <a:pt x="40754" y="1413835"/>
                    </a:cubicBezTo>
                    <a:lnTo>
                      <a:pt x="1890038" y="20602"/>
                    </a:lnTo>
                    <a:cubicBezTo>
                      <a:pt x="1912604" y="3602"/>
                      <a:pt x="1939924" y="-2643"/>
                      <a:pt x="1965854" y="1004"/>
                    </a:cubicBezTo>
                    <a:lnTo>
                      <a:pt x="1967542" y="1586"/>
                    </a:lnTo>
                    <a:cubicBezTo>
                      <a:pt x="1968071" y="1171"/>
                      <a:pt x="1968652" y="1085"/>
                      <a:pt x="1969233" y="1003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50DA4EAA-E3C6-4C9B-B604-02A3295AEC07}"/>
                </a:ext>
              </a:extLst>
            </p:cNvPr>
            <p:cNvGrpSpPr/>
            <p:nvPr/>
          </p:nvGrpSpPr>
          <p:grpSpPr>
            <a:xfrm rot="4990866">
              <a:off x="2464466" y="2788531"/>
              <a:ext cx="2049224" cy="852218"/>
              <a:chOff x="926950" y="1617134"/>
              <a:chExt cx="2049224" cy="852218"/>
            </a:xfrm>
          </p:grpSpPr>
          <p:sp>
            <p:nvSpPr>
              <p:cNvPr id="23" name="Rectangle 14">
                <a:extLst>
                  <a:ext uri="{FF2B5EF4-FFF2-40B4-BE49-F238E27FC236}">
                    <a16:creationId xmlns:a16="http://schemas.microsoft.com/office/drawing/2014/main" id="{9A9772C1-D116-442E-B7D7-A6A2E15CEEE6}"/>
                  </a:ext>
                </a:extLst>
              </p:cNvPr>
              <p:cNvSpPr/>
              <p:nvPr/>
            </p:nvSpPr>
            <p:spPr>
              <a:xfrm rot="19949266">
                <a:off x="1199615" y="1717912"/>
                <a:ext cx="531261" cy="531261"/>
              </a:xfrm>
              <a:custGeom>
                <a:avLst/>
                <a:gdLst/>
                <a:ahLst/>
                <a:cxnLst/>
                <a:rect l="l" t="t" r="r" b="b"/>
                <a:pathLst>
                  <a:path w="3942192" h="3931865">
                    <a:moveTo>
                      <a:pt x="2826148" y="3448804"/>
                    </a:moveTo>
                    <a:lnTo>
                      <a:pt x="2826148" y="3556804"/>
                    </a:lnTo>
                    <a:lnTo>
                      <a:pt x="3042148" y="3556804"/>
                    </a:lnTo>
                    <a:lnTo>
                      <a:pt x="3042148" y="3448804"/>
                    </a:lnTo>
                    <a:close/>
                    <a:moveTo>
                      <a:pt x="890988" y="3448804"/>
                    </a:moveTo>
                    <a:lnTo>
                      <a:pt x="890988" y="3556804"/>
                    </a:lnTo>
                    <a:lnTo>
                      <a:pt x="1106988" y="3556804"/>
                    </a:lnTo>
                    <a:lnTo>
                      <a:pt x="1106988" y="3448804"/>
                    </a:lnTo>
                    <a:close/>
                    <a:moveTo>
                      <a:pt x="3528192" y="3439467"/>
                    </a:moveTo>
                    <a:lnTo>
                      <a:pt x="3528192" y="3547467"/>
                    </a:lnTo>
                    <a:lnTo>
                      <a:pt x="3744192" y="3547467"/>
                    </a:lnTo>
                    <a:lnTo>
                      <a:pt x="3744192" y="3439467"/>
                    </a:lnTo>
                    <a:close/>
                    <a:moveTo>
                      <a:pt x="198000" y="3439467"/>
                    </a:moveTo>
                    <a:lnTo>
                      <a:pt x="198000" y="3547467"/>
                    </a:lnTo>
                    <a:lnTo>
                      <a:pt x="414000" y="3547467"/>
                    </a:lnTo>
                    <a:lnTo>
                      <a:pt x="414000" y="3439467"/>
                    </a:lnTo>
                    <a:close/>
                    <a:moveTo>
                      <a:pt x="2826148" y="3206154"/>
                    </a:moveTo>
                    <a:lnTo>
                      <a:pt x="2826148" y="3314154"/>
                    </a:lnTo>
                    <a:lnTo>
                      <a:pt x="3042148" y="3314154"/>
                    </a:lnTo>
                    <a:lnTo>
                      <a:pt x="3042148" y="3206154"/>
                    </a:lnTo>
                    <a:close/>
                    <a:moveTo>
                      <a:pt x="890988" y="3206154"/>
                    </a:moveTo>
                    <a:lnTo>
                      <a:pt x="890988" y="3314154"/>
                    </a:lnTo>
                    <a:lnTo>
                      <a:pt x="1106988" y="3314154"/>
                    </a:lnTo>
                    <a:lnTo>
                      <a:pt x="1106988" y="3206154"/>
                    </a:lnTo>
                    <a:close/>
                    <a:moveTo>
                      <a:pt x="3528192" y="3196817"/>
                    </a:moveTo>
                    <a:lnTo>
                      <a:pt x="3528192" y="3304817"/>
                    </a:lnTo>
                    <a:lnTo>
                      <a:pt x="3744192" y="3304817"/>
                    </a:lnTo>
                    <a:lnTo>
                      <a:pt x="3744192" y="3196817"/>
                    </a:lnTo>
                    <a:close/>
                    <a:moveTo>
                      <a:pt x="198000" y="3196817"/>
                    </a:moveTo>
                    <a:lnTo>
                      <a:pt x="198000" y="3304817"/>
                    </a:lnTo>
                    <a:lnTo>
                      <a:pt x="414000" y="3304817"/>
                    </a:lnTo>
                    <a:lnTo>
                      <a:pt x="414000" y="3196817"/>
                    </a:lnTo>
                    <a:close/>
                    <a:moveTo>
                      <a:pt x="2070064" y="3046635"/>
                    </a:moveTo>
                    <a:lnTo>
                      <a:pt x="2070064" y="3154635"/>
                    </a:lnTo>
                    <a:lnTo>
                      <a:pt x="2286064" y="3154635"/>
                    </a:lnTo>
                    <a:lnTo>
                      <a:pt x="2286064" y="3046635"/>
                    </a:lnTo>
                    <a:close/>
                    <a:moveTo>
                      <a:pt x="1638016" y="3037298"/>
                    </a:moveTo>
                    <a:lnTo>
                      <a:pt x="1638016" y="3145298"/>
                    </a:lnTo>
                    <a:lnTo>
                      <a:pt x="1854016" y="3145298"/>
                    </a:lnTo>
                    <a:lnTo>
                      <a:pt x="1854016" y="3037298"/>
                    </a:lnTo>
                    <a:close/>
                    <a:moveTo>
                      <a:pt x="2826148" y="2963504"/>
                    </a:moveTo>
                    <a:lnTo>
                      <a:pt x="2826148" y="3071504"/>
                    </a:lnTo>
                    <a:lnTo>
                      <a:pt x="3042148" y="3071504"/>
                    </a:lnTo>
                    <a:lnTo>
                      <a:pt x="3042148" y="2963504"/>
                    </a:lnTo>
                    <a:close/>
                    <a:moveTo>
                      <a:pt x="890988" y="2963504"/>
                    </a:moveTo>
                    <a:lnTo>
                      <a:pt x="890988" y="3071504"/>
                    </a:lnTo>
                    <a:lnTo>
                      <a:pt x="1106988" y="3071504"/>
                    </a:lnTo>
                    <a:lnTo>
                      <a:pt x="1106988" y="2963504"/>
                    </a:lnTo>
                    <a:close/>
                    <a:moveTo>
                      <a:pt x="3528192" y="2954167"/>
                    </a:moveTo>
                    <a:lnTo>
                      <a:pt x="3528192" y="3062167"/>
                    </a:lnTo>
                    <a:lnTo>
                      <a:pt x="3744192" y="3062167"/>
                    </a:lnTo>
                    <a:lnTo>
                      <a:pt x="3744192" y="2954167"/>
                    </a:lnTo>
                    <a:close/>
                    <a:moveTo>
                      <a:pt x="198000" y="2954167"/>
                    </a:moveTo>
                    <a:lnTo>
                      <a:pt x="198000" y="3062167"/>
                    </a:lnTo>
                    <a:lnTo>
                      <a:pt x="414000" y="3062167"/>
                    </a:lnTo>
                    <a:lnTo>
                      <a:pt x="414000" y="2954167"/>
                    </a:lnTo>
                    <a:close/>
                    <a:moveTo>
                      <a:pt x="2070064" y="2803981"/>
                    </a:moveTo>
                    <a:lnTo>
                      <a:pt x="2070064" y="2911981"/>
                    </a:lnTo>
                    <a:lnTo>
                      <a:pt x="2286064" y="2911981"/>
                    </a:lnTo>
                    <a:lnTo>
                      <a:pt x="2286064" y="2803981"/>
                    </a:lnTo>
                    <a:close/>
                    <a:moveTo>
                      <a:pt x="1638016" y="2794644"/>
                    </a:moveTo>
                    <a:lnTo>
                      <a:pt x="1638016" y="2902644"/>
                    </a:lnTo>
                    <a:lnTo>
                      <a:pt x="1854016" y="2902644"/>
                    </a:lnTo>
                    <a:lnTo>
                      <a:pt x="1854016" y="2794644"/>
                    </a:lnTo>
                    <a:close/>
                    <a:moveTo>
                      <a:pt x="2826148" y="2720854"/>
                    </a:moveTo>
                    <a:lnTo>
                      <a:pt x="2826148" y="2828854"/>
                    </a:lnTo>
                    <a:lnTo>
                      <a:pt x="3042148" y="2828854"/>
                    </a:lnTo>
                    <a:lnTo>
                      <a:pt x="3042148" y="2720854"/>
                    </a:lnTo>
                    <a:close/>
                    <a:moveTo>
                      <a:pt x="890988" y="2720854"/>
                    </a:moveTo>
                    <a:lnTo>
                      <a:pt x="890988" y="2828854"/>
                    </a:lnTo>
                    <a:lnTo>
                      <a:pt x="1106988" y="2828854"/>
                    </a:lnTo>
                    <a:lnTo>
                      <a:pt x="1106988" y="2720854"/>
                    </a:lnTo>
                    <a:close/>
                    <a:moveTo>
                      <a:pt x="3528192" y="2711517"/>
                    </a:moveTo>
                    <a:lnTo>
                      <a:pt x="3528192" y="2819517"/>
                    </a:lnTo>
                    <a:lnTo>
                      <a:pt x="3744192" y="2819517"/>
                    </a:lnTo>
                    <a:lnTo>
                      <a:pt x="3744192" y="2711517"/>
                    </a:lnTo>
                    <a:close/>
                    <a:moveTo>
                      <a:pt x="198000" y="2711517"/>
                    </a:moveTo>
                    <a:lnTo>
                      <a:pt x="198000" y="2819517"/>
                    </a:lnTo>
                    <a:lnTo>
                      <a:pt x="414000" y="2819517"/>
                    </a:lnTo>
                    <a:lnTo>
                      <a:pt x="414000" y="2711517"/>
                    </a:lnTo>
                    <a:close/>
                    <a:moveTo>
                      <a:pt x="2070064" y="2561331"/>
                    </a:moveTo>
                    <a:lnTo>
                      <a:pt x="2070064" y="2669331"/>
                    </a:lnTo>
                    <a:lnTo>
                      <a:pt x="2286064" y="2669331"/>
                    </a:lnTo>
                    <a:lnTo>
                      <a:pt x="2286064" y="2561331"/>
                    </a:lnTo>
                    <a:close/>
                    <a:moveTo>
                      <a:pt x="1638016" y="2551994"/>
                    </a:moveTo>
                    <a:lnTo>
                      <a:pt x="1638016" y="2659994"/>
                    </a:lnTo>
                    <a:lnTo>
                      <a:pt x="1854016" y="2659994"/>
                    </a:lnTo>
                    <a:lnTo>
                      <a:pt x="1854016" y="2551994"/>
                    </a:lnTo>
                    <a:close/>
                    <a:moveTo>
                      <a:pt x="2826148" y="2478204"/>
                    </a:moveTo>
                    <a:lnTo>
                      <a:pt x="2826148" y="2586204"/>
                    </a:lnTo>
                    <a:lnTo>
                      <a:pt x="3042148" y="2586204"/>
                    </a:lnTo>
                    <a:lnTo>
                      <a:pt x="3042148" y="2478204"/>
                    </a:lnTo>
                    <a:close/>
                    <a:moveTo>
                      <a:pt x="890988" y="2478204"/>
                    </a:moveTo>
                    <a:lnTo>
                      <a:pt x="890988" y="2586204"/>
                    </a:lnTo>
                    <a:lnTo>
                      <a:pt x="1106988" y="2586204"/>
                    </a:lnTo>
                    <a:lnTo>
                      <a:pt x="1106988" y="2478204"/>
                    </a:lnTo>
                    <a:close/>
                    <a:moveTo>
                      <a:pt x="3528192" y="2468867"/>
                    </a:moveTo>
                    <a:lnTo>
                      <a:pt x="3528192" y="2576867"/>
                    </a:lnTo>
                    <a:lnTo>
                      <a:pt x="3744192" y="2576867"/>
                    </a:lnTo>
                    <a:lnTo>
                      <a:pt x="3744192" y="2468867"/>
                    </a:lnTo>
                    <a:close/>
                    <a:moveTo>
                      <a:pt x="198000" y="2468867"/>
                    </a:moveTo>
                    <a:lnTo>
                      <a:pt x="198000" y="2576867"/>
                    </a:lnTo>
                    <a:lnTo>
                      <a:pt x="414000" y="2576867"/>
                    </a:lnTo>
                    <a:lnTo>
                      <a:pt x="414000" y="2468867"/>
                    </a:lnTo>
                    <a:close/>
                    <a:moveTo>
                      <a:pt x="2070064" y="2318681"/>
                    </a:moveTo>
                    <a:lnTo>
                      <a:pt x="2070064" y="2426681"/>
                    </a:lnTo>
                    <a:lnTo>
                      <a:pt x="2286064" y="2426681"/>
                    </a:lnTo>
                    <a:lnTo>
                      <a:pt x="2286064" y="2318681"/>
                    </a:lnTo>
                    <a:close/>
                    <a:moveTo>
                      <a:pt x="1638016" y="2309344"/>
                    </a:moveTo>
                    <a:lnTo>
                      <a:pt x="1638016" y="2417344"/>
                    </a:lnTo>
                    <a:lnTo>
                      <a:pt x="1854016" y="2417344"/>
                    </a:lnTo>
                    <a:lnTo>
                      <a:pt x="1854016" y="2309344"/>
                    </a:lnTo>
                    <a:close/>
                    <a:moveTo>
                      <a:pt x="2826148" y="2235554"/>
                    </a:moveTo>
                    <a:lnTo>
                      <a:pt x="2826148" y="2343554"/>
                    </a:lnTo>
                    <a:lnTo>
                      <a:pt x="3042148" y="2343554"/>
                    </a:lnTo>
                    <a:lnTo>
                      <a:pt x="3042148" y="2235554"/>
                    </a:lnTo>
                    <a:close/>
                    <a:moveTo>
                      <a:pt x="890988" y="2235554"/>
                    </a:moveTo>
                    <a:lnTo>
                      <a:pt x="890988" y="2343554"/>
                    </a:lnTo>
                    <a:lnTo>
                      <a:pt x="1106988" y="2343554"/>
                    </a:lnTo>
                    <a:lnTo>
                      <a:pt x="1106988" y="2235554"/>
                    </a:lnTo>
                    <a:close/>
                    <a:moveTo>
                      <a:pt x="3528192" y="2226217"/>
                    </a:moveTo>
                    <a:lnTo>
                      <a:pt x="3528192" y="2334217"/>
                    </a:lnTo>
                    <a:lnTo>
                      <a:pt x="3744192" y="2334217"/>
                    </a:lnTo>
                    <a:lnTo>
                      <a:pt x="3744192" y="2226217"/>
                    </a:lnTo>
                    <a:close/>
                    <a:moveTo>
                      <a:pt x="198000" y="2226217"/>
                    </a:moveTo>
                    <a:lnTo>
                      <a:pt x="198000" y="2334217"/>
                    </a:lnTo>
                    <a:lnTo>
                      <a:pt x="414000" y="2334217"/>
                    </a:lnTo>
                    <a:lnTo>
                      <a:pt x="414000" y="2226217"/>
                    </a:lnTo>
                    <a:close/>
                    <a:moveTo>
                      <a:pt x="2070064" y="2076031"/>
                    </a:moveTo>
                    <a:lnTo>
                      <a:pt x="2070064" y="2184031"/>
                    </a:lnTo>
                    <a:lnTo>
                      <a:pt x="2286064" y="2184031"/>
                    </a:lnTo>
                    <a:lnTo>
                      <a:pt x="2286064" y="2076031"/>
                    </a:lnTo>
                    <a:close/>
                    <a:moveTo>
                      <a:pt x="1638016" y="2066694"/>
                    </a:moveTo>
                    <a:lnTo>
                      <a:pt x="1638016" y="2174694"/>
                    </a:lnTo>
                    <a:lnTo>
                      <a:pt x="1854016" y="2174694"/>
                    </a:lnTo>
                    <a:lnTo>
                      <a:pt x="1854016" y="2066694"/>
                    </a:lnTo>
                    <a:close/>
                    <a:moveTo>
                      <a:pt x="2826148" y="1992904"/>
                    </a:moveTo>
                    <a:lnTo>
                      <a:pt x="2826148" y="2100904"/>
                    </a:lnTo>
                    <a:lnTo>
                      <a:pt x="3042148" y="2100904"/>
                    </a:lnTo>
                    <a:lnTo>
                      <a:pt x="3042148" y="1992904"/>
                    </a:lnTo>
                    <a:close/>
                    <a:moveTo>
                      <a:pt x="890988" y="1992904"/>
                    </a:moveTo>
                    <a:lnTo>
                      <a:pt x="890988" y="2100904"/>
                    </a:lnTo>
                    <a:lnTo>
                      <a:pt x="1106988" y="2100904"/>
                    </a:lnTo>
                    <a:lnTo>
                      <a:pt x="1106988" y="1992904"/>
                    </a:lnTo>
                    <a:close/>
                    <a:moveTo>
                      <a:pt x="3528192" y="1983567"/>
                    </a:moveTo>
                    <a:lnTo>
                      <a:pt x="3528192" y="2091567"/>
                    </a:lnTo>
                    <a:lnTo>
                      <a:pt x="3744192" y="2091567"/>
                    </a:lnTo>
                    <a:lnTo>
                      <a:pt x="3744192" y="1983567"/>
                    </a:lnTo>
                    <a:close/>
                    <a:moveTo>
                      <a:pt x="198000" y="1983567"/>
                    </a:moveTo>
                    <a:lnTo>
                      <a:pt x="198000" y="2091567"/>
                    </a:lnTo>
                    <a:lnTo>
                      <a:pt x="414000" y="2091567"/>
                    </a:lnTo>
                    <a:lnTo>
                      <a:pt x="414000" y="1983567"/>
                    </a:lnTo>
                    <a:close/>
                    <a:moveTo>
                      <a:pt x="2070064" y="1833381"/>
                    </a:moveTo>
                    <a:lnTo>
                      <a:pt x="2070064" y="1941381"/>
                    </a:lnTo>
                    <a:lnTo>
                      <a:pt x="2286064" y="1941381"/>
                    </a:lnTo>
                    <a:lnTo>
                      <a:pt x="2286064" y="1833381"/>
                    </a:lnTo>
                    <a:close/>
                    <a:moveTo>
                      <a:pt x="1638016" y="1824044"/>
                    </a:moveTo>
                    <a:lnTo>
                      <a:pt x="1638016" y="1932044"/>
                    </a:lnTo>
                    <a:lnTo>
                      <a:pt x="1854016" y="1932044"/>
                    </a:lnTo>
                    <a:lnTo>
                      <a:pt x="1854016" y="1824044"/>
                    </a:lnTo>
                    <a:close/>
                    <a:moveTo>
                      <a:pt x="2826148" y="1750254"/>
                    </a:moveTo>
                    <a:lnTo>
                      <a:pt x="2826148" y="1858254"/>
                    </a:lnTo>
                    <a:lnTo>
                      <a:pt x="3042148" y="1858254"/>
                    </a:lnTo>
                    <a:lnTo>
                      <a:pt x="3042148" y="1750254"/>
                    </a:lnTo>
                    <a:close/>
                    <a:moveTo>
                      <a:pt x="890988" y="1750254"/>
                    </a:moveTo>
                    <a:lnTo>
                      <a:pt x="890988" y="1858254"/>
                    </a:lnTo>
                    <a:lnTo>
                      <a:pt x="1106988" y="1858254"/>
                    </a:lnTo>
                    <a:lnTo>
                      <a:pt x="1106988" y="1750254"/>
                    </a:lnTo>
                    <a:close/>
                    <a:moveTo>
                      <a:pt x="3528192" y="1740917"/>
                    </a:moveTo>
                    <a:lnTo>
                      <a:pt x="3528192" y="1848917"/>
                    </a:lnTo>
                    <a:lnTo>
                      <a:pt x="3744192" y="1848917"/>
                    </a:lnTo>
                    <a:lnTo>
                      <a:pt x="3744192" y="1740917"/>
                    </a:lnTo>
                    <a:close/>
                    <a:moveTo>
                      <a:pt x="198000" y="1740917"/>
                    </a:moveTo>
                    <a:lnTo>
                      <a:pt x="198000" y="1848917"/>
                    </a:lnTo>
                    <a:lnTo>
                      <a:pt x="414000" y="1848917"/>
                    </a:lnTo>
                    <a:lnTo>
                      <a:pt x="414000" y="1740917"/>
                    </a:lnTo>
                    <a:close/>
                    <a:moveTo>
                      <a:pt x="2070064" y="1590731"/>
                    </a:moveTo>
                    <a:lnTo>
                      <a:pt x="2070064" y="1698731"/>
                    </a:lnTo>
                    <a:lnTo>
                      <a:pt x="2286064" y="1698731"/>
                    </a:lnTo>
                    <a:lnTo>
                      <a:pt x="2286064" y="1590731"/>
                    </a:lnTo>
                    <a:close/>
                    <a:moveTo>
                      <a:pt x="1638016" y="1581394"/>
                    </a:moveTo>
                    <a:lnTo>
                      <a:pt x="1638016" y="1689394"/>
                    </a:lnTo>
                    <a:lnTo>
                      <a:pt x="1854016" y="1689394"/>
                    </a:lnTo>
                    <a:lnTo>
                      <a:pt x="1854016" y="1581394"/>
                    </a:lnTo>
                    <a:close/>
                    <a:moveTo>
                      <a:pt x="3330192" y="1507604"/>
                    </a:moveTo>
                    <a:lnTo>
                      <a:pt x="3942192" y="1507604"/>
                    </a:lnTo>
                    <a:lnTo>
                      <a:pt x="3942192" y="3931865"/>
                    </a:lnTo>
                    <a:lnTo>
                      <a:pt x="3330192" y="3931865"/>
                    </a:lnTo>
                    <a:close/>
                    <a:moveTo>
                      <a:pt x="2826148" y="1507604"/>
                    </a:moveTo>
                    <a:lnTo>
                      <a:pt x="2826148" y="1615604"/>
                    </a:lnTo>
                    <a:lnTo>
                      <a:pt x="3042148" y="1615604"/>
                    </a:lnTo>
                    <a:lnTo>
                      <a:pt x="3042148" y="1507604"/>
                    </a:lnTo>
                    <a:close/>
                    <a:moveTo>
                      <a:pt x="890988" y="1507604"/>
                    </a:moveTo>
                    <a:lnTo>
                      <a:pt x="890988" y="1615604"/>
                    </a:lnTo>
                    <a:lnTo>
                      <a:pt x="1106988" y="1615604"/>
                    </a:lnTo>
                    <a:lnTo>
                      <a:pt x="1106988" y="1507604"/>
                    </a:lnTo>
                    <a:close/>
                    <a:moveTo>
                      <a:pt x="0" y="1507604"/>
                    </a:moveTo>
                    <a:lnTo>
                      <a:pt x="612000" y="1507604"/>
                    </a:lnTo>
                    <a:lnTo>
                      <a:pt x="612000" y="3931865"/>
                    </a:lnTo>
                    <a:lnTo>
                      <a:pt x="0" y="3931865"/>
                    </a:lnTo>
                    <a:close/>
                    <a:moveTo>
                      <a:pt x="2070064" y="1348081"/>
                    </a:moveTo>
                    <a:lnTo>
                      <a:pt x="2070064" y="1456081"/>
                    </a:lnTo>
                    <a:lnTo>
                      <a:pt x="2286064" y="1456081"/>
                    </a:lnTo>
                    <a:lnTo>
                      <a:pt x="2286064" y="1348081"/>
                    </a:lnTo>
                    <a:close/>
                    <a:moveTo>
                      <a:pt x="1638016" y="1338744"/>
                    </a:moveTo>
                    <a:lnTo>
                      <a:pt x="1638016" y="1446744"/>
                    </a:lnTo>
                    <a:lnTo>
                      <a:pt x="1854016" y="1446744"/>
                    </a:lnTo>
                    <a:lnTo>
                      <a:pt x="1854016" y="1338744"/>
                    </a:lnTo>
                    <a:close/>
                    <a:moveTo>
                      <a:pt x="2628148" y="1267865"/>
                    </a:moveTo>
                    <a:lnTo>
                      <a:pt x="3240148" y="1267865"/>
                    </a:lnTo>
                    <a:lnTo>
                      <a:pt x="3240148" y="3931865"/>
                    </a:lnTo>
                    <a:lnTo>
                      <a:pt x="2628148" y="3931865"/>
                    </a:lnTo>
                    <a:close/>
                    <a:moveTo>
                      <a:pt x="692988" y="1267865"/>
                    </a:moveTo>
                    <a:lnTo>
                      <a:pt x="1304988" y="1267865"/>
                    </a:lnTo>
                    <a:lnTo>
                      <a:pt x="1304988" y="3931865"/>
                    </a:lnTo>
                    <a:lnTo>
                      <a:pt x="692988" y="3931865"/>
                    </a:lnTo>
                    <a:close/>
                    <a:moveTo>
                      <a:pt x="2070064" y="1105431"/>
                    </a:moveTo>
                    <a:lnTo>
                      <a:pt x="2070064" y="1213431"/>
                    </a:lnTo>
                    <a:lnTo>
                      <a:pt x="2286064" y="1213431"/>
                    </a:lnTo>
                    <a:lnTo>
                      <a:pt x="2286064" y="1105431"/>
                    </a:lnTo>
                    <a:close/>
                    <a:moveTo>
                      <a:pt x="1638016" y="1096094"/>
                    </a:moveTo>
                    <a:lnTo>
                      <a:pt x="1638016" y="1204094"/>
                    </a:lnTo>
                    <a:lnTo>
                      <a:pt x="1854016" y="1204094"/>
                    </a:lnTo>
                    <a:lnTo>
                      <a:pt x="1854016" y="1096094"/>
                    </a:lnTo>
                    <a:close/>
                    <a:moveTo>
                      <a:pt x="2070064" y="862781"/>
                    </a:moveTo>
                    <a:lnTo>
                      <a:pt x="2070064" y="970781"/>
                    </a:lnTo>
                    <a:lnTo>
                      <a:pt x="2286064" y="970781"/>
                    </a:lnTo>
                    <a:lnTo>
                      <a:pt x="2286064" y="862781"/>
                    </a:lnTo>
                    <a:close/>
                    <a:moveTo>
                      <a:pt x="1638016" y="853444"/>
                    </a:moveTo>
                    <a:lnTo>
                      <a:pt x="1638016" y="961444"/>
                    </a:lnTo>
                    <a:lnTo>
                      <a:pt x="1854016" y="961444"/>
                    </a:lnTo>
                    <a:lnTo>
                      <a:pt x="1854016" y="853444"/>
                    </a:lnTo>
                    <a:close/>
                    <a:moveTo>
                      <a:pt x="1883174" y="0"/>
                    </a:moveTo>
                    <a:lnTo>
                      <a:pt x="2040907" y="0"/>
                    </a:lnTo>
                    <a:lnTo>
                      <a:pt x="2040907" y="355600"/>
                    </a:lnTo>
                    <a:lnTo>
                      <a:pt x="2178064" y="355600"/>
                    </a:lnTo>
                    <a:lnTo>
                      <a:pt x="2178064" y="596007"/>
                    </a:lnTo>
                    <a:lnTo>
                      <a:pt x="2538104" y="596007"/>
                    </a:lnTo>
                    <a:lnTo>
                      <a:pt x="2538104" y="3931865"/>
                    </a:lnTo>
                    <a:lnTo>
                      <a:pt x="2142040" y="3931865"/>
                    </a:lnTo>
                    <a:lnTo>
                      <a:pt x="2142040" y="3291036"/>
                    </a:lnTo>
                    <a:lnTo>
                      <a:pt x="1782040" y="3291036"/>
                    </a:lnTo>
                    <a:lnTo>
                      <a:pt x="1782040" y="3931865"/>
                    </a:lnTo>
                    <a:lnTo>
                      <a:pt x="1385976" y="3931865"/>
                    </a:lnTo>
                    <a:lnTo>
                      <a:pt x="1385976" y="596007"/>
                    </a:lnTo>
                    <a:lnTo>
                      <a:pt x="1746016" y="596007"/>
                    </a:lnTo>
                    <a:lnTo>
                      <a:pt x="1746016" y="355600"/>
                    </a:lnTo>
                    <a:lnTo>
                      <a:pt x="1883174" y="35560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4" name="Right Triangle 13">
                <a:extLst>
                  <a:ext uri="{FF2B5EF4-FFF2-40B4-BE49-F238E27FC236}">
                    <a16:creationId xmlns:a16="http://schemas.microsoft.com/office/drawing/2014/main" id="{6175A2C8-A409-4FC7-9D4C-951D461228CD}"/>
                  </a:ext>
                </a:extLst>
              </p:cNvPr>
              <p:cNvSpPr/>
              <p:nvPr/>
            </p:nvSpPr>
            <p:spPr>
              <a:xfrm>
                <a:off x="1823542" y="1617134"/>
                <a:ext cx="504056" cy="504056"/>
              </a:xfrm>
              <a:custGeom>
                <a:avLst/>
                <a:gdLst/>
                <a:ahLst/>
                <a:cxnLst/>
                <a:rect l="l" t="t" r="r" b="b"/>
                <a:pathLst>
                  <a:path w="3888432" h="3921971">
                    <a:moveTo>
                      <a:pt x="3379043" y="3254688"/>
                    </a:moveTo>
                    <a:lnTo>
                      <a:pt x="3379043" y="3462328"/>
                    </a:lnTo>
                    <a:lnTo>
                      <a:pt x="3628183" y="3462328"/>
                    </a:lnTo>
                    <a:lnTo>
                      <a:pt x="3628183" y="3254688"/>
                    </a:lnTo>
                    <a:close/>
                    <a:moveTo>
                      <a:pt x="2945132" y="3254688"/>
                    </a:moveTo>
                    <a:lnTo>
                      <a:pt x="2945132" y="3462328"/>
                    </a:lnTo>
                    <a:lnTo>
                      <a:pt x="3194272" y="3462328"/>
                    </a:lnTo>
                    <a:lnTo>
                      <a:pt x="3194272" y="3254688"/>
                    </a:lnTo>
                    <a:close/>
                    <a:moveTo>
                      <a:pt x="2514947" y="3254688"/>
                    </a:moveTo>
                    <a:lnTo>
                      <a:pt x="2514947" y="3462328"/>
                    </a:lnTo>
                    <a:lnTo>
                      <a:pt x="2764087" y="3462328"/>
                    </a:lnTo>
                    <a:lnTo>
                      <a:pt x="2764087" y="3254688"/>
                    </a:lnTo>
                    <a:close/>
                    <a:moveTo>
                      <a:pt x="3379043" y="2864535"/>
                    </a:moveTo>
                    <a:lnTo>
                      <a:pt x="3379043" y="3072175"/>
                    </a:lnTo>
                    <a:lnTo>
                      <a:pt x="3628183" y="3072175"/>
                    </a:lnTo>
                    <a:lnTo>
                      <a:pt x="3628183" y="2864535"/>
                    </a:lnTo>
                    <a:close/>
                    <a:moveTo>
                      <a:pt x="2945132" y="2864535"/>
                    </a:moveTo>
                    <a:lnTo>
                      <a:pt x="2945132" y="3072175"/>
                    </a:lnTo>
                    <a:lnTo>
                      <a:pt x="3194272" y="3072175"/>
                    </a:lnTo>
                    <a:lnTo>
                      <a:pt x="3194272" y="2864535"/>
                    </a:lnTo>
                    <a:close/>
                    <a:moveTo>
                      <a:pt x="2514947" y="2864535"/>
                    </a:moveTo>
                    <a:lnTo>
                      <a:pt x="2514947" y="3072175"/>
                    </a:lnTo>
                    <a:lnTo>
                      <a:pt x="2764087" y="3072175"/>
                    </a:lnTo>
                    <a:lnTo>
                      <a:pt x="2764087" y="2864535"/>
                    </a:lnTo>
                    <a:close/>
                    <a:moveTo>
                      <a:pt x="1945832" y="2577619"/>
                    </a:moveTo>
                    <a:lnTo>
                      <a:pt x="1945832" y="2937659"/>
                    </a:lnTo>
                    <a:lnTo>
                      <a:pt x="2124754" y="2937659"/>
                    </a:lnTo>
                    <a:lnTo>
                      <a:pt x="2124754" y="2577619"/>
                    </a:lnTo>
                    <a:close/>
                    <a:moveTo>
                      <a:pt x="1531681" y="2577619"/>
                    </a:moveTo>
                    <a:lnTo>
                      <a:pt x="1531681" y="2937659"/>
                    </a:lnTo>
                    <a:lnTo>
                      <a:pt x="1710603" y="2937659"/>
                    </a:lnTo>
                    <a:lnTo>
                      <a:pt x="1710603" y="2577619"/>
                    </a:lnTo>
                    <a:close/>
                    <a:moveTo>
                      <a:pt x="1117528" y="2577619"/>
                    </a:moveTo>
                    <a:lnTo>
                      <a:pt x="1117528" y="2937659"/>
                    </a:lnTo>
                    <a:lnTo>
                      <a:pt x="1296450" y="2937659"/>
                    </a:lnTo>
                    <a:lnTo>
                      <a:pt x="1296450" y="2577619"/>
                    </a:lnTo>
                    <a:close/>
                    <a:moveTo>
                      <a:pt x="703375" y="2577619"/>
                    </a:moveTo>
                    <a:lnTo>
                      <a:pt x="703375" y="2937659"/>
                    </a:lnTo>
                    <a:lnTo>
                      <a:pt x="882297" y="2937659"/>
                    </a:lnTo>
                    <a:lnTo>
                      <a:pt x="882297" y="2577619"/>
                    </a:lnTo>
                    <a:close/>
                    <a:moveTo>
                      <a:pt x="289222" y="2577619"/>
                    </a:moveTo>
                    <a:lnTo>
                      <a:pt x="289222" y="2937659"/>
                    </a:lnTo>
                    <a:lnTo>
                      <a:pt x="468144" y="2937659"/>
                    </a:lnTo>
                    <a:lnTo>
                      <a:pt x="468144" y="2577619"/>
                    </a:lnTo>
                    <a:close/>
                    <a:moveTo>
                      <a:pt x="3379043" y="2474382"/>
                    </a:moveTo>
                    <a:lnTo>
                      <a:pt x="3379043" y="2682022"/>
                    </a:lnTo>
                    <a:lnTo>
                      <a:pt x="3628183" y="2682022"/>
                    </a:lnTo>
                    <a:lnTo>
                      <a:pt x="3628183" y="2474382"/>
                    </a:lnTo>
                    <a:close/>
                    <a:moveTo>
                      <a:pt x="2945132" y="2474382"/>
                    </a:moveTo>
                    <a:lnTo>
                      <a:pt x="2945132" y="2682022"/>
                    </a:lnTo>
                    <a:lnTo>
                      <a:pt x="3194272" y="2682022"/>
                    </a:lnTo>
                    <a:lnTo>
                      <a:pt x="3194272" y="2474382"/>
                    </a:lnTo>
                    <a:close/>
                    <a:moveTo>
                      <a:pt x="2514947" y="2474382"/>
                    </a:moveTo>
                    <a:lnTo>
                      <a:pt x="2514947" y="2682022"/>
                    </a:lnTo>
                    <a:lnTo>
                      <a:pt x="2764087" y="2682022"/>
                    </a:lnTo>
                    <a:lnTo>
                      <a:pt x="2764087" y="2474382"/>
                    </a:lnTo>
                    <a:close/>
                    <a:moveTo>
                      <a:pt x="3379043" y="2084229"/>
                    </a:moveTo>
                    <a:lnTo>
                      <a:pt x="3379043" y="2291869"/>
                    </a:lnTo>
                    <a:lnTo>
                      <a:pt x="3628183" y="2291869"/>
                    </a:lnTo>
                    <a:lnTo>
                      <a:pt x="3628183" y="2084229"/>
                    </a:lnTo>
                    <a:close/>
                    <a:moveTo>
                      <a:pt x="2945132" y="2084229"/>
                    </a:moveTo>
                    <a:lnTo>
                      <a:pt x="2945132" y="2291869"/>
                    </a:lnTo>
                    <a:lnTo>
                      <a:pt x="3194272" y="2291869"/>
                    </a:lnTo>
                    <a:lnTo>
                      <a:pt x="3194272" y="2084229"/>
                    </a:lnTo>
                    <a:close/>
                    <a:moveTo>
                      <a:pt x="2514947" y="2084229"/>
                    </a:moveTo>
                    <a:lnTo>
                      <a:pt x="2514947" y="2291869"/>
                    </a:lnTo>
                    <a:lnTo>
                      <a:pt x="2764087" y="2291869"/>
                    </a:lnTo>
                    <a:lnTo>
                      <a:pt x="2764087" y="2084229"/>
                    </a:lnTo>
                    <a:close/>
                    <a:moveTo>
                      <a:pt x="2124144" y="1714020"/>
                    </a:moveTo>
                    <a:lnTo>
                      <a:pt x="2124144" y="2164020"/>
                    </a:lnTo>
                    <a:lnTo>
                      <a:pt x="1296144" y="2164020"/>
                    </a:lnTo>
                    <a:close/>
                    <a:moveTo>
                      <a:pt x="197090" y="609603"/>
                    </a:moveTo>
                    <a:lnTo>
                      <a:pt x="525322" y="609603"/>
                    </a:lnTo>
                    <a:lnTo>
                      <a:pt x="584058" y="2101023"/>
                    </a:lnTo>
                    <a:lnTo>
                      <a:pt x="1296144" y="1714020"/>
                    </a:lnTo>
                    <a:lnTo>
                      <a:pt x="1296144" y="2164020"/>
                    </a:lnTo>
                    <a:lnTo>
                      <a:pt x="586539" y="2164020"/>
                    </a:lnTo>
                    <a:lnTo>
                      <a:pt x="590547" y="2265787"/>
                    </a:lnTo>
                    <a:lnTo>
                      <a:pt x="2232248" y="2265787"/>
                    </a:lnTo>
                    <a:lnTo>
                      <a:pt x="2232248" y="1954513"/>
                    </a:lnTo>
                    <a:lnTo>
                      <a:pt x="2232248" y="1054513"/>
                    </a:lnTo>
                    <a:lnTo>
                      <a:pt x="3888248" y="1954513"/>
                    </a:lnTo>
                    <a:lnTo>
                      <a:pt x="3888432" y="1954513"/>
                    </a:lnTo>
                    <a:lnTo>
                      <a:pt x="3888432" y="3921971"/>
                    </a:lnTo>
                    <a:lnTo>
                      <a:pt x="2304256" y="3921971"/>
                    </a:lnTo>
                    <a:lnTo>
                      <a:pt x="2232248" y="3921971"/>
                    </a:lnTo>
                    <a:lnTo>
                      <a:pt x="772857" y="3921971"/>
                    </a:lnTo>
                    <a:lnTo>
                      <a:pt x="772857" y="3290059"/>
                    </a:lnTo>
                    <a:lnTo>
                      <a:pt x="361206" y="3290059"/>
                    </a:lnTo>
                    <a:lnTo>
                      <a:pt x="361206" y="3921971"/>
                    </a:lnTo>
                    <a:lnTo>
                      <a:pt x="0" y="3921971"/>
                    </a:lnTo>
                    <a:lnTo>
                      <a:pt x="0" y="2265787"/>
                    </a:lnTo>
                    <a:lnTo>
                      <a:pt x="131865" y="2265787"/>
                    </a:lnTo>
                    <a:close/>
                    <a:moveTo>
                      <a:pt x="929888" y="0"/>
                    </a:moveTo>
                    <a:cubicBezTo>
                      <a:pt x="1019595" y="0"/>
                      <a:pt x="1124659" y="30463"/>
                      <a:pt x="1166726" y="102575"/>
                    </a:cubicBezTo>
                    <a:cubicBezTo>
                      <a:pt x="1212070" y="48192"/>
                      <a:pt x="1255094" y="19511"/>
                      <a:pt x="1304210" y="14210"/>
                    </a:cubicBezTo>
                    <a:cubicBezTo>
                      <a:pt x="1353326" y="8909"/>
                      <a:pt x="1418945" y="35057"/>
                      <a:pt x="1461423" y="70767"/>
                    </a:cubicBezTo>
                    <a:cubicBezTo>
                      <a:pt x="1500648" y="39845"/>
                      <a:pt x="1550404" y="23049"/>
                      <a:pt x="1604082" y="23049"/>
                    </a:cubicBezTo>
                    <a:cubicBezTo>
                      <a:pt x="1692530" y="23049"/>
                      <a:pt x="1770327" y="68651"/>
                      <a:pt x="1814928" y="137833"/>
                    </a:cubicBezTo>
                    <a:cubicBezTo>
                      <a:pt x="1859765" y="69447"/>
                      <a:pt x="1937139" y="24416"/>
                      <a:pt x="2025031" y="24416"/>
                    </a:cubicBezTo>
                    <a:cubicBezTo>
                      <a:pt x="2135143" y="24416"/>
                      <a:pt x="2228747" y="95092"/>
                      <a:pt x="2261925" y="193913"/>
                    </a:cubicBezTo>
                    <a:cubicBezTo>
                      <a:pt x="2262329" y="193791"/>
                      <a:pt x="2262735" y="193790"/>
                      <a:pt x="2263140" y="193790"/>
                    </a:cubicBezTo>
                    <a:cubicBezTo>
                      <a:pt x="2402209" y="193790"/>
                      <a:pt x="2514947" y="306528"/>
                      <a:pt x="2514947" y="445597"/>
                    </a:cubicBezTo>
                    <a:cubicBezTo>
                      <a:pt x="2514947" y="584666"/>
                      <a:pt x="2402209" y="697404"/>
                      <a:pt x="2263140" y="697404"/>
                    </a:cubicBezTo>
                    <a:cubicBezTo>
                      <a:pt x="2176391" y="697404"/>
                      <a:pt x="2099888" y="653537"/>
                      <a:pt x="2054640" y="586750"/>
                    </a:cubicBezTo>
                    <a:cubicBezTo>
                      <a:pt x="2010395" y="653762"/>
                      <a:pt x="1934062" y="697404"/>
                      <a:pt x="1847535" y="697404"/>
                    </a:cubicBezTo>
                    <a:cubicBezTo>
                      <a:pt x="1789311" y="697404"/>
                      <a:pt x="1735702" y="677642"/>
                      <a:pt x="1693695" y="643630"/>
                    </a:cubicBezTo>
                    <a:cubicBezTo>
                      <a:pt x="1651689" y="677642"/>
                      <a:pt x="1598080" y="697404"/>
                      <a:pt x="1539855" y="697404"/>
                    </a:cubicBezTo>
                    <a:cubicBezTo>
                      <a:pt x="1441551" y="697404"/>
                      <a:pt x="1356403" y="641072"/>
                      <a:pt x="1315888" y="558445"/>
                    </a:cubicBezTo>
                    <a:cubicBezTo>
                      <a:pt x="1272229" y="598661"/>
                      <a:pt x="1206400" y="634839"/>
                      <a:pt x="1149712" y="622576"/>
                    </a:cubicBezTo>
                    <a:cubicBezTo>
                      <a:pt x="1096483" y="611061"/>
                      <a:pt x="1025744" y="572014"/>
                      <a:pt x="984978" y="498638"/>
                    </a:cubicBezTo>
                    <a:cubicBezTo>
                      <a:pt x="959504" y="574665"/>
                      <a:pt x="887516" y="629050"/>
                      <a:pt x="802824" y="629050"/>
                    </a:cubicBezTo>
                    <a:cubicBezTo>
                      <a:pt x="724492" y="629050"/>
                      <a:pt x="657026" y="582526"/>
                      <a:pt x="627413" y="515210"/>
                    </a:cubicBezTo>
                    <a:cubicBezTo>
                      <a:pt x="584988" y="553591"/>
                      <a:pt x="527392" y="574026"/>
                      <a:pt x="479717" y="567162"/>
                    </a:cubicBezTo>
                    <a:cubicBezTo>
                      <a:pt x="439788" y="561414"/>
                      <a:pt x="406466" y="547383"/>
                      <a:pt x="379767" y="527160"/>
                    </a:cubicBezTo>
                    <a:cubicBezTo>
                      <a:pt x="310874" y="498171"/>
                      <a:pt x="262300" y="430445"/>
                      <a:pt x="261518" y="351249"/>
                    </a:cubicBezTo>
                    <a:cubicBezTo>
                      <a:pt x="261425" y="351089"/>
                      <a:pt x="261381" y="350918"/>
                      <a:pt x="261338" y="350746"/>
                    </a:cubicBezTo>
                    <a:cubicBezTo>
                      <a:pt x="228153" y="316942"/>
                      <a:pt x="208360" y="270473"/>
                      <a:pt x="208360" y="219381"/>
                    </a:cubicBezTo>
                    <a:cubicBezTo>
                      <a:pt x="208360" y="112466"/>
                      <a:pt x="295031" y="25795"/>
                      <a:pt x="401946" y="25795"/>
                    </a:cubicBezTo>
                    <a:cubicBezTo>
                      <a:pt x="425158" y="25795"/>
                      <a:pt x="447416" y="29880"/>
                      <a:pt x="467791" y="38056"/>
                    </a:cubicBezTo>
                    <a:cubicBezTo>
                      <a:pt x="585794" y="17893"/>
                      <a:pt x="696162" y="87852"/>
                      <a:pt x="737322" y="124235"/>
                    </a:cubicBezTo>
                    <a:cubicBezTo>
                      <a:pt x="782627" y="68126"/>
                      <a:pt x="852143" y="0"/>
                      <a:pt x="929888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B4FDC459-73CE-4D43-BD41-572A5DB72871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0700000">
                <a:off x="2300573" y="1797574"/>
                <a:ext cx="456968" cy="360000"/>
              </a:xfrm>
              <a:custGeom>
                <a:avLst/>
                <a:gdLst/>
                <a:ahLst/>
                <a:cxnLst/>
                <a:rect l="l" t="t" r="r" b="b"/>
                <a:pathLst>
                  <a:path w="3805825" h="2998234">
                    <a:moveTo>
                      <a:pt x="571963" y="2092124"/>
                    </a:moveTo>
                    <a:lnTo>
                      <a:pt x="465390" y="2092124"/>
                    </a:lnTo>
                    <a:lnTo>
                      <a:pt x="571963" y="2198697"/>
                    </a:lnTo>
                    <a:close/>
                    <a:moveTo>
                      <a:pt x="571962" y="1939097"/>
                    </a:moveTo>
                    <a:lnTo>
                      <a:pt x="465390" y="2045669"/>
                    </a:lnTo>
                    <a:lnTo>
                      <a:pt x="571962" y="2045669"/>
                    </a:lnTo>
                    <a:close/>
                    <a:moveTo>
                      <a:pt x="724990" y="2092124"/>
                    </a:moveTo>
                    <a:lnTo>
                      <a:pt x="618417" y="2092124"/>
                    </a:lnTo>
                    <a:lnTo>
                      <a:pt x="618418" y="2198697"/>
                    </a:lnTo>
                    <a:close/>
                    <a:moveTo>
                      <a:pt x="618418" y="1939104"/>
                    </a:moveTo>
                    <a:lnTo>
                      <a:pt x="618417" y="2045669"/>
                    </a:lnTo>
                    <a:lnTo>
                      <a:pt x="724982" y="2045669"/>
                    </a:lnTo>
                    <a:close/>
                    <a:moveTo>
                      <a:pt x="760612" y="1901643"/>
                    </a:moveTo>
                    <a:lnTo>
                      <a:pt x="654047" y="1901643"/>
                    </a:lnTo>
                    <a:lnTo>
                      <a:pt x="760612" y="2008208"/>
                    </a:lnTo>
                    <a:close/>
                    <a:moveTo>
                      <a:pt x="760612" y="1748616"/>
                    </a:moveTo>
                    <a:lnTo>
                      <a:pt x="654040" y="1855188"/>
                    </a:lnTo>
                    <a:lnTo>
                      <a:pt x="760612" y="1855188"/>
                    </a:lnTo>
                    <a:close/>
                    <a:moveTo>
                      <a:pt x="913640" y="1901643"/>
                    </a:moveTo>
                    <a:lnTo>
                      <a:pt x="807067" y="1901643"/>
                    </a:lnTo>
                    <a:lnTo>
                      <a:pt x="807067" y="2008216"/>
                    </a:lnTo>
                    <a:close/>
                    <a:moveTo>
                      <a:pt x="807067" y="1748615"/>
                    </a:moveTo>
                    <a:lnTo>
                      <a:pt x="807067" y="1855188"/>
                    </a:lnTo>
                    <a:lnTo>
                      <a:pt x="913640" y="1855188"/>
                    </a:lnTo>
                    <a:close/>
                    <a:moveTo>
                      <a:pt x="953368" y="1708887"/>
                    </a:moveTo>
                    <a:lnTo>
                      <a:pt x="846796" y="1708887"/>
                    </a:lnTo>
                    <a:lnTo>
                      <a:pt x="953368" y="1815459"/>
                    </a:lnTo>
                    <a:close/>
                    <a:moveTo>
                      <a:pt x="953368" y="1555860"/>
                    </a:moveTo>
                    <a:lnTo>
                      <a:pt x="846796" y="1662432"/>
                    </a:lnTo>
                    <a:lnTo>
                      <a:pt x="953368" y="1662432"/>
                    </a:lnTo>
                    <a:close/>
                    <a:moveTo>
                      <a:pt x="1106396" y="1708887"/>
                    </a:moveTo>
                    <a:lnTo>
                      <a:pt x="999823" y="1708887"/>
                    </a:lnTo>
                    <a:lnTo>
                      <a:pt x="999823" y="1815460"/>
                    </a:lnTo>
                    <a:close/>
                    <a:moveTo>
                      <a:pt x="999823" y="1555860"/>
                    </a:moveTo>
                    <a:lnTo>
                      <a:pt x="999823" y="1662432"/>
                    </a:lnTo>
                    <a:lnTo>
                      <a:pt x="1106396" y="1662432"/>
                    </a:lnTo>
                    <a:close/>
                    <a:moveTo>
                      <a:pt x="1144754" y="1514764"/>
                    </a:moveTo>
                    <a:lnTo>
                      <a:pt x="1038182" y="1514764"/>
                    </a:lnTo>
                    <a:lnTo>
                      <a:pt x="1144754" y="1621337"/>
                    </a:lnTo>
                    <a:close/>
                    <a:moveTo>
                      <a:pt x="1144754" y="1361737"/>
                    </a:moveTo>
                    <a:lnTo>
                      <a:pt x="1038182" y="1468309"/>
                    </a:lnTo>
                    <a:lnTo>
                      <a:pt x="1144754" y="1468309"/>
                    </a:lnTo>
                    <a:close/>
                    <a:moveTo>
                      <a:pt x="1297782" y="1514764"/>
                    </a:moveTo>
                    <a:lnTo>
                      <a:pt x="1191209" y="1514764"/>
                    </a:lnTo>
                    <a:lnTo>
                      <a:pt x="1191209" y="1621337"/>
                    </a:lnTo>
                    <a:close/>
                    <a:moveTo>
                      <a:pt x="1191209" y="1361737"/>
                    </a:moveTo>
                    <a:lnTo>
                      <a:pt x="1191209" y="1468309"/>
                    </a:lnTo>
                    <a:lnTo>
                      <a:pt x="1297782" y="1468309"/>
                    </a:lnTo>
                    <a:close/>
                    <a:moveTo>
                      <a:pt x="1335838" y="1323681"/>
                    </a:moveTo>
                    <a:lnTo>
                      <a:pt x="1229266" y="1323681"/>
                    </a:lnTo>
                    <a:lnTo>
                      <a:pt x="1335838" y="1430253"/>
                    </a:lnTo>
                    <a:close/>
                    <a:moveTo>
                      <a:pt x="1335838" y="1170654"/>
                    </a:moveTo>
                    <a:lnTo>
                      <a:pt x="1229266" y="1277226"/>
                    </a:lnTo>
                    <a:lnTo>
                      <a:pt x="1335838" y="1277226"/>
                    </a:lnTo>
                    <a:close/>
                    <a:moveTo>
                      <a:pt x="1488865" y="1323681"/>
                    </a:moveTo>
                    <a:lnTo>
                      <a:pt x="1382293" y="1323681"/>
                    </a:lnTo>
                    <a:lnTo>
                      <a:pt x="1382293" y="1430253"/>
                    </a:lnTo>
                    <a:close/>
                    <a:moveTo>
                      <a:pt x="1382293" y="1170653"/>
                    </a:moveTo>
                    <a:lnTo>
                      <a:pt x="1382293" y="1277226"/>
                    </a:lnTo>
                    <a:lnTo>
                      <a:pt x="1488865" y="1277226"/>
                    </a:lnTo>
                    <a:close/>
                    <a:moveTo>
                      <a:pt x="2914702" y="2523007"/>
                    </a:moveTo>
                    <a:cubicBezTo>
                      <a:pt x="2900642" y="2508947"/>
                      <a:pt x="2877845" y="2508947"/>
                      <a:pt x="2863784" y="2523007"/>
                    </a:cubicBezTo>
                    <a:cubicBezTo>
                      <a:pt x="2849724" y="2537067"/>
                      <a:pt x="2849724" y="2559864"/>
                      <a:pt x="2863784" y="2573924"/>
                    </a:cubicBezTo>
                    <a:cubicBezTo>
                      <a:pt x="2877845" y="2587985"/>
                      <a:pt x="2900642" y="2587985"/>
                      <a:pt x="2914702" y="2573924"/>
                    </a:cubicBezTo>
                    <a:cubicBezTo>
                      <a:pt x="2928762" y="2559864"/>
                      <a:pt x="2928762" y="2537067"/>
                      <a:pt x="2914702" y="2523007"/>
                    </a:cubicBezTo>
                    <a:close/>
                    <a:moveTo>
                      <a:pt x="1526922" y="1132597"/>
                    </a:moveTo>
                    <a:lnTo>
                      <a:pt x="1420350" y="1132596"/>
                    </a:lnTo>
                    <a:lnTo>
                      <a:pt x="1526922" y="1239169"/>
                    </a:lnTo>
                    <a:close/>
                    <a:moveTo>
                      <a:pt x="1526922" y="979569"/>
                    </a:moveTo>
                    <a:lnTo>
                      <a:pt x="1420350" y="1086141"/>
                    </a:lnTo>
                    <a:lnTo>
                      <a:pt x="1526922" y="1086142"/>
                    </a:lnTo>
                    <a:close/>
                    <a:moveTo>
                      <a:pt x="1679950" y="1132597"/>
                    </a:moveTo>
                    <a:lnTo>
                      <a:pt x="1573377" y="1132597"/>
                    </a:lnTo>
                    <a:lnTo>
                      <a:pt x="1573377" y="1239169"/>
                    </a:lnTo>
                    <a:close/>
                    <a:moveTo>
                      <a:pt x="1573377" y="979569"/>
                    </a:moveTo>
                    <a:lnTo>
                      <a:pt x="1573377" y="1086142"/>
                    </a:lnTo>
                    <a:lnTo>
                      <a:pt x="1679950" y="1086142"/>
                    </a:lnTo>
                    <a:close/>
                    <a:moveTo>
                      <a:pt x="1718007" y="941512"/>
                    </a:moveTo>
                    <a:lnTo>
                      <a:pt x="1611434" y="941512"/>
                    </a:lnTo>
                    <a:lnTo>
                      <a:pt x="1718007" y="1048085"/>
                    </a:lnTo>
                    <a:close/>
                    <a:moveTo>
                      <a:pt x="1718006" y="788485"/>
                    </a:moveTo>
                    <a:lnTo>
                      <a:pt x="1611434" y="895057"/>
                    </a:lnTo>
                    <a:lnTo>
                      <a:pt x="1718006" y="895057"/>
                    </a:lnTo>
                    <a:close/>
                    <a:moveTo>
                      <a:pt x="1871034" y="941512"/>
                    </a:moveTo>
                    <a:lnTo>
                      <a:pt x="1764461" y="941512"/>
                    </a:lnTo>
                    <a:lnTo>
                      <a:pt x="1764462" y="1048085"/>
                    </a:lnTo>
                    <a:close/>
                    <a:moveTo>
                      <a:pt x="1764461" y="788485"/>
                    </a:moveTo>
                    <a:lnTo>
                      <a:pt x="1764462" y="895057"/>
                    </a:lnTo>
                    <a:lnTo>
                      <a:pt x="1871034" y="895057"/>
                    </a:lnTo>
                    <a:close/>
                    <a:moveTo>
                      <a:pt x="3382381" y="1946466"/>
                    </a:moveTo>
                    <a:lnTo>
                      <a:pt x="2893361" y="2435486"/>
                    </a:lnTo>
                    <a:lnTo>
                      <a:pt x="2933988" y="2428503"/>
                    </a:lnTo>
                    <a:lnTo>
                      <a:pt x="3009207" y="2503722"/>
                    </a:lnTo>
                    <a:lnTo>
                      <a:pt x="3003173" y="2538827"/>
                    </a:lnTo>
                    <a:lnTo>
                      <a:pt x="3488958" y="2053042"/>
                    </a:lnTo>
                    <a:lnTo>
                      <a:pt x="3388629" y="1952714"/>
                    </a:lnTo>
                    <a:close/>
                    <a:moveTo>
                      <a:pt x="2405874" y="794872"/>
                    </a:moveTo>
                    <a:lnTo>
                      <a:pt x="2299301" y="794872"/>
                    </a:lnTo>
                    <a:lnTo>
                      <a:pt x="2405874" y="901444"/>
                    </a:lnTo>
                    <a:close/>
                    <a:moveTo>
                      <a:pt x="2789111" y="1176277"/>
                    </a:moveTo>
                    <a:lnTo>
                      <a:pt x="2682538" y="1176278"/>
                    </a:lnTo>
                    <a:lnTo>
                      <a:pt x="2789111" y="1282850"/>
                    </a:lnTo>
                    <a:close/>
                    <a:moveTo>
                      <a:pt x="2596355" y="983521"/>
                    </a:moveTo>
                    <a:lnTo>
                      <a:pt x="2489782" y="983522"/>
                    </a:lnTo>
                    <a:lnTo>
                      <a:pt x="2596355" y="1090094"/>
                    </a:lnTo>
                    <a:close/>
                    <a:moveTo>
                      <a:pt x="3174317" y="1558747"/>
                    </a:moveTo>
                    <a:lnTo>
                      <a:pt x="3067745" y="1558747"/>
                    </a:lnTo>
                    <a:lnTo>
                      <a:pt x="3174317" y="1665320"/>
                    </a:lnTo>
                    <a:close/>
                    <a:moveTo>
                      <a:pt x="2983234" y="1367664"/>
                    </a:moveTo>
                    <a:lnTo>
                      <a:pt x="2876661" y="1367664"/>
                    </a:lnTo>
                    <a:lnTo>
                      <a:pt x="2983234" y="1474236"/>
                    </a:lnTo>
                    <a:close/>
                    <a:moveTo>
                      <a:pt x="3556486" y="1940915"/>
                    </a:moveTo>
                    <a:lnTo>
                      <a:pt x="3449914" y="1940915"/>
                    </a:lnTo>
                    <a:lnTo>
                      <a:pt x="3556487" y="2047488"/>
                    </a:lnTo>
                    <a:close/>
                    <a:moveTo>
                      <a:pt x="3365402" y="1749831"/>
                    </a:moveTo>
                    <a:lnTo>
                      <a:pt x="3258830" y="1749831"/>
                    </a:lnTo>
                    <a:lnTo>
                      <a:pt x="3365402" y="1856404"/>
                    </a:lnTo>
                    <a:close/>
                    <a:moveTo>
                      <a:pt x="3761426" y="2144804"/>
                    </a:moveTo>
                    <a:lnTo>
                      <a:pt x="3654853" y="2144804"/>
                    </a:lnTo>
                    <a:lnTo>
                      <a:pt x="3761426" y="2251377"/>
                    </a:lnTo>
                    <a:close/>
                    <a:moveTo>
                      <a:pt x="2405874" y="657532"/>
                    </a:moveTo>
                    <a:lnTo>
                      <a:pt x="2314989" y="748417"/>
                    </a:lnTo>
                    <a:lnTo>
                      <a:pt x="2405874" y="748417"/>
                    </a:lnTo>
                    <a:close/>
                    <a:moveTo>
                      <a:pt x="2558894" y="794872"/>
                    </a:moveTo>
                    <a:lnTo>
                      <a:pt x="2452329" y="794872"/>
                    </a:lnTo>
                    <a:lnTo>
                      <a:pt x="2452329" y="901437"/>
                    </a:lnTo>
                    <a:close/>
                    <a:moveTo>
                      <a:pt x="2596355" y="830501"/>
                    </a:moveTo>
                    <a:lnTo>
                      <a:pt x="2489790" y="937067"/>
                    </a:lnTo>
                    <a:lnTo>
                      <a:pt x="2596355" y="937067"/>
                    </a:lnTo>
                    <a:close/>
                    <a:moveTo>
                      <a:pt x="2942138" y="1176278"/>
                    </a:moveTo>
                    <a:lnTo>
                      <a:pt x="2835566" y="1176277"/>
                    </a:lnTo>
                    <a:lnTo>
                      <a:pt x="2835566" y="1282850"/>
                    </a:lnTo>
                    <a:close/>
                    <a:moveTo>
                      <a:pt x="2789111" y="1023250"/>
                    </a:moveTo>
                    <a:lnTo>
                      <a:pt x="2682538" y="1129823"/>
                    </a:lnTo>
                    <a:lnTo>
                      <a:pt x="2789111" y="1129823"/>
                    </a:lnTo>
                    <a:close/>
                    <a:moveTo>
                      <a:pt x="2749382" y="983521"/>
                    </a:moveTo>
                    <a:lnTo>
                      <a:pt x="2642810" y="983522"/>
                    </a:lnTo>
                    <a:lnTo>
                      <a:pt x="2642810" y="1090094"/>
                    </a:lnTo>
                    <a:close/>
                    <a:moveTo>
                      <a:pt x="3327345" y="1558747"/>
                    </a:moveTo>
                    <a:lnTo>
                      <a:pt x="3220772" y="1558747"/>
                    </a:lnTo>
                    <a:lnTo>
                      <a:pt x="3220772" y="1665320"/>
                    </a:lnTo>
                    <a:close/>
                    <a:moveTo>
                      <a:pt x="3174317" y="1405720"/>
                    </a:moveTo>
                    <a:lnTo>
                      <a:pt x="3067745" y="1512292"/>
                    </a:lnTo>
                    <a:lnTo>
                      <a:pt x="3174317" y="1512292"/>
                    </a:lnTo>
                    <a:close/>
                    <a:moveTo>
                      <a:pt x="3136261" y="1367664"/>
                    </a:moveTo>
                    <a:lnTo>
                      <a:pt x="3029688" y="1367664"/>
                    </a:lnTo>
                    <a:lnTo>
                      <a:pt x="3029689" y="1474236"/>
                    </a:lnTo>
                    <a:close/>
                    <a:moveTo>
                      <a:pt x="2983234" y="1214636"/>
                    </a:moveTo>
                    <a:lnTo>
                      <a:pt x="2876661" y="1321209"/>
                    </a:lnTo>
                    <a:lnTo>
                      <a:pt x="2983234" y="1321209"/>
                    </a:lnTo>
                    <a:close/>
                    <a:moveTo>
                      <a:pt x="3709514" y="1940915"/>
                    </a:moveTo>
                    <a:lnTo>
                      <a:pt x="3602941" y="1940915"/>
                    </a:lnTo>
                    <a:lnTo>
                      <a:pt x="3602942" y="2047488"/>
                    </a:lnTo>
                    <a:close/>
                    <a:moveTo>
                      <a:pt x="3556487" y="1787888"/>
                    </a:moveTo>
                    <a:lnTo>
                      <a:pt x="3449914" y="1894460"/>
                    </a:lnTo>
                    <a:lnTo>
                      <a:pt x="3556486" y="1894460"/>
                    </a:lnTo>
                    <a:close/>
                    <a:moveTo>
                      <a:pt x="3518430" y="1749831"/>
                    </a:moveTo>
                    <a:lnTo>
                      <a:pt x="3411857" y="1749831"/>
                    </a:lnTo>
                    <a:lnTo>
                      <a:pt x="3411857" y="1856403"/>
                    </a:lnTo>
                    <a:close/>
                    <a:moveTo>
                      <a:pt x="3365402" y="1596803"/>
                    </a:moveTo>
                    <a:lnTo>
                      <a:pt x="3258830" y="1703376"/>
                    </a:lnTo>
                    <a:lnTo>
                      <a:pt x="3365402" y="1703376"/>
                    </a:lnTo>
                    <a:close/>
                    <a:moveTo>
                      <a:pt x="3761426" y="1991777"/>
                    </a:moveTo>
                    <a:lnTo>
                      <a:pt x="3654853" y="2098349"/>
                    </a:lnTo>
                    <a:lnTo>
                      <a:pt x="3761426" y="2098349"/>
                    </a:lnTo>
                    <a:close/>
                    <a:moveTo>
                      <a:pt x="2452329" y="641845"/>
                    </a:moveTo>
                    <a:lnTo>
                      <a:pt x="2452329" y="748417"/>
                    </a:lnTo>
                    <a:lnTo>
                      <a:pt x="2558901" y="748417"/>
                    </a:lnTo>
                    <a:close/>
                    <a:moveTo>
                      <a:pt x="2835566" y="1023250"/>
                    </a:moveTo>
                    <a:lnTo>
                      <a:pt x="2835566" y="1129822"/>
                    </a:lnTo>
                    <a:lnTo>
                      <a:pt x="2942138" y="1129822"/>
                    </a:lnTo>
                    <a:close/>
                    <a:moveTo>
                      <a:pt x="2642810" y="830494"/>
                    </a:moveTo>
                    <a:lnTo>
                      <a:pt x="2642810" y="937066"/>
                    </a:lnTo>
                    <a:lnTo>
                      <a:pt x="2749382" y="937066"/>
                    </a:lnTo>
                    <a:close/>
                    <a:moveTo>
                      <a:pt x="3220772" y="1405720"/>
                    </a:moveTo>
                    <a:lnTo>
                      <a:pt x="3220772" y="1512292"/>
                    </a:lnTo>
                    <a:lnTo>
                      <a:pt x="3327344" y="1512292"/>
                    </a:lnTo>
                    <a:close/>
                    <a:moveTo>
                      <a:pt x="3029688" y="1214636"/>
                    </a:moveTo>
                    <a:lnTo>
                      <a:pt x="3029688" y="1321209"/>
                    </a:lnTo>
                    <a:lnTo>
                      <a:pt x="3136261" y="1321209"/>
                    </a:lnTo>
                    <a:close/>
                    <a:moveTo>
                      <a:pt x="3602941" y="1787888"/>
                    </a:moveTo>
                    <a:lnTo>
                      <a:pt x="3602941" y="1894460"/>
                    </a:lnTo>
                    <a:lnTo>
                      <a:pt x="3709514" y="1894460"/>
                    </a:lnTo>
                    <a:close/>
                    <a:moveTo>
                      <a:pt x="3411857" y="1596803"/>
                    </a:moveTo>
                    <a:lnTo>
                      <a:pt x="3411857" y="1703376"/>
                    </a:lnTo>
                    <a:lnTo>
                      <a:pt x="3518429" y="1703376"/>
                    </a:lnTo>
                    <a:close/>
                    <a:moveTo>
                      <a:pt x="2353083" y="150965"/>
                    </a:moveTo>
                    <a:lnTo>
                      <a:pt x="2025288" y="132265"/>
                    </a:lnTo>
                    <a:lnTo>
                      <a:pt x="2071608" y="178585"/>
                    </a:lnTo>
                    <a:lnTo>
                      <a:pt x="2093619" y="156574"/>
                    </a:lnTo>
                    <a:lnTo>
                      <a:pt x="2220546" y="283501"/>
                    </a:lnTo>
                    <a:close/>
                    <a:moveTo>
                      <a:pt x="2523312" y="286240"/>
                    </a:moveTo>
                    <a:lnTo>
                      <a:pt x="2373298" y="436253"/>
                    </a:lnTo>
                    <a:lnTo>
                      <a:pt x="2500225" y="563180"/>
                    </a:lnTo>
                    <a:lnTo>
                      <a:pt x="2473487" y="589919"/>
                    </a:lnTo>
                    <a:lnTo>
                      <a:pt x="2618667" y="735099"/>
                    </a:lnTo>
                    <a:lnTo>
                      <a:pt x="2619582" y="734183"/>
                    </a:lnTo>
                    <a:lnTo>
                      <a:pt x="2812338" y="926939"/>
                    </a:lnTo>
                    <a:lnTo>
                      <a:pt x="2845693" y="960294"/>
                    </a:lnTo>
                    <a:lnTo>
                      <a:pt x="3005093" y="1119693"/>
                    </a:lnTo>
                    <a:lnTo>
                      <a:pt x="3006461" y="1118325"/>
                    </a:lnTo>
                    <a:lnTo>
                      <a:pt x="3197545" y="1309409"/>
                    </a:lnTo>
                    <a:lnTo>
                      <a:pt x="3232572" y="1344436"/>
                    </a:lnTo>
                    <a:lnTo>
                      <a:pt x="3246403" y="1358267"/>
                    </a:lnTo>
                    <a:close/>
                    <a:moveTo>
                      <a:pt x="2523816" y="30335"/>
                    </a:moveTo>
                    <a:lnTo>
                      <a:pt x="2626629" y="133149"/>
                    </a:lnTo>
                    <a:lnTo>
                      <a:pt x="2552082" y="207696"/>
                    </a:lnTo>
                    <a:lnTo>
                      <a:pt x="2576968" y="232583"/>
                    </a:lnTo>
                    <a:lnTo>
                      <a:pt x="2575182" y="234369"/>
                    </a:lnTo>
                    <a:lnTo>
                      <a:pt x="3513251" y="1625113"/>
                    </a:lnTo>
                    <a:lnTo>
                      <a:pt x="3579714" y="1691577"/>
                    </a:lnTo>
                    <a:lnTo>
                      <a:pt x="3614741" y="1726603"/>
                    </a:lnTo>
                    <a:lnTo>
                      <a:pt x="3784128" y="1895991"/>
                    </a:lnTo>
                    <a:lnTo>
                      <a:pt x="3784653" y="1895466"/>
                    </a:lnTo>
                    <a:lnTo>
                      <a:pt x="3802957" y="1913770"/>
                    </a:lnTo>
                    <a:lnTo>
                      <a:pt x="3802957" y="1914820"/>
                    </a:lnTo>
                    <a:lnTo>
                      <a:pt x="3805825" y="1917687"/>
                    </a:lnTo>
                    <a:lnTo>
                      <a:pt x="3802957" y="1920555"/>
                    </a:lnTo>
                    <a:lnTo>
                      <a:pt x="3802957" y="2329384"/>
                    </a:lnTo>
                    <a:lnTo>
                      <a:pt x="3784653" y="2347688"/>
                    </a:lnTo>
                    <a:lnTo>
                      <a:pt x="3580239" y="2143274"/>
                    </a:lnTo>
                    <a:lnTo>
                      <a:pt x="3579714" y="2143798"/>
                    </a:lnTo>
                    <a:lnTo>
                      <a:pt x="3514414" y="2078498"/>
                    </a:lnTo>
                    <a:lnTo>
                      <a:pt x="2992605" y="2600306"/>
                    </a:lnTo>
                    <a:lnTo>
                      <a:pt x="2990741" y="2611151"/>
                    </a:lnTo>
                    <a:lnTo>
                      <a:pt x="2771416" y="2767764"/>
                    </a:lnTo>
                    <a:lnTo>
                      <a:pt x="2746140" y="2742487"/>
                    </a:lnTo>
                    <a:lnTo>
                      <a:pt x="2670170" y="2818456"/>
                    </a:lnTo>
                    <a:lnTo>
                      <a:pt x="2651401" y="2799687"/>
                    </a:lnTo>
                    <a:cubicBezTo>
                      <a:pt x="2625528" y="2785735"/>
                      <a:pt x="2592950" y="2788926"/>
                      <a:pt x="2569612" y="2809139"/>
                    </a:cubicBezTo>
                    <a:cubicBezTo>
                      <a:pt x="2540180" y="2834630"/>
                      <a:pt x="2535445" y="2878528"/>
                      <a:pt x="2558763" y="2909709"/>
                    </a:cubicBezTo>
                    <a:cubicBezTo>
                      <a:pt x="2580225" y="2939886"/>
                      <a:pt x="2602221" y="2944074"/>
                      <a:pt x="2698387" y="2956528"/>
                    </a:cubicBezTo>
                    <a:cubicBezTo>
                      <a:pt x="2612716" y="3019512"/>
                      <a:pt x="2549084" y="3004923"/>
                      <a:pt x="2499317" y="2954166"/>
                    </a:cubicBezTo>
                    <a:cubicBezTo>
                      <a:pt x="2449549" y="2903408"/>
                      <a:pt x="2462151" y="2804007"/>
                      <a:pt x="2521014" y="2753027"/>
                    </a:cubicBezTo>
                    <a:cubicBezTo>
                      <a:pt x="2561003" y="2718393"/>
                      <a:pt x="2614554" y="2708748"/>
                      <a:pt x="2661444" y="2725347"/>
                    </a:cubicBezTo>
                    <a:lnTo>
                      <a:pt x="2695222" y="2691569"/>
                    </a:lnTo>
                    <a:lnTo>
                      <a:pt x="2669947" y="2666294"/>
                    </a:lnTo>
                    <a:lnTo>
                      <a:pt x="2810390" y="2469612"/>
                    </a:lnTo>
                    <a:lnTo>
                      <a:pt x="2809356" y="2468579"/>
                    </a:lnTo>
                    <a:lnTo>
                      <a:pt x="2815551" y="2462385"/>
                    </a:lnTo>
                    <a:lnTo>
                      <a:pt x="2826559" y="2446968"/>
                    </a:lnTo>
                    <a:lnTo>
                      <a:pt x="2831882" y="2446053"/>
                    </a:lnTo>
                    <a:lnTo>
                      <a:pt x="3356925" y="1921010"/>
                    </a:lnTo>
                    <a:lnTo>
                      <a:pt x="3353603" y="1917688"/>
                    </a:lnTo>
                    <a:lnTo>
                      <a:pt x="3197545" y="1761630"/>
                    </a:lnTo>
                    <a:lnTo>
                      <a:pt x="3197544" y="1761631"/>
                    </a:lnTo>
                    <a:lnTo>
                      <a:pt x="3006461" y="1570547"/>
                    </a:lnTo>
                    <a:lnTo>
                      <a:pt x="2971434" y="1535520"/>
                    </a:lnTo>
                    <a:lnTo>
                      <a:pt x="2813706" y="1377793"/>
                    </a:lnTo>
                    <a:lnTo>
                      <a:pt x="2812338" y="1379161"/>
                    </a:lnTo>
                    <a:lnTo>
                      <a:pt x="2619582" y="1186405"/>
                    </a:lnTo>
                    <a:lnTo>
                      <a:pt x="2586227" y="1153050"/>
                    </a:lnTo>
                    <a:lnTo>
                      <a:pt x="2430017" y="996839"/>
                    </a:lnTo>
                    <a:lnTo>
                      <a:pt x="2429101" y="997755"/>
                    </a:lnTo>
                    <a:lnTo>
                      <a:pt x="2247376" y="816030"/>
                    </a:lnTo>
                    <a:lnTo>
                      <a:pt x="2194721" y="868684"/>
                    </a:lnTo>
                    <a:lnTo>
                      <a:pt x="2169629" y="843592"/>
                    </a:lnTo>
                    <a:lnTo>
                      <a:pt x="2012511" y="1000710"/>
                    </a:lnTo>
                    <a:lnTo>
                      <a:pt x="1948715" y="936915"/>
                    </a:lnTo>
                    <a:lnTo>
                      <a:pt x="1776261" y="1109369"/>
                    </a:lnTo>
                    <a:lnTo>
                      <a:pt x="1741234" y="1144396"/>
                    </a:lnTo>
                    <a:lnTo>
                      <a:pt x="1585176" y="1300453"/>
                    </a:lnTo>
                    <a:lnTo>
                      <a:pt x="1550150" y="1335480"/>
                    </a:lnTo>
                    <a:lnTo>
                      <a:pt x="1394093" y="1491537"/>
                    </a:lnTo>
                    <a:lnTo>
                      <a:pt x="1359065" y="1526564"/>
                    </a:lnTo>
                    <a:lnTo>
                      <a:pt x="1201338" y="1684291"/>
                    </a:lnTo>
                    <a:lnTo>
                      <a:pt x="1202706" y="1685660"/>
                    </a:lnTo>
                    <a:lnTo>
                      <a:pt x="1009951" y="1878416"/>
                    </a:lnTo>
                    <a:lnTo>
                      <a:pt x="976596" y="1911771"/>
                    </a:lnTo>
                    <a:lnTo>
                      <a:pt x="820385" y="2067981"/>
                    </a:lnTo>
                    <a:lnTo>
                      <a:pt x="821301" y="2068897"/>
                    </a:lnTo>
                    <a:lnTo>
                      <a:pt x="612116" y="2278081"/>
                    </a:lnTo>
                    <a:lnTo>
                      <a:pt x="673628" y="2339593"/>
                    </a:lnTo>
                    <a:lnTo>
                      <a:pt x="567426" y="2445795"/>
                    </a:lnTo>
                    <a:lnTo>
                      <a:pt x="672230" y="2550598"/>
                    </a:lnTo>
                    <a:lnTo>
                      <a:pt x="566028" y="2656800"/>
                    </a:lnTo>
                    <a:lnTo>
                      <a:pt x="0" y="2090772"/>
                    </a:lnTo>
                    <a:lnTo>
                      <a:pt x="106202" y="1984570"/>
                    </a:lnTo>
                    <a:lnTo>
                      <a:pt x="211005" y="2089373"/>
                    </a:lnTo>
                    <a:lnTo>
                      <a:pt x="317206" y="1983171"/>
                    </a:lnTo>
                    <a:lnTo>
                      <a:pt x="386005" y="2051970"/>
                    </a:lnTo>
                    <a:lnTo>
                      <a:pt x="558644" y="1879331"/>
                    </a:lnTo>
                    <a:lnTo>
                      <a:pt x="557729" y="1878415"/>
                    </a:lnTo>
                    <a:lnTo>
                      <a:pt x="750485" y="1685660"/>
                    </a:lnTo>
                    <a:lnTo>
                      <a:pt x="783839" y="1652305"/>
                    </a:lnTo>
                    <a:lnTo>
                      <a:pt x="943239" y="1492905"/>
                    </a:lnTo>
                    <a:lnTo>
                      <a:pt x="941871" y="1491537"/>
                    </a:lnTo>
                    <a:lnTo>
                      <a:pt x="1132954" y="1300453"/>
                    </a:lnTo>
                    <a:lnTo>
                      <a:pt x="1167982" y="1265426"/>
                    </a:lnTo>
                    <a:lnTo>
                      <a:pt x="1324039" y="1109369"/>
                    </a:lnTo>
                    <a:lnTo>
                      <a:pt x="1359065" y="1074342"/>
                    </a:lnTo>
                    <a:lnTo>
                      <a:pt x="1515123" y="918285"/>
                    </a:lnTo>
                    <a:lnTo>
                      <a:pt x="1550150" y="883258"/>
                    </a:lnTo>
                    <a:lnTo>
                      <a:pt x="1722604" y="710804"/>
                    </a:lnTo>
                    <a:lnTo>
                      <a:pt x="1656089" y="644289"/>
                    </a:lnTo>
                    <a:lnTo>
                      <a:pt x="1813208" y="487170"/>
                    </a:lnTo>
                    <a:lnTo>
                      <a:pt x="1788115" y="462078"/>
                    </a:lnTo>
                    <a:lnTo>
                      <a:pt x="1817021" y="433172"/>
                    </a:lnTo>
                    <a:lnTo>
                      <a:pt x="1638436" y="254587"/>
                    </a:lnTo>
                    <a:lnTo>
                      <a:pt x="1893022" y="0"/>
                    </a:lnTo>
                    <a:lnTo>
                      <a:pt x="1948799" y="55777"/>
                    </a:lnTo>
                    <a:lnTo>
                      <a:pt x="2421315" y="82732"/>
                    </a:lnTo>
                    <a:lnTo>
                      <a:pt x="2424216" y="79831"/>
                    </a:lnTo>
                    <a:lnTo>
                      <a:pt x="2449269" y="104883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6" name="Rectangle 41">
                <a:extLst>
                  <a:ext uri="{FF2B5EF4-FFF2-40B4-BE49-F238E27FC236}">
                    <a16:creationId xmlns:a16="http://schemas.microsoft.com/office/drawing/2014/main" id="{5F55D3DF-7AAD-4103-AED0-E95A2E55F047}"/>
                  </a:ext>
                </a:extLst>
              </p:cNvPr>
              <p:cNvSpPr>
                <a:spLocks/>
              </p:cNvSpPr>
              <p:nvPr/>
            </p:nvSpPr>
            <p:spPr>
              <a:xfrm rot="19192674">
                <a:off x="926950" y="2109352"/>
                <a:ext cx="360000" cy="360000"/>
              </a:xfrm>
              <a:custGeom>
                <a:avLst/>
                <a:gdLst/>
                <a:ahLst/>
                <a:cxnLst/>
                <a:rect l="l" t="t" r="r" b="b"/>
                <a:pathLst>
                  <a:path w="3888423" h="3970014">
                    <a:moveTo>
                      <a:pt x="1259577" y="2471243"/>
                    </a:moveTo>
                    <a:cubicBezTo>
                      <a:pt x="1293292" y="2471243"/>
                      <a:pt x="1320623" y="2543205"/>
                      <a:pt x="1320623" y="2631975"/>
                    </a:cubicBezTo>
                    <a:cubicBezTo>
                      <a:pt x="1320623" y="2720745"/>
                      <a:pt x="1293292" y="2792707"/>
                      <a:pt x="1259577" y="2792707"/>
                    </a:cubicBezTo>
                    <a:cubicBezTo>
                      <a:pt x="1225862" y="2792707"/>
                      <a:pt x="1198531" y="2720745"/>
                      <a:pt x="1198531" y="2631975"/>
                    </a:cubicBezTo>
                    <a:cubicBezTo>
                      <a:pt x="1198531" y="2543205"/>
                      <a:pt x="1225862" y="2471243"/>
                      <a:pt x="1259577" y="2471243"/>
                    </a:cubicBezTo>
                    <a:close/>
                    <a:moveTo>
                      <a:pt x="1710471" y="2470362"/>
                    </a:moveTo>
                    <a:cubicBezTo>
                      <a:pt x="1741030" y="2470028"/>
                      <a:pt x="1768823" y="2488083"/>
                      <a:pt x="1781169" y="2516203"/>
                    </a:cubicBezTo>
                    <a:cubicBezTo>
                      <a:pt x="1793845" y="2545068"/>
                      <a:pt x="1787700" y="2578742"/>
                      <a:pt x="1765642" y="2601268"/>
                    </a:cubicBezTo>
                    <a:cubicBezTo>
                      <a:pt x="1750827" y="2616399"/>
                      <a:pt x="1730831" y="2624459"/>
                      <a:pt x="1710472" y="2623745"/>
                    </a:cubicBezTo>
                    <a:close/>
                    <a:moveTo>
                      <a:pt x="2456093" y="2374056"/>
                    </a:moveTo>
                    <a:lnTo>
                      <a:pt x="2456093" y="2889893"/>
                    </a:lnTo>
                    <a:lnTo>
                      <a:pt x="2566690" y="2889893"/>
                    </a:lnTo>
                    <a:lnTo>
                      <a:pt x="2566690" y="2706284"/>
                    </a:lnTo>
                    <a:lnTo>
                      <a:pt x="2632197" y="2884955"/>
                    </a:lnTo>
                    <a:lnTo>
                      <a:pt x="2635843" y="2883618"/>
                    </a:lnTo>
                    <a:lnTo>
                      <a:pt x="2635843" y="2889893"/>
                    </a:lnTo>
                    <a:lnTo>
                      <a:pt x="2746439" y="2889893"/>
                    </a:lnTo>
                    <a:lnTo>
                      <a:pt x="2746439" y="2374056"/>
                    </a:lnTo>
                    <a:lnTo>
                      <a:pt x="2635843" y="2374056"/>
                    </a:lnTo>
                    <a:lnTo>
                      <a:pt x="2635843" y="2573614"/>
                    </a:lnTo>
                    <a:lnTo>
                      <a:pt x="2566690" y="2385000"/>
                    </a:lnTo>
                    <a:lnTo>
                      <a:pt x="2566690" y="2374056"/>
                    </a:lnTo>
                    <a:close/>
                    <a:moveTo>
                      <a:pt x="2032426" y="2374056"/>
                    </a:moveTo>
                    <a:lnTo>
                      <a:pt x="2032426" y="2889895"/>
                    </a:lnTo>
                    <a:lnTo>
                      <a:pt x="2115405" y="2889895"/>
                    </a:lnTo>
                    <a:lnTo>
                      <a:pt x="2143023" y="2889895"/>
                    </a:lnTo>
                    <a:lnTo>
                      <a:pt x="2308949" y="2889895"/>
                    </a:lnTo>
                    <a:lnTo>
                      <a:pt x="2308949" y="2779299"/>
                    </a:lnTo>
                    <a:lnTo>
                      <a:pt x="2143023" y="2779299"/>
                    </a:lnTo>
                    <a:lnTo>
                      <a:pt x="2143023" y="2686401"/>
                    </a:lnTo>
                    <a:lnTo>
                      <a:pt x="2308949" y="2686401"/>
                    </a:lnTo>
                    <a:lnTo>
                      <a:pt x="2308949" y="2575804"/>
                    </a:lnTo>
                    <a:lnTo>
                      <a:pt x="2143023" y="2575804"/>
                    </a:lnTo>
                    <a:lnTo>
                      <a:pt x="2143023" y="2484653"/>
                    </a:lnTo>
                    <a:lnTo>
                      <a:pt x="2308949" y="2484653"/>
                    </a:lnTo>
                    <a:lnTo>
                      <a:pt x="2308949" y="2374056"/>
                    </a:lnTo>
                    <a:lnTo>
                      <a:pt x="2143023" y="2374056"/>
                    </a:lnTo>
                    <a:lnTo>
                      <a:pt x="2115405" y="2374056"/>
                    </a:lnTo>
                    <a:close/>
                    <a:moveTo>
                      <a:pt x="1259577" y="2374056"/>
                    </a:moveTo>
                    <a:cubicBezTo>
                      <a:pt x="1172187" y="2374056"/>
                      <a:pt x="1101344" y="2489530"/>
                      <a:pt x="1101344" y="2631975"/>
                    </a:cubicBezTo>
                    <a:cubicBezTo>
                      <a:pt x="1101344" y="2774420"/>
                      <a:pt x="1172187" y="2889894"/>
                      <a:pt x="1259577" y="2889894"/>
                    </a:cubicBezTo>
                    <a:cubicBezTo>
                      <a:pt x="1346967" y="2889894"/>
                      <a:pt x="1417810" y="2774420"/>
                      <a:pt x="1417810" y="2631975"/>
                    </a:cubicBezTo>
                    <a:cubicBezTo>
                      <a:pt x="1417810" y="2489530"/>
                      <a:pt x="1346967" y="2374056"/>
                      <a:pt x="1259577" y="2374056"/>
                    </a:cubicBezTo>
                    <a:close/>
                    <a:moveTo>
                      <a:pt x="1599876" y="2366688"/>
                    </a:moveTo>
                    <a:lnTo>
                      <a:pt x="1599875" y="2882524"/>
                    </a:lnTo>
                    <a:lnTo>
                      <a:pt x="1710472" y="2882525"/>
                    </a:lnTo>
                    <a:lnTo>
                      <a:pt x="1710472" y="2723975"/>
                    </a:lnTo>
                    <a:cubicBezTo>
                      <a:pt x="1757507" y="2725624"/>
                      <a:pt x="1803701" y="2707003"/>
                      <a:pt x="1837929" y="2672047"/>
                    </a:cubicBezTo>
                    <a:cubicBezTo>
                      <a:pt x="1888884" y="2620006"/>
                      <a:pt x="1903084" y="2542214"/>
                      <a:pt x="1873801" y="2475527"/>
                    </a:cubicBezTo>
                    <a:cubicBezTo>
                      <a:pt x="1845275" y="2410565"/>
                      <a:pt x="1781067" y="2368851"/>
                      <a:pt x="1710472" y="2369624"/>
                    </a:cubicBezTo>
                    <a:lnTo>
                      <a:pt x="1710471" y="2366688"/>
                    </a:lnTo>
                    <a:close/>
                    <a:moveTo>
                      <a:pt x="920754" y="2169815"/>
                    </a:moveTo>
                    <a:lnTo>
                      <a:pt x="3008986" y="2169815"/>
                    </a:lnTo>
                    <a:lnTo>
                      <a:pt x="3008986" y="3105919"/>
                    </a:lnTo>
                    <a:lnTo>
                      <a:pt x="920754" y="3105919"/>
                    </a:lnTo>
                    <a:close/>
                    <a:moveTo>
                      <a:pt x="632722" y="1985007"/>
                    </a:moveTo>
                    <a:lnTo>
                      <a:pt x="632722" y="3321943"/>
                    </a:lnTo>
                    <a:lnTo>
                      <a:pt x="3297018" y="3321943"/>
                    </a:lnTo>
                    <a:lnTo>
                      <a:pt x="3297018" y="1985007"/>
                    </a:lnTo>
                    <a:close/>
                    <a:moveTo>
                      <a:pt x="2657019" y="761679"/>
                    </a:moveTo>
                    <a:lnTo>
                      <a:pt x="2760733" y="1606387"/>
                    </a:lnTo>
                    <a:lnTo>
                      <a:pt x="2761762" y="1614761"/>
                    </a:lnTo>
                    <a:lnTo>
                      <a:pt x="2762330" y="1614691"/>
                    </a:lnTo>
                    <a:cubicBezTo>
                      <a:pt x="2780335" y="1740615"/>
                      <a:pt x="2862522" y="1833408"/>
                      <a:pt x="2948897" y="1824230"/>
                    </a:cubicBezTo>
                    <a:cubicBezTo>
                      <a:pt x="3036464" y="1814924"/>
                      <a:pt x="3095979" y="1704243"/>
                      <a:pt x="3083047" y="1575312"/>
                    </a:cubicBezTo>
                    <a:lnTo>
                      <a:pt x="3083347" y="1575275"/>
                    </a:lnTo>
                    <a:lnTo>
                      <a:pt x="2983448" y="761679"/>
                    </a:lnTo>
                    <a:close/>
                    <a:moveTo>
                      <a:pt x="2205921" y="761679"/>
                    </a:moveTo>
                    <a:lnTo>
                      <a:pt x="2264137" y="1594263"/>
                    </a:lnTo>
                    <a:cubicBezTo>
                      <a:pt x="2264333" y="1597068"/>
                      <a:pt x="2264530" y="1599874"/>
                      <a:pt x="2264726" y="1602679"/>
                    </a:cubicBezTo>
                    <a:lnTo>
                      <a:pt x="2265297" y="1602640"/>
                    </a:lnTo>
                    <a:cubicBezTo>
                      <a:pt x="2276686" y="1729333"/>
                      <a:pt x="2353905" y="1826300"/>
                      <a:pt x="2440641" y="1821655"/>
                    </a:cubicBezTo>
                    <a:cubicBezTo>
                      <a:pt x="2528577" y="1816945"/>
                      <a:pt x="2593802" y="1709530"/>
                      <a:pt x="2587636" y="1580099"/>
                    </a:cubicBezTo>
                    <a:lnTo>
                      <a:pt x="2587937" y="1580078"/>
                    </a:lnTo>
                    <a:lnTo>
                      <a:pt x="2530706" y="761679"/>
                    </a:lnTo>
                    <a:close/>
                    <a:moveTo>
                      <a:pt x="1761700" y="761679"/>
                    </a:moveTo>
                    <a:cubicBezTo>
                      <a:pt x="1761699" y="1032443"/>
                      <a:pt x="1761699" y="1303208"/>
                      <a:pt x="1761698" y="1573972"/>
                    </a:cubicBezTo>
                    <a:lnTo>
                      <a:pt x="1761698" y="1582410"/>
                    </a:lnTo>
                    <a:lnTo>
                      <a:pt x="1762270" y="1582410"/>
                    </a:lnTo>
                    <a:cubicBezTo>
                      <a:pt x="1764795" y="1709590"/>
                      <a:pt x="1835062" y="1811707"/>
                      <a:pt x="1921910" y="1813122"/>
                    </a:cubicBezTo>
                    <a:cubicBezTo>
                      <a:pt x="2009960" y="1814558"/>
                      <a:pt x="2082519" y="1711955"/>
                      <a:pt x="2085398" y="1582410"/>
                    </a:cubicBezTo>
                    <a:lnTo>
                      <a:pt x="2085698" y="1582410"/>
                    </a:lnTo>
                    <a:cubicBezTo>
                      <a:pt x="2085698" y="1308834"/>
                      <a:pt x="2085698" y="1035256"/>
                      <a:pt x="2085696" y="761679"/>
                    </a:cubicBezTo>
                    <a:close/>
                    <a:moveTo>
                      <a:pt x="3411320" y="761678"/>
                    </a:moveTo>
                    <a:lnTo>
                      <a:pt x="3078803" y="761679"/>
                    </a:lnTo>
                    <a:lnTo>
                      <a:pt x="3277545" y="1622538"/>
                    </a:lnTo>
                    <a:lnTo>
                      <a:pt x="3279443" y="1630759"/>
                    </a:lnTo>
                    <a:lnTo>
                      <a:pt x="3280000" y="1630631"/>
                    </a:lnTo>
                    <a:cubicBezTo>
                      <a:pt x="3311069" y="1753983"/>
                      <a:pt x="3402507" y="1837676"/>
                      <a:pt x="3487448" y="1819520"/>
                    </a:cubicBezTo>
                    <a:cubicBezTo>
                      <a:pt x="3573564" y="1801112"/>
                      <a:pt x="3621183" y="1684815"/>
                      <a:pt x="3594846" y="1557943"/>
                    </a:cubicBezTo>
                    <a:lnTo>
                      <a:pt x="3595140" y="1557876"/>
                    </a:lnTo>
                    <a:close/>
                    <a:moveTo>
                      <a:pt x="1633002" y="761678"/>
                    </a:moveTo>
                    <a:lnTo>
                      <a:pt x="1308563" y="761679"/>
                    </a:lnTo>
                    <a:lnTo>
                      <a:pt x="1266057" y="1572672"/>
                    </a:lnTo>
                    <a:lnTo>
                      <a:pt x="1265616" y="1581099"/>
                    </a:lnTo>
                    <a:lnTo>
                      <a:pt x="1266187" y="1581128"/>
                    </a:lnTo>
                    <a:cubicBezTo>
                      <a:pt x="1262052" y="1708267"/>
                      <a:pt x="1326878" y="1813921"/>
                      <a:pt x="1413534" y="1819881"/>
                    </a:cubicBezTo>
                    <a:cubicBezTo>
                      <a:pt x="1501387" y="1825922"/>
                      <a:pt x="1579217" y="1727257"/>
                      <a:pt x="1588872" y="1598040"/>
                    </a:cubicBezTo>
                    <a:lnTo>
                      <a:pt x="1589172" y="1598055"/>
                    </a:lnTo>
                    <a:close/>
                    <a:moveTo>
                      <a:pt x="863949" y="761678"/>
                    </a:moveTo>
                    <a:lnTo>
                      <a:pt x="765078" y="1566901"/>
                    </a:lnTo>
                    <a:lnTo>
                      <a:pt x="764050" y="1575275"/>
                    </a:lnTo>
                    <a:lnTo>
                      <a:pt x="764617" y="1575345"/>
                    </a:lnTo>
                    <a:cubicBezTo>
                      <a:pt x="751624" y="1701884"/>
                      <a:pt x="808922" y="1811803"/>
                      <a:pt x="894951" y="1823794"/>
                    </a:cubicBezTo>
                    <a:cubicBezTo>
                      <a:pt x="982168" y="1835949"/>
                      <a:pt x="1066691" y="1742953"/>
                      <a:pt x="1085336" y="1614724"/>
                    </a:cubicBezTo>
                    <a:lnTo>
                      <a:pt x="1085635" y="1614761"/>
                    </a:lnTo>
                    <a:lnTo>
                      <a:pt x="1190378" y="761679"/>
                    </a:lnTo>
                    <a:close/>
                    <a:moveTo>
                      <a:pt x="295535" y="441623"/>
                    </a:moveTo>
                    <a:lnTo>
                      <a:pt x="3583899" y="441623"/>
                    </a:lnTo>
                    <a:cubicBezTo>
                      <a:pt x="3610412" y="441623"/>
                      <a:pt x="3631905" y="463116"/>
                      <a:pt x="3631905" y="489629"/>
                    </a:cubicBezTo>
                    <a:lnTo>
                      <a:pt x="3631905" y="655863"/>
                    </a:lnTo>
                    <a:lnTo>
                      <a:pt x="3884522" y="1666330"/>
                    </a:lnTo>
                    <a:cubicBezTo>
                      <a:pt x="3909974" y="1748325"/>
                      <a:pt x="3809191" y="1900953"/>
                      <a:pt x="3631905" y="1666330"/>
                    </a:cubicBezTo>
                    <a:lnTo>
                      <a:pt x="3631905" y="3970014"/>
                    </a:lnTo>
                    <a:lnTo>
                      <a:pt x="247529" y="3970014"/>
                    </a:lnTo>
                    <a:lnTo>
                      <a:pt x="247529" y="1768425"/>
                    </a:lnTo>
                    <a:cubicBezTo>
                      <a:pt x="263724" y="1795996"/>
                      <a:pt x="288366" y="1813812"/>
                      <a:pt x="317369" y="1820473"/>
                    </a:cubicBezTo>
                    <a:cubicBezTo>
                      <a:pt x="403196" y="1840184"/>
                      <a:pt x="495502" y="1754908"/>
                      <a:pt x="525251" y="1628793"/>
                    </a:cubicBezTo>
                    <a:lnTo>
                      <a:pt x="525545" y="1628855"/>
                    </a:lnTo>
                    <a:lnTo>
                      <a:pt x="709866" y="761679"/>
                    </a:lnTo>
                    <a:lnTo>
                      <a:pt x="378634" y="761679"/>
                    </a:lnTo>
                    <a:lnTo>
                      <a:pt x="210380" y="1553239"/>
                    </a:lnTo>
                    <a:lnTo>
                      <a:pt x="208625" y="1561492"/>
                    </a:lnTo>
                    <a:lnTo>
                      <a:pt x="209185" y="1561611"/>
                    </a:lnTo>
                    <a:cubicBezTo>
                      <a:pt x="202164" y="1598200"/>
                      <a:pt x="201274" y="1633895"/>
                      <a:pt x="207433" y="1666330"/>
                    </a:cubicBezTo>
                    <a:cubicBezTo>
                      <a:pt x="113985" y="1883037"/>
                      <a:pt x="-32319" y="1816968"/>
                      <a:pt x="6372" y="1666330"/>
                    </a:cubicBezTo>
                    <a:lnTo>
                      <a:pt x="249769" y="692744"/>
                    </a:lnTo>
                    <a:cubicBezTo>
                      <a:pt x="247993" y="689334"/>
                      <a:pt x="247529" y="685546"/>
                      <a:pt x="247529" y="681649"/>
                    </a:cubicBezTo>
                    <a:lnTo>
                      <a:pt x="247529" y="489629"/>
                    </a:lnTo>
                    <a:cubicBezTo>
                      <a:pt x="247529" y="463116"/>
                      <a:pt x="269022" y="441623"/>
                      <a:pt x="295535" y="441623"/>
                    </a:cubicBezTo>
                    <a:close/>
                    <a:moveTo>
                      <a:pt x="307785" y="0"/>
                    </a:moveTo>
                    <a:lnTo>
                      <a:pt x="3571649" y="0"/>
                    </a:lnTo>
                    <a:cubicBezTo>
                      <a:pt x="3604927" y="0"/>
                      <a:pt x="3631905" y="26978"/>
                      <a:pt x="3631905" y="60256"/>
                    </a:cubicBezTo>
                    <a:lnTo>
                      <a:pt x="3631905" y="301273"/>
                    </a:lnTo>
                    <a:cubicBezTo>
                      <a:pt x="3631905" y="334551"/>
                      <a:pt x="3604927" y="361529"/>
                      <a:pt x="3571649" y="361529"/>
                    </a:cubicBezTo>
                    <a:lnTo>
                      <a:pt x="307785" y="361529"/>
                    </a:lnTo>
                    <a:cubicBezTo>
                      <a:pt x="274507" y="361529"/>
                      <a:pt x="247529" y="334551"/>
                      <a:pt x="247529" y="301273"/>
                    </a:cubicBezTo>
                    <a:lnTo>
                      <a:pt x="247529" y="60256"/>
                    </a:lnTo>
                    <a:cubicBezTo>
                      <a:pt x="247529" y="26978"/>
                      <a:pt x="274507" y="0"/>
                      <a:pt x="307785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7" name="Isosceles Triangle 3">
                <a:extLst>
                  <a:ext uri="{FF2B5EF4-FFF2-40B4-BE49-F238E27FC236}">
                    <a16:creationId xmlns:a16="http://schemas.microsoft.com/office/drawing/2014/main" id="{C293701C-A5D6-4828-97F5-B8A59D6F854D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229245">
                <a:off x="2616513" y="2030577"/>
                <a:ext cx="359661" cy="360000"/>
              </a:xfrm>
              <a:custGeom>
                <a:avLst/>
                <a:gdLst/>
                <a:ahLst/>
                <a:cxnLst/>
                <a:rect l="l" t="t" r="r" b="b"/>
                <a:pathLst>
                  <a:path w="3935086" h="3938802">
                    <a:moveTo>
                      <a:pt x="1861742" y="3314001"/>
                    </a:moveTo>
                    <a:cubicBezTo>
                      <a:pt x="1921395" y="3314001"/>
                      <a:pt x="1969754" y="3362360"/>
                      <a:pt x="1969754" y="3422013"/>
                    </a:cubicBezTo>
                    <a:cubicBezTo>
                      <a:pt x="1969754" y="3481666"/>
                      <a:pt x="1921395" y="3530025"/>
                      <a:pt x="1861742" y="3530025"/>
                    </a:cubicBezTo>
                    <a:cubicBezTo>
                      <a:pt x="1802089" y="3530025"/>
                      <a:pt x="1753730" y="3481666"/>
                      <a:pt x="1753730" y="3422013"/>
                    </a:cubicBezTo>
                    <a:cubicBezTo>
                      <a:pt x="1753730" y="3362360"/>
                      <a:pt x="1802089" y="3314001"/>
                      <a:pt x="1861742" y="3314001"/>
                    </a:cubicBezTo>
                    <a:close/>
                    <a:moveTo>
                      <a:pt x="2097646" y="2118753"/>
                    </a:moveTo>
                    <a:lnTo>
                      <a:pt x="2097646" y="2478753"/>
                    </a:lnTo>
                    <a:lnTo>
                      <a:pt x="2457646" y="2478753"/>
                    </a:lnTo>
                    <a:lnTo>
                      <a:pt x="2457646" y="2118753"/>
                    </a:lnTo>
                    <a:close/>
                    <a:moveTo>
                      <a:pt x="1476536" y="2118753"/>
                    </a:moveTo>
                    <a:lnTo>
                      <a:pt x="1476536" y="2478753"/>
                    </a:lnTo>
                    <a:lnTo>
                      <a:pt x="1836536" y="2478753"/>
                    </a:lnTo>
                    <a:lnTo>
                      <a:pt x="1836536" y="2118753"/>
                    </a:lnTo>
                    <a:close/>
                    <a:moveTo>
                      <a:pt x="2097646" y="1539638"/>
                    </a:moveTo>
                    <a:lnTo>
                      <a:pt x="2097646" y="1899638"/>
                    </a:lnTo>
                    <a:lnTo>
                      <a:pt x="2457646" y="1899638"/>
                    </a:lnTo>
                    <a:lnTo>
                      <a:pt x="2457646" y="1539638"/>
                    </a:lnTo>
                    <a:close/>
                    <a:moveTo>
                      <a:pt x="1476536" y="1539638"/>
                    </a:moveTo>
                    <a:lnTo>
                      <a:pt x="1476536" y="1899638"/>
                    </a:lnTo>
                    <a:lnTo>
                      <a:pt x="1836536" y="1899638"/>
                    </a:lnTo>
                    <a:lnTo>
                      <a:pt x="1836536" y="1539638"/>
                    </a:lnTo>
                    <a:close/>
                    <a:moveTo>
                      <a:pt x="1989788" y="770570"/>
                    </a:moveTo>
                    <a:lnTo>
                      <a:pt x="3429788" y="1850570"/>
                    </a:lnTo>
                    <a:lnTo>
                      <a:pt x="3430108" y="1850570"/>
                    </a:lnTo>
                    <a:lnTo>
                      <a:pt x="3430108" y="3938802"/>
                    </a:lnTo>
                    <a:lnTo>
                      <a:pt x="2265771" y="3938802"/>
                    </a:lnTo>
                    <a:lnTo>
                      <a:pt x="2265771" y="2786674"/>
                    </a:lnTo>
                    <a:lnTo>
                      <a:pt x="1669844" y="2786674"/>
                    </a:lnTo>
                    <a:lnTo>
                      <a:pt x="1669844" y="3938802"/>
                    </a:lnTo>
                    <a:lnTo>
                      <a:pt x="549788" y="3938802"/>
                    </a:lnTo>
                    <a:lnTo>
                      <a:pt x="549788" y="1850570"/>
                    </a:lnTo>
                    <a:close/>
                    <a:moveTo>
                      <a:pt x="1969233" y="1003"/>
                    </a:moveTo>
                    <a:cubicBezTo>
                      <a:pt x="1995162" y="-2644"/>
                      <a:pt x="2022483" y="3601"/>
                      <a:pt x="2045048" y="20601"/>
                    </a:cubicBezTo>
                    <a:lnTo>
                      <a:pt x="3894333" y="1413834"/>
                    </a:lnTo>
                    <a:cubicBezTo>
                      <a:pt x="3939464" y="1447835"/>
                      <a:pt x="3948486" y="1511986"/>
                      <a:pt x="3914485" y="1557117"/>
                    </a:cubicBezTo>
                    <a:lnTo>
                      <a:pt x="3756006" y="1767472"/>
                    </a:lnTo>
                    <a:cubicBezTo>
                      <a:pt x="3722004" y="1812603"/>
                      <a:pt x="3657854" y="1821626"/>
                      <a:pt x="3612722" y="1787625"/>
                    </a:cubicBezTo>
                    <a:lnTo>
                      <a:pt x="1967544" y="548164"/>
                    </a:lnTo>
                    <a:lnTo>
                      <a:pt x="322364" y="1787626"/>
                    </a:lnTo>
                    <a:cubicBezTo>
                      <a:pt x="277233" y="1821627"/>
                      <a:pt x="213082" y="1812604"/>
                      <a:pt x="179080" y="1767473"/>
                    </a:cubicBezTo>
                    <a:lnTo>
                      <a:pt x="20601" y="1557118"/>
                    </a:lnTo>
                    <a:cubicBezTo>
                      <a:pt x="-13400" y="1511987"/>
                      <a:pt x="-4378" y="1447836"/>
                      <a:pt x="40754" y="1413835"/>
                    </a:cubicBezTo>
                    <a:lnTo>
                      <a:pt x="1890038" y="20602"/>
                    </a:lnTo>
                    <a:cubicBezTo>
                      <a:pt x="1912604" y="3602"/>
                      <a:pt x="1939924" y="-2643"/>
                      <a:pt x="1965854" y="1004"/>
                    </a:cubicBezTo>
                    <a:lnTo>
                      <a:pt x="1967542" y="1586"/>
                    </a:lnTo>
                    <a:cubicBezTo>
                      <a:pt x="1968071" y="1171"/>
                      <a:pt x="1968652" y="1085"/>
                      <a:pt x="1969233" y="1003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9992C8BF-8D41-4470-A8F2-4C33D63BA4CE}"/>
                </a:ext>
              </a:extLst>
            </p:cNvPr>
            <p:cNvGrpSpPr/>
            <p:nvPr/>
          </p:nvGrpSpPr>
          <p:grpSpPr>
            <a:xfrm rot="10066674">
              <a:off x="1444650" y="4351773"/>
              <a:ext cx="2063339" cy="852218"/>
              <a:chOff x="926950" y="1617134"/>
              <a:chExt cx="2063339" cy="852218"/>
            </a:xfrm>
          </p:grpSpPr>
          <p:sp>
            <p:nvSpPr>
              <p:cNvPr id="18" name="Rectangle 14">
                <a:extLst>
                  <a:ext uri="{FF2B5EF4-FFF2-40B4-BE49-F238E27FC236}">
                    <a16:creationId xmlns:a16="http://schemas.microsoft.com/office/drawing/2014/main" id="{B77F3669-C56F-471D-9AC3-650A0CF38770}"/>
                  </a:ext>
                </a:extLst>
              </p:cNvPr>
              <p:cNvSpPr/>
              <p:nvPr/>
            </p:nvSpPr>
            <p:spPr>
              <a:xfrm rot="19949266">
                <a:off x="1199615" y="1717912"/>
                <a:ext cx="531261" cy="531261"/>
              </a:xfrm>
              <a:custGeom>
                <a:avLst/>
                <a:gdLst/>
                <a:ahLst/>
                <a:cxnLst/>
                <a:rect l="l" t="t" r="r" b="b"/>
                <a:pathLst>
                  <a:path w="3942192" h="3931865">
                    <a:moveTo>
                      <a:pt x="2826148" y="3448804"/>
                    </a:moveTo>
                    <a:lnTo>
                      <a:pt x="2826148" y="3556804"/>
                    </a:lnTo>
                    <a:lnTo>
                      <a:pt x="3042148" y="3556804"/>
                    </a:lnTo>
                    <a:lnTo>
                      <a:pt x="3042148" y="3448804"/>
                    </a:lnTo>
                    <a:close/>
                    <a:moveTo>
                      <a:pt x="890988" y="3448804"/>
                    </a:moveTo>
                    <a:lnTo>
                      <a:pt x="890988" y="3556804"/>
                    </a:lnTo>
                    <a:lnTo>
                      <a:pt x="1106988" y="3556804"/>
                    </a:lnTo>
                    <a:lnTo>
                      <a:pt x="1106988" y="3448804"/>
                    </a:lnTo>
                    <a:close/>
                    <a:moveTo>
                      <a:pt x="3528192" y="3439467"/>
                    </a:moveTo>
                    <a:lnTo>
                      <a:pt x="3528192" y="3547467"/>
                    </a:lnTo>
                    <a:lnTo>
                      <a:pt x="3744192" y="3547467"/>
                    </a:lnTo>
                    <a:lnTo>
                      <a:pt x="3744192" y="3439467"/>
                    </a:lnTo>
                    <a:close/>
                    <a:moveTo>
                      <a:pt x="198000" y="3439467"/>
                    </a:moveTo>
                    <a:lnTo>
                      <a:pt x="198000" y="3547467"/>
                    </a:lnTo>
                    <a:lnTo>
                      <a:pt x="414000" y="3547467"/>
                    </a:lnTo>
                    <a:lnTo>
                      <a:pt x="414000" y="3439467"/>
                    </a:lnTo>
                    <a:close/>
                    <a:moveTo>
                      <a:pt x="2826148" y="3206154"/>
                    </a:moveTo>
                    <a:lnTo>
                      <a:pt x="2826148" y="3314154"/>
                    </a:lnTo>
                    <a:lnTo>
                      <a:pt x="3042148" y="3314154"/>
                    </a:lnTo>
                    <a:lnTo>
                      <a:pt x="3042148" y="3206154"/>
                    </a:lnTo>
                    <a:close/>
                    <a:moveTo>
                      <a:pt x="890988" y="3206154"/>
                    </a:moveTo>
                    <a:lnTo>
                      <a:pt x="890988" y="3314154"/>
                    </a:lnTo>
                    <a:lnTo>
                      <a:pt x="1106988" y="3314154"/>
                    </a:lnTo>
                    <a:lnTo>
                      <a:pt x="1106988" y="3206154"/>
                    </a:lnTo>
                    <a:close/>
                    <a:moveTo>
                      <a:pt x="3528192" y="3196817"/>
                    </a:moveTo>
                    <a:lnTo>
                      <a:pt x="3528192" y="3304817"/>
                    </a:lnTo>
                    <a:lnTo>
                      <a:pt x="3744192" y="3304817"/>
                    </a:lnTo>
                    <a:lnTo>
                      <a:pt x="3744192" y="3196817"/>
                    </a:lnTo>
                    <a:close/>
                    <a:moveTo>
                      <a:pt x="198000" y="3196817"/>
                    </a:moveTo>
                    <a:lnTo>
                      <a:pt x="198000" y="3304817"/>
                    </a:lnTo>
                    <a:lnTo>
                      <a:pt x="414000" y="3304817"/>
                    </a:lnTo>
                    <a:lnTo>
                      <a:pt x="414000" y="3196817"/>
                    </a:lnTo>
                    <a:close/>
                    <a:moveTo>
                      <a:pt x="2070064" y="3046635"/>
                    </a:moveTo>
                    <a:lnTo>
                      <a:pt x="2070064" y="3154635"/>
                    </a:lnTo>
                    <a:lnTo>
                      <a:pt x="2286064" y="3154635"/>
                    </a:lnTo>
                    <a:lnTo>
                      <a:pt x="2286064" y="3046635"/>
                    </a:lnTo>
                    <a:close/>
                    <a:moveTo>
                      <a:pt x="1638016" y="3037298"/>
                    </a:moveTo>
                    <a:lnTo>
                      <a:pt x="1638016" y="3145298"/>
                    </a:lnTo>
                    <a:lnTo>
                      <a:pt x="1854016" y="3145298"/>
                    </a:lnTo>
                    <a:lnTo>
                      <a:pt x="1854016" y="3037298"/>
                    </a:lnTo>
                    <a:close/>
                    <a:moveTo>
                      <a:pt x="2826148" y="2963504"/>
                    </a:moveTo>
                    <a:lnTo>
                      <a:pt x="2826148" y="3071504"/>
                    </a:lnTo>
                    <a:lnTo>
                      <a:pt x="3042148" y="3071504"/>
                    </a:lnTo>
                    <a:lnTo>
                      <a:pt x="3042148" y="2963504"/>
                    </a:lnTo>
                    <a:close/>
                    <a:moveTo>
                      <a:pt x="890988" y="2963504"/>
                    </a:moveTo>
                    <a:lnTo>
                      <a:pt x="890988" y="3071504"/>
                    </a:lnTo>
                    <a:lnTo>
                      <a:pt x="1106988" y="3071504"/>
                    </a:lnTo>
                    <a:lnTo>
                      <a:pt x="1106988" y="2963504"/>
                    </a:lnTo>
                    <a:close/>
                    <a:moveTo>
                      <a:pt x="3528192" y="2954167"/>
                    </a:moveTo>
                    <a:lnTo>
                      <a:pt x="3528192" y="3062167"/>
                    </a:lnTo>
                    <a:lnTo>
                      <a:pt x="3744192" y="3062167"/>
                    </a:lnTo>
                    <a:lnTo>
                      <a:pt x="3744192" y="2954167"/>
                    </a:lnTo>
                    <a:close/>
                    <a:moveTo>
                      <a:pt x="198000" y="2954167"/>
                    </a:moveTo>
                    <a:lnTo>
                      <a:pt x="198000" y="3062167"/>
                    </a:lnTo>
                    <a:lnTo>
                      <a:pt x="414000" y="3062167"/>
                    </a:lnTo>
                    <a:lnTo>
                      <a:pt x="414000" y="2954167"/>
                    </a:lnTo>
                    <a:close/>
                    <a:moveTo>
                      <a:pt x="2070064" y="2803981"/>
                    </a:moveTo>
                    <a:lnTo>
                      <a:pt x="2070064" y="2911981"/>
                    </a:lnTo>
                    <a:lnTo>
                      <a:pt x="2286064" y="2911981"/>
                    </a:lnTo>
                    <a:lnTo>
                      <a:pt x="2286064" y="2803981"/>
                    </a:lnTo>
                    <a:close/>
                    <a:moveTo>
                      <a:pt x="1638016" y="2794644"/>
                    </a:moveTo>
                    <a:lnTo>
                      <a:pt x="1638016" y="2902644"/>
                    </a:lnTo>
                    <a:lnTo>
                      <a:pt x="1854016" y="2902644"/>
                    </a:lnTo>
                    <a:lnTo>
                      <a:pt x="1854016" y="2794644"/>
                    </a:lnTo>
                    <a:close/>
                    <a:moveTo>
                      <a:pt x="2826148" y="2720854"/>
                    </a:moveTo>
                    <a:lnTo>
                      <a:pt x="2826148" y="2828854"/>
                    </a:lnTo>
                    <a:lnTo>
                      <a:pt x="3042148" y="2828854"/>
                    </a:lnTo>
                    <a:lnTo>
                      <a:pt x="3042148" y="2720854"/>
                    </a:lnTo>
                    <a:close/>
                    <a:moveTo>
                      <a:pt x="890988" y="2720854"/>
                    </a:moveTo>
                    <a:lnTo>
                      <a:pt x="890988" y="2828854"/>
                    </a:lnTo>
                    <a:lnTo>
                      <a:pt x="1106988" y="2828854"/>
                    </a:lnTo>
                    <a:lnTo>
                      <a:pt x="1106988" y="2720854"/>
                    </a:lnTo>
                    <a:close/>
                    <a:moveTo>
                      <a:pt x="3528192" y="2711517"/>
                    </a:moveTo>
                    <a:lnTo>
                      <a:pt x="3528192" y="2819517"/>
                    </a:lnTo>
                    <a:lnTo>
                      <a:pt x="3744192" y="2819517"/>
                    </a:lnTo>
                    <a:lnTo>
                      <a:pt x="3744192" y="2711517"/>
                    </a:lnTo>
                    <a:close/>
                    <a:moveTo>
                      <a:pt x="198000" y="2711517"/>
                    </a:moveTo>
                    <a:lnTo>
                      <a:pt x="198000" y="2819517"/>
                    </a:lnTo>
                    <a:lnTo>
                      <a:pt x="414000" y="2819517"/>
                    </a:lnTo>
                    <a:lnTo>
                      <a:pt x="414000" y="2711517"/>
                    </a:lnTo>
                    <a:close/>
                    <a:moveTo>
                      <a:pt x="2070064" y="2561331"/>
                    </a:moveTo>
                    <a:lnTo>
                      <a:pt x="2070064" y="2669331"/>
                    </a:lnTo>
                    <a:lnTo>
                      <a:pt x="2286064" y="2669331"/>
                    </a:lnTo>
                    <a:lnTo>
                      <a:pt x="2286064" y="2561331"/>
                    </a:lnTo>
                    <a:close/>
                    <a:moveTo>
                      <a:pt x="1638016" y="2551994"/>
                    </a:moveTo>
                    <a:lnTo>
                      <a:pt x="1638016" y="2659994"/>
                    </a:lnTo>
                    <a:lnTo>
                      <a:pt x="1854016" y="2659994"/>
                    </a:lnTo>
                    <a:lnTo>
                      <a:pt x="1854016" y="2551994"/>
                    </a:lnTo>
                    <a:close/>
                    <a:moveTo>
                      <a:pt x="2826148" y="2478204"/>
                    </a:moveTo>
                    <a:lnTo>
                      <a:pt x="2826148" y="2586204"/>
                    </a:lnTo>
                    <a:lnTo>
                      <a:pt x="3042148" y="2586204"/>
                    </a:lnTo>
                    <a:lnTo>
                      <a:pt x="3042148" y="2478204"/>
                    </a:lnTo>
                    <a:close/>
                    <a:moveTo>
                      <a:pt x="890988" y="2478204"/>
                    </a:moveTo>
                    <a:lnTo>
                      <a:pt x="890988" y="2586204"/>
                    </a:lnTo>
                    <a:lnTo>
                      <a:pt x="1106988" y="2586204"/>
                    </a:lnTo>
                    <a:lnTo>
                      <a:pt x="1106988" y="2478204"/>
                    </a:lnTo>
                    <a:close/>
                    <a:moveTo>
                      <a:pt x="3528192" y="2468867"/>
                    </a:moveTo>
                    <a:lnTo>
                      <a:pt x="3528192" y="2576867"/>
                    </a:lnTo>
                    <a:lnTo>
                      <a:pt x="3744192" y="2576867"/>
                    </a:lnTo>
                    <a:lnTo>
                      <a:pt x="3744192" y="2468867"/>
                    </a:lnTo>
                    <a:close/>
                    <a:moveTo>
                      <a:pt x="198000" y="2468867"/>
                    </a:moveTo>
                    <a:lnTo>
                      <a:pt x="198000" y="2576867"/>
                    </a:lnTo>
                    <a:lnTo>
                      <a:pt x="414000" y="2576867"/>
                    </a:lnTo>
                    <a:lnTo>
                      <a:pt x="414000" y="2468867"/>
                    </a:lnTo>
                    <a:close/>
                    <a:moveTo>
                      <a:pt x="2070064" y="2318681"/>
                    </a:moveTo>
                    <a:lnTo>
                      <a:pt x="2070064" y="2426681"/>
                    </a:lnTo>
                    <a:lnTo>
                      <a:pt x="2286064" y="2426681"/>
                    </a:lnTo>
                    <a:lnTo>
                      <a:pt x="2286064" y="2318681"/>
                    </a:lnTo>
                    <a:close/>
                    <a:moveTo>
                      <a:pt x="1638016" y="2309344"/>
                    </a:moveTo>
                    <a:lnTo>
                      <a:pt x="1638016" y="2417344"/>
                    </a:lnTo>
                    <a:lnTo>
                      <a:pt x="1854016" y="2417344"/>
                    </a:lnTo>
                    <a:lnTo>
                      <a:pt x="1854016" y="2309344"/>
                    </a:lnTo>
                    <a:close/>
                    <a:moveTo>
                      <a:pt x="2826148" y="2235554"/>
                    </a:moveTo>
                    <a:lnTo>
                      <a:pt x="2826148" y="2343554"/>
                    </a:lnTo>
                    <a:lnTo>
                      <a:pt x="3042148" y="2343554"/>
                    </a:lnTo>
                    <a:lnTo>
                      <a:pt x="3042148" y="2235554"/>
                    </a:lnTo>
                    <a:close/>
                    <a:moveTo>
                      <a:pt x="890988" y="2235554"/>
                    </a:moveTo>
                    <a:lnTo>
                      <a:pt x="890988" y="2343554"/>
                    </a:lnTo>
                    <a:lnTo>
                      <a:pt x="1106988" y="2343554"/>
                    </a:lnTo>
                    <a:lnTo>
                      <a:pt x="1106988" y="2235554"/>
                    </a:lnTo>
                    <a:close/>
                    <a:moveTo>
                      <a:pt x="3528192" y="2226217"/>
                    </a:moveTo>
                    <a:lnTo>
                      <a:pt x="3528192" y="2334217"/>
                    </a:lnTo>
                    <a:lnTo>
                      <a:pt x="3744192" y="2334217"/>
                    </a:lnTo>
                    <a:lnTo>
                      <a:pt x="3744192" y="2226217"/>
                    </a:lnTo>
                    <a:close/>
                    <a:moveTo>
                      <a:pt x="198000" y="2226217"/>
                    </a:moveTo>
                    <a:lnTo>
                      <a:pt x="198000" y="2334217"/>
                    </a:lnTo>
                    <a:lnTo>
                      <a:pt x="414000" y="2334217"/>
                    </a:lnTo>
                    <a:lnTo>
                      <a:pt x="414000" y="2226217"/>
                    </a:lnTo>
                    <a:close/>
                    <a:moveTo>
                      <a:pt x="2070064" y="2076031"/>
                    </a:moveTo>
                    <a:lnTo>
                      <a:pt x="2070064" y="2184031"/>
                    </a:lnTo>
                    <a:lnTo>
                      <a:pt x="2286064" y="2184031"/>
                    </a:lnTo>
                    <a:lnTo>
                      <a:pt x="2286064" y="2076031"/>
                    </a:lnTo>
                    <a:close/>
                    <a:moveTo>
                      <a:pt x="1638016" y="2066694"/>
                    </a:moveTo>
                    <a:lnTo>
                      <a:pt x="1638016" y="2174694"/>
                    </a:lnTo>
                    <a:lnTo>
                      <a:pt x="1854016" y="2174694"/>
                    </a:lnTo>
                    <a:lnTo>
                      <a:pt x="1854016" y="2066694"/>
                    </a:lnTo>
                    <a:close/>
                    <a:moveTo>
                      <a:pt x="2826148" y="1992904"/>
                    </a:moveTo>
                    <a:lnTo>
                      <a:pt x="2826148" y="2100904"/>
                    </a:lnTo>
                    <a:lnTo>
                      <a:pt x="3042148" y="2100904"/>
                    </a:lnTo>
                    <a:lnTo>
                      <a:pt x="3042148" y="1992904"/>
                    </a:lnTo>
                    <a:close/>
                    <a:moveTo>
                      <a:pt x="890988" y="1992904"/>
                    </a:moveTo>
                    <a:lnTo>
                      <a:pt x="890988" y="2100904"/>
                    </a:lnTo>
                    <a:lnTo>
                      <a:pt x="1106988" y="2100904"/>
                    </a:lnTo>
                    <a:lnTo>
                      <a:pt x="1106988" y="1992904"/>
                    </a:lnTo>
                    <a:close/>
                    <a:moveTo>
                      <a:pt x="3528192" y="1983567"/>
                    </a:moveTo>
                    <a:lnTo>
                      <a:pt x="3528192" y="2091567"/>
                    </a:lnTo>
                    <a:lnTo>
                      <a:pt x="3744192" y="2091567"/>
                    </a:lnTo>
                    <a:lnTo>
                      <a:pt x="3744192" y="1983567"/>
                    </a:lnTo>
                    <a:close/>
                    <a:moveTo>
                      <a:pt x="198000" y="1983567"/>
                    </a:moveTo>
                    <a:lnTo>
                      <a:pt x="198000" y="2091567"/>
                    </a:lnTo>
                    <a:lnTo>
                      <a:pt x="414000" y="2091567"/>
                    </a:lnTo>
                    <a:lnTo>
                      <a:pt x="414000" y="1983567"/>
                    </a:lnTo>
                    <a:close/>
                    <a:moveTo>
                      <a:pt x="2070064" y="1833381"/>
                    </a:moveTo>
                    <a:lnTo>
                      <a:pt x="2070064" y="1941381"/>
                    </a:lnTo>
                    <a:lnTo>
                      <a:pt x="2286064" y="1941381"/>
                    </a:lnTo>
                    <a:lnTo>
                      <a:pt x="2286064" y="1833381"/>
                    </a:lnTo>
                    <a:close/>
                    <a:moveTo>
                      <a:pt x="1638016" y="1824044"/>
                    </a:moveTo>
                    <a:lnTo>
                      <a:pt x="1638016" y="1932044"/>
                    </a:lnTo>
                    <a:lnTo>
                      <a:pt x="1854016" y="1932044"/>
                    </a:lnTo>
                    <a:lnTo>
                      <a:pt x="1854016" y="1824044"/>
                    </a:lnTo>
                    <a:close/>
                    <a:moveTo>
                      <a:pt x="2826148" y="1750254"/>
                    </a:moveTo>
                    <a:lnTo>
                      <a:pt x="2826148" y="1858254"/>
                    </a:lnTo>
                    <a:lnTo>
                      <a:pt x="3042148" y="1858254"/>
                    </a:lnTo>
                    <a:lnTo>
                      <a:pt x="3042148" y="1750254"/>
                    </a:lnTo>
                    <a:close/>
                    <a:moveTo>
                      <a:pt x="890988" y="1750254"/>
                    </a:moveTo>
                    <a:lnTo>
                      <a:pt x="890988" y="1858254"/>
                    </a:lnTo>
                    <a:lnTo>
                      <a:pt x="1106988" y="1858254"/>
                    </a:lnTo>
                    <a:lnTo>
                      <a:pt x="1106988" y="1750254"/>
                    </a:lnTo>
                    <a:close/>
                    <a:moveTo>
                      <a:pt x="3528192" y="1740917"/>
                    </a:moveTo>
                    <a:lnTo>
                      <a:pt x="3528192" y="1848917"/>
                    </a:lnTo>
                    <a:lnTo>
                      <a:pt x="3744192" y="1848917"/>
                    </a:lnTo>
                    <a:lnTo>
                      <a:pt x="3744192" y="1740917"/>
                    </a:lnTo>
                    <a:close/>
                    <a:moveTo>
                      <a:pt x="198000" y="1740917"/>
                    </a:moveTo>
                    <a:lnTo>
                      <a:pt x="198000" y="1848917"/>
                    </a:lnTo>
                    <a:lnTo>
                      <a:pt x="414000" y="1848917"/>
                    </a:lnTo>
                    <a:lnTo>
                      <a:pt x="414000" y="1740917"/>
                    </a:lnTo>
                    <a:close/>
                    <a:moveTo>
                      <a:pt x="2070064" y="1590731"/>
                    </a:moveTo>
                    <a:lnTo>
                      <a:pt x="2070064" y="1698731"/>
                    </a:lnTo>
                    <a:lnTo>
                      <a:pt x="2286064" y="1698731"/>
                    </a:lnTo>
                    <a:lnTo>
                      <a:pt x="2286064" y="1590731"/>
                    </a:lnTo>
                    <a:close/>
                    <a:moveTo>
                      <a:pt x="1638016" y="1581394"/>
                    </a:moveTo>
                    <a:lnTo>
                      <a:pt x="1638016" y="1689394"/>
                    </a:lnTo>
                    <a:lnTo>
                      <a:pt x="1854016" y="1689394"/>
                    </a:lnTo>
                    <a:lnTo>
                      <a:pt x="1854016" y="1581394"/>
                    </a:lnTo>
                    <a:close/>
                    <a:moveTo>
                      <a:pt x="3330192" y="1507604"/>
                    </a:moveTo>
                    <a:lnTo>
                      <a:pt x="3942192" y="1507604"/>
                    </a:lnTo>
                    <a:lnTo>
                      <a:pt x="3942192" y="3931865"/>
                    </a:lnTo>
                    <a:lnTo>
                      <a:pt x="3330192" y="3931865"/>
                    </a:lnTo>
                    <a:close/>
                    <a:moveTo>
                      <a:pt x="2826148" y="1507604"/>
                    </a:moveTo>
                    <a:lnTo>
                      <a:pt x="2826148" y="1615604"/>
                    </a:lnTo>
                    <a:lnTo>
                      <a:pt x="3042148" y="1615604"/>
                    </a:lnTo>
                    <a:lnTo>
                      <a:pt x="3042148" y="1507604"/>
                    </a:lnTo>
                    <a:close/>
                    <a:moveTo>
                      <a:pt x="890988" y="1507604"/>
                    </a:moveTo>
                    <a:lnTo>
                      <a:pt x="890988" y="1615604"/>
                    </a:lnTo>
                    <a:lnTo>
                      <a:pt x="1106988" y="1615604"/>
                    </a:lnTo>
                    <a:lnTo>
                      <a:pt x="1106988" y="1507604"/>
                    </a:lnTo>
                    <a:close/>
                    <a:moveTo>
                      <a:pt x="0" y="1507604"/>
                    </a:moveTo>
                    <a:lnTo>
                      <a:pt x="612000" y="1507604"/>
                    </a:lnTo>
                    <a:lnTo>
                      <a:pt x="612000" y="3931865"/>
                    </a:lnTo>
                    <a:lnTo>
                      <a:pt x="0" y="3931865"/>
                    </a:lnTo>
                    <a:close/>
                    <a:moveTo>
                      <a:pt x="2070064" y="1348081"/>
                    </a:moveTo>
                    <a:lnTo>
                      <a:pt x="2070064" y="1456081"/>
                    </a:lnTo>
                    <a:lnTo>
                      <a:pt x="2286064" y="1456081"/>
                    </a:lnTo>
                    <a:lnTo>
                      <a:pt x="2286064" y="1348081"/>
                    </a:lnTo>
                    <a:close/>
                    <a:moveTo>
                      <a:pt x="1638016" y="1338744"/>
                    </a:moveTo>
                    <a:lnTo>
                      <a:pt x="1638016" y="1446744"/>
                    </a:lnTo>
                    <a:lnTo>
                      <a:pt x="1854016" y="1446744"/>
                    </a:lnTo>
                    <a:lnTo>
                      <a:pt x="1854016" y="1338744"/>
                    </a:lnTo>
                    <a:close/>
                    <a:moveTo>
                      <a:pt x="2628148" y="1267865"/>
                    </a:moveTo>
                    <a:lnTo>
                      <a:pt x="3240148" y="1267865"/>
                    </a:lnTo>
                    <a:lnTo>
                      <a:pt x="3240148" y="3931865"/>
                    </a:lnTo>
                    <a:lnTo>
                      <a:pt x="2628148" y="3931865"/>
                    </a:lnTo>
                    <a:close/>
                    <a:moveTo>
                      <a:pt x="692988" y="1267865"/>
                    </a:moveTo>
                    <a:lnTo>
                      <a:pt x="1304988" y="1267865"/>
                    </a:lnTo>
                    <a:lnTo>
                      <a:pt x="1304988" y="3931865"/>
                    </a:lnTo>
                    <a:lnTo>
                      <a:pt x="692988" y="3931865"/>
                    </a:lnTo>
                    <a:close/>
                    <a:moveTo>
                      <a:pt x="2070064" y="1105431"/>
                    </a:moveTo>
                    <a:lnTo>
                      <a:pt x="2070064" y="1213431"/>
                    </a:lnTo>
                    <a:lnTo>
                      <a:pt x="2286064" y="1213431"/>
                    </a:lnTo>
                    <a:lnTo>
                      <a:pt x="2286064" y="1105431"/>
                    </a:lnTo>
                    <a:close/>
                    <a:moveTo>
                      <a:pt x="1638016" y="1096094"/>
                    </a:moveTo>
                    <a:lnTo>
                      <a:pt x="1638016" y="1204094"/>
                    </a:lnTo>
                    <a:lnTo>
                      <a:pt x="1854016" y="1204094"/>
                    </a:lnTo>
                    <a:lnTo>
                      <a:pt x="1854016" y="1096094"/>
                    </a:lnTo>
                    <a:close/>
                    <a:moveTo>
                      <a:pt x="2070064" y="862781"/>
                    </a:moveTo>
                    <a:lnTo>
                      <a:pt x="2070064" y="970781"/>
                    </a:lnTo>
                    <a:lnTo>
                      <a:pt x="2286064" y="970781"/>
                    </a:lnTo>
                    <a:lnTo>
                      <a:pt x="2286064" y="862781"/>
                    </a:lnTo>
                    <a:close/>
                    <a:moveTo>
                      <a:pt x="1638016" y="853444"/>
                    </a:moveTo>
                    <a:lnTo>
                      <a:pt x="1638016" y="961444"/>
                    </a:lnTo>
                    <a:lnTo>
                      <a:pt x="1854016" y="961444"/>
                    </a:lnTo>
                    <a:lnTo>
                      <a:pt x="1854016" y="853444"/>
                    </a:lnTo>
                    <a:close/>
                    <a:moveTo>
                      <a:pt x="1883174" y="0"/>
                    </a:moveTo>
                    <a:lnTo>
                      <a:pt x="2040907" y="0"/>
                    </a:lnTo>
                    <a:lnTo>
                      <a:pt x="2040907" y="355600"/>
                    </a:lnTo>
                    <a:lnTo>
                      <a:pt x="2178064" y="355600"/>
                    </a:lnTo>
                    <a:lnTo>
                      <a:pt x="2178064" y="596007"/>
                    </a:lnTo>
                    <a:lnTo>
                      <a:pt x="2538104" y="596007"/>
                    </a:lnTo>
                    <a:lnTo>
                      <a:pt x="2538104" y="3931865"/>
                    </a:lnTo>
                    <a:lnTo>
                      <a:pt x="2142040" y="3931865"/>
                    </a:lnTo>
                    <a:lnTo>
                      <a:pt x="2142040" y="3291036"/>
                    </a:lnTo>
                    <a:lnTo>
                      <a:pt x="1782040" y="3291036"/>
                    </a:lnTo>
                    <a:lnTo>
                      <a:pt x="1782040" y="3931865"/>
                    </a:lnTo>
                    <a:lnTo>
                      <a:pt x="1385976" y="3931865"/>
                    </a:lnTo>
                    <a:lnTo>
                      <a:pt x="1385976" y="596007"/>
                    </a:lnTo>
                    <a:lnTo>
                      <a:pt x="1746016" y="596007"/>
                    </a:lnTo>
                    <a:lnTo>
                      <a:pt x="1746016" y="355600"/>
                    </a:lnTo>
                    <a:lnTo>
                      <a:pt x="1883174" y="35560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9" name="Right Triangle 13">
                <a:extLst>
                  <a:ext uri="{FF2B5EF4-FFF2-40B4-BE49-F238E27FC236}">
                    <a16:creationId xmlns:a16="http://schemas.microsoft.com/office/drawing/2014/main" id="{8E132027-5FF0-4582-A3ED-235C755E5FF3}"/>
                  </a:ext>
                </a:extLst>
              </p:cNvPr>
              <p:cNvSpPr/>
              <p:nvPr/>
            </p:nvSpPr>
            <p:spPr>
              <a:xfrm>
                <a:off x="1823542" y="1617134"/>
                <a:ext cx="504056" cy="504056"/>
              </a:xfrm>
              <a:custGeom>
                <a:avLst/>
                <a:gdLst/>
                <a:ahLst/>
                <a:cxnLst/>
                <a:rect l="l" t="t" r="r" b="b"/>
                <a:pathLst>
                  <a:path w="3888432" h="3921971">
                    <a:moveTo>
                      <a:pt x="3379043" y="3254688"/>
                    </a:moveTo>
                    <a:lnTo>
                      <a:pt x="3379043" y="3462328"/>
                    </a:lnTo>
                    <a:lnTo>
                      <a:pt x="3628183" y="3462328"/>
                    </a:lnTo>
                    <a:lnTo>
                      <a:pt x="3628183" y="3254688"/>
                    </a:lnTo>
                    <a:close/>
                    <a:moveTo>
                      <a:pt x="2945132" y="3254688"/>
                    </a:moveTo>
                    <a:lnTo>
                      <a:pt x="2945132" y="3462328"/>
                    </a:lnTo>
                    <a:lnTo>
                      <a:pt x="3194272" y="3462328"/>
                    </a:lnTo>
                    <a:lnTo>
                      <a:pt x="3194272" y="3254688"/>
                    </a:lnTo>
                    <a:close/>
                    <a:moveTo>
                      <a:pt x="2514947" y="3254688"/>
                    </a:moveTo>
                    <a:lnTo>
                      <a:pt x="2514947" y="3462328"/>
                    </a:lnTo>
                    <a:lnTo>
                      <a:pt x="2764087" y="3462328"/>
                    </a:lnTo>
                    <a:lnTo>
                      <a:pt x="2764087" y="3254688"/>
                    </a:lnTo>
                    <a:close/>
                    <a:moveTo>
                      <a:pt x="3379043" y="2864535"/>
                    </a:moveTo>
                    <a:lnTo>
                      <a:pt x="3379043" y="3072175"/>
                    </a:lnTo>
                    <a:lnTo>
                      <a:pt x="3628183" y="3072175"/>
                    </a:lnTo>
                    <a:lnTo>
                      <a:pt x="3628183" y="2864535"/>
                    </a:lnTo>
                    <a:close/>
                    <a:moveTo>
                      <a:pt x="2945132" y="2864535"/>
                    </a:moveTo>
                    <a:lnTo>
                      <a:pt x="2945132" y="3072175"/>
                    </a:lnTo>
                    <a:lnTo>
                      <a:pt x="3194272" y="3072175"/>
                    </a:lnTo>
                    <a:lnTo>
                      <a:pt x="3194272" y="2864535"/>
                    </a:lnTo>
                    <a:close/>
                    <a:moveTo>
                      <a:pt x="2514947" y="2864535"/>
                    </a:moveTo>
                    <a:lnTo>
                      <a:pt x="2514947" y="3072175"/>
                    </a:lnTo>
                    <a:lnTo>
                      <a:pt x="2764087" y="3072175"/>
                    </a:lnTo>
                    <a:lnTo>
                      <a:pt x="2764087" y="2864535"/>
                    </a:lnTo>
                    <a:close/>
                    <a:moveTo>
                      <a:pt x="1945832" y="2577619"/>
                    </a:moveTo>
                    <a:lnTo>
                      <a:pt x="1945832" y="2937659"/>
                    </a:lnTo>
                    <a:lnTo>
                      <a:pt x="2124754" y="2937659"/>
                    </a:lnTo>
                    <a:lnTo>
                      <a:pt x="2124754" y="2577619"/>
                    </a:lnTo>
                    <a:close/>
                    <a:moveTo>
                      <a:pt x="1531681" y="2577619"/>
                    </a:moveTo>
                    <a:lnTo>
                      <a:pt x="1531681" y="2937659"/>
                    </a:lnTo>
                    <a:lnTo>
                      <a:pt x="1710603" y="2937659"/>
                    </a:lnTo>
                    <a:lnTo>
                      <a:pt x="1710603" y="2577619"/>
                    </a:lnTo>
                    <a:close/>
                    <a:moveTo>
                      <a:pt x="1117528" y="2577619"/>
                    </a:moveTo>
                    <a:lnTo>
                      <a:pt x="1117528" y="2937659"/>
                    </a:lnTo>
                    <a:lnTo>
                      <a:pt x="1296450" y="2937659"/>
                    </a:lnTo>
                    <a:lnTo>
                      <a:pt x="1296450" y="2577619"/>
                    </a:lnTo>
                    <a:close/>
                    <a:moveTo>
                      <a:pt x="703375" y="2577619"/>
                    </a:moveTo>
                    <a:lnTo>
                      <a:pt x="703375" y="2937659"/>
                    </a:lnTo>
                    <a:lnTo>
                      <a:pt x="882297" y="2937659"/>
                    </a:lnTo>
                    <a:lnTo>
                      <a:pt x="882297" y="2577619"/>
                    </a:lnTo>
                    <a:close/>
                    <a:moveTo>
                      <a:pt x="289222" y="2577619"/>
                    </a:moveTo>
                    <a:lnTo>
                      <a:pt x="289222" y="2937659"/>
                    </a:lnTo>
                    <a:lnTo>
                      <a:pt x="468144" y="2937659"/>
                    </a:lnTo>
                    <a:lnTo>
                      <a:pt x="468144" y="2577619"/>
                    </a:lnTo>
                    <a:close/>
                    <a:moveTo>
                      <a:pt x="3379043" y="2474382"/>
                    </a:moveTo>
                    <a:lnTo>
                      <a:pt x="3379043" y="2682022"/>
                    </a:lnTo>
                    <a:lnTo>
                      <a:pt x="3628183" y="2682022"/>
                    </a:lnTo>
                    <a:lnTo>
                      <a:pt x="3628183" y="2474382"/>
                    </a:lnTo>
                    <a:close/>
                    <a:moveTo>
                      <a:pt x="2945132" y="2474382"/>
                    </a:moveTo>
                    <a:lnTo>
                      <a:pt x="2945132" y="2682022"/>
                    </a:lnTo>
                    <a:lnTo>
                      <a:pt x="3194272" y="2682022"/>
                    </a:lnTo>
                    <a:lnTo>
                      <a:pt x="3194272" y="2474382"/>
                    </a:lnTo>
                    <a:close/>
                    <a:moveTo>
                      <a:pt x="2514947" y="2474382"/>
                    </a:moveTo>
                    <a:lnTo>
                      <a:pt x="2514947" y="2682022"/>
                    </a:lnTo>
                    <a:lnTo>
                      <a:pt x="2764087" y="2682022"/>
                    </a:lnTo>
                    <a:lnTo>
                      <a:pt x="2764087" y="2474382"/>
                    </a:lnTo>
                    <a:close/>
                    <a:moveTo>
                      <a:pt x="3379043" y="2084229"/>
                    </a:moveTo>
                    <a:lnTo>
                      <a:pt x="3379043" y="2291869"/>
                    </a:lnTo>
                    <a:lnTo>
                      <a:pt x="3628183" y="2291869"/>
                    </a:lnTo>
                    <a:lnTo>
                      <a:pt x="3628183" y="2084229"/>
                    </a:lnTo>
                    <a:close/>
                    <a:moveTo>
                      <a:pt x="2945132" y="2084229"/>
                    </a:moveTo>
                    <a:lnTo>
                      <a:pt x="2945132" y="2291869"/>
                    </a:lnTo>
                    <a:lnTo>
                      <a:pt x="3194272" y="2291869"/>
                    </a:lnTo>
                    <a:lnTo>
                      <a:pt x="3194272" y="2084229"/>
                    </a:lnTo>
                    <a:close/>
                    <a:moveTo>
                      <a:pt x="2514947" y="2084229"/>
                    </a:moveTo>
                    <a:lnTo>
                      <a:pt x="2514947" y="2291869"/>
                    </a:lnTo>
                    <a:lnTo>
                      <a:pt x="2764087" y="2291869"/>
                    </a:lnTo>
                    <a:lnTo>
                      <a:pt x="2764087" y="2084229"/>
                    </a:lnTo>
                    <a:close/>
                    <a:moveTo>
                      <a:pt x="2124144" y="1714020"/>
                    </a:moveTo>
                    <a:lnTo>
                      <a:pt x="2124144" y="2164020"/>
                    </a:lnTo>
                    <a:lnTo>
                      <a:pt x="1296144" y="2164020"/>
                    </a:lnTo>
                    <a:close/>
                    <a:moveTo>
                      <a:pt x="197090" y="609603"/>
                    </a:moveTo>
                    <a:lnTo>
                      <a:pt x="525322" y="609603"/>
                    </a:lnTo>
                    <a:lnTo>
                      <a:pt x="584058" y="2101023"/>
                    </a:lnTo>
                    <a:lnTo>
                      <a:pt x="1296144" y="1714020"/>
                    </a:lnTo>
                    <a:lnTo>
                      <a:pt x="1296144" y="2164020"/>
                    </a:lnTo>
                    <a:lnTo>
                      <a:pt x="586539" y="2164020"/>
                    </a:lnTo>
                    <a:lnTo>
                      <a:pt x="590547" y="2265787"/>
                    </a:lnTo>
                    <a:lnTo>
                      <a:pt x="2232248" y="2265787"/>
                    </a:lnTo>
                    <a:lnTo>
                      <a:pt x="2232248" y="1954513"/>
                    </a:lnTo>
                    <a:lnTo>
                      <a:pt x="2232248" y="1054513"/>
                    </a:lnTo>
                    <a:lnTo>
                      <a:pt x="3888248" y="1954513"/>
                    </a:lnTo>
                    <a:lnTo>
                      <a:pt x="3888432" y="1954513"/>
                    </a:lnTo>
                    <a:lnTo>
                      <a:pt x="3888432" y="3921971"/>
                    </a:lnTo>
                    <a:lnTo>
                      <a:pt x="2304256" y="3921971"/>
                    </a:lnTo>
                    <a:lnTo>
                      <a:pt x="2232248" y="3921971"/>
                    </a:lnTo>
                    <a:lnTo>
                      <a:pt x="772857" y="3921971"/>
                    </a:lnTo>
                    <a:lnTo>
                      <a:pt x="772857" y="3290059"/>
                    </a:lnTo>
                    <a:lnTo>
                      <a:pt x="361206" y="3290059"/>
                    </a:lnTo>
                    <a:lnTo>
                      <a:pt x="361206" y="3921971"/>
                    </a:lnTo>
                    <a:lnTo>
                      <a:pt x="0" y="3921971"/>
                    </a:lnTo>
                    <a:lnTo>
                      <a:pt x="0" y="2265787"/>
                    </a:lnTo>
                    <a:lnTo>
                      <a:pt x="131865" y="2265787"/>
                    </a:lnTo>
                    <a:close/>
                    <a:moveTo>
                      <a:pt x="929888" y="0"/>
                    </a:moveTo>
                    <a:cubicBezTo>
                      <a:pt x="1019595" y="0"/>
                      <a:pt x="1124659" y="30463"/>
                      <a:pt x="1166726" y="102575"/>
                    </a:cubicBezTo>
                    <a:cubicBezTo>
                      <a:pt x="1212070" y="48192"/>
                      <a:pt x="1255094" y="19511"/>
                      <a:pt x="1304210" y="14210"/>
                    </a:cubicBezTo>
                    <a:cubicBezTo>
                      <a:pt x="1353326" y="8909"/>
                      <a:pt x="1418945" y="35057"/>
                      <a:pt x="1461423" y="70767"/>
                    </a:cubicBezTo>
                    <a:cubicBezTo>
                      <a:pt x="1500648" y="39845"/>
                      <a:pt x="1550404" y="23049"/>
                      <a:pt x="1604082" y="23049"/>
                    </a:cubicBezTo>
                    <a:cubicBezTo>
                      <a:pt x="1692530" y="23049"/>
                      <a:pt x="1770327" y="68651"/>
                      <a:pt x="1814928" y="137833"/>
                    </a:cubicBezTo>
                    <a:cubicBezTo>
                      <a:pt x="1859765" y="69447"/>
                      <a:pt x="1937139" y="24416"/>
                      <a:pt x="2025031" y="24416"/>
                    </a:cubicBezTo>
                    <a:cubicBezTo>
                      <a:pt x="2135143" y="24416"/>
                      <a:pt x="2228747" y="95092"/>
                      <a:pt x="2261925" y="193913"/>
                    </a:cubicBezTo>
                    <a:cubicBezTo>
                      <a:pt x="2262329" y="193791"/>
                      <a:pt x="2262735" y="193790"/>
                      <a:pt x="2263140" y="193790"/>
                    </a:cubicBezTo>
                    <a:cubicBezTo>
                      <a:pt x="2402209" y="193790"/>
                      <a:pt x="2514947" y="306528"/>
                      <a:pt x="2514947" y="445597"/>
                    </a:cubicBezTo>
                    <a:cubicBezTo>
                      <a:pt x="2514947" y="584666"/>
                      <a:pt x="2402209" y="697404"/>
                      <a:pt x="2263140" y="697404"/>
                    </a:cubicBezTo>
                    <a:cubicBezTo>
                      <a:pt x="2176391" y="697404"/>
                      <a:pt x="2099888" y="653537"/>
                      <a:pt x="2054640" y="586750"/>
                    </a:cubicBezTo>
                    <a:cubicBezTo>
                      <a:pt x="2010395" y="653762"/>
                      <a:pt x="1934062" y="697404"/>
                      <a:pt x="1847535" y="697404"/>
                    </a:cubicBezTo>
                    <a:cubicBezTo>
                      <a:pt x="1789311" y="697404"/>
                      <a:pt x="1735702" y="677642"/>
                      <a:pt x="1693695" y="643630"/>
                    </a:cubicBezTo>
                    <a:cubicBezTo>
                      <a:pt x="1651689" y="677642"/>
                      <a:pt x="1598080" y="697404"/>
                      <a:pt x="1539855" y="697404"/>
                    </a:cubicBezTo>
                    <a:cubicBezTo>
                      <a:pt x="1441551" y="697404"/>
                      <a:pt x="1356403" y="641072"/>
                      <a:pt x="1315888" y="558445"/>
                    </a:cubicBezTo>
                    <a:cubicBezTo>
                      <a:pt x="1272229" y="598661"/>
                      <a:pt x="1206400" y="634839"/>
                      <a:pt x="1149712" y="622576"/>
                    </a:cubicBezTo>
                    <a:cubicBezTo>
                      <a:pt x="1096483" y="611061"/>
                      <a:pt x="1025744" y="572014"/>
                      <a:pt x="984978" y="498638"/>
                    </a:cubicBezTo>
                    <a:cubicBezTo>
                      <a:pt x="959504" y="574665"/>
                      <a:pt x="887516" y="629050"/>
                      <a:pt x="802824" y="629050"/>
                    </a:cubicBezTo>
                    <a:cubicBezTo>
                      <a:pt x="724492" y="629050"/>
                      <a:pt x="657026" y="582526"/>
                      <a:pt x="627413" y="515210"/>
                    </a:cubicBezTo>
                    <a:cubicBezTo>
                      <a:pt x="584988" y="553591"/>
                      <a:pt x="527392" y="574026"/>
                      <a:pt x="479717" y="567162"/>
                    </a:cubicBezTo>
                    <a:cubicBezTo>
                      <a:pt x="439788" y="561414"/>
                      <a:pt x="406466" y="547383"/>
                      <a:pt x="379767" y="527160"/>
                    </a:cubicBezTo>
                    <a:cubicBezTo>
                      <a:pt x="310874" y="498171"/>
                      <a:pt x="262300" y="430445"/>
                      <a:pt x="261518" y="351249"/>
                    </a:cubicBezTo>
                    <a:cubicBezTo>
                      <a:pt x="261425" y="351089"/>
                      <a:pt x="261381" y="350918"/>
                      <a:pt x="261338" y="350746"/>
                    </a:cubicBezTo>
                    <a:cubicBezTo>
                      <a:pt x="228153" y="316942"/>
                      <a:pt x="208360" y="270473"/>
                      <a:pt x="208360" y="219381"/>
                    </a:cubicBezTo>
                    <a:cubicBezTo>
                      <a:pt x="208360" y="112466"/>
                      <a:pt x="295031" y="25795"/>
                      <a:pt x="401946" y="25795"/>
                    </a:cubicBezTo>
                    <a:cubicBezTo>
                      <a:pt x="425158" y="25795"/>
                      <a:pt x="447416" y="29880"/>
                      <a:pt x="467791" y="38056"/>
                    </a:cubicBezTo>
                    <a:cubicBezTo>
                      <a:pt x="585794" y="17893"/>
                      <a:pt x="696162" y="87852"/>
                      <a:pt x="737322" y="124235"/>
                    </a:cubicBezTo>
                    <a:cubicBezTo>
                      <a:pt x="782627" y="68126"/>
                      <a:pt x="852143" y="0"/>
                      <a:pt x="929888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0" name="Rectangle 24">
                <a:extLst>
                  <a:ext uri="{FF2B5EF4-FFF2-40B4-BE49-F238E27FC236}">
                    <a16:creationId xmlns:a16="http://schemas.microsoft.com/office/drawing/2014/main" id="{C5FF7976-0661-41C2-9A51-0384512134F3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0700000">
                <a:off x="2307865" y="1808900"/>
                <a:ext cx="456968" cy="360000"/>
              </a:xfrm>
              <a:custGeom>
                <a:avLst/>
                <a:gdLst/>
                <a:ahLst/>
                <a:cxnLst/>
                <a:rect l="l" t="t" r="r" b="b"/>
                <a:pathLst>
                  <a:path w="3805825" h="2998234">
                    <a:moveTo>
                      <a:pt x="571963" y="2092124"/>
                    </a:moveTo>
                    <a:lnTo>
                      <a:pt x="465390" y="2092124"/>
                    </a:lnTo>
                    <a:lnTo>
                      <a:pt x="571963" y="2198697"/>
                    </a:lnTo>
                    <a:close/>
                    <a:moveTo>
                      <a:pt x="571962" y="1939097"/>
                    </a:moveTo>
                    <a:lnTo>
                      <a:pt x="465390" y="2045669"/>
                    </a:lnTo>
                    <a:lnTo>
                      <a:pt x="571962" y="2045669"/>
                    </a:lnTo>
                    <a:close/>
                    <a:moveTo>
                      <a:pt x="724990" y="2092124"/>
                    </a:moveTo>
                    <a:lnTo>
                      <a:pt x="618417" y="2092124"/>
                    </a:lnTo>
                    <a:lnTo>
                      <a:pt x="618418" y="2198697"/>
                    </a:lnTo>
                    <a:close/>
                    <a:moveTo>
                      <a:pt x="618418" y="1939104"/>
                    </a:moveTo>
                    <a:lnTo>
                      <a:pt x="618417" y="2045669"/>
                    </a:lnTo>
                    <a:lnTo>
                      <a:pt x="724982" y="2045669"/>
                    </a:lnTo>
                    <a:close/>
                    <a:moveTo>
                      <a:pt x="760612" y="1901643"/>
                    </a:moveTo>
                    <a:lnTo>
                      <a:pt x="654047" y="1901643"/>
                    </a:lnTo>
                    <a:lnTo>
                      <a:pt x="760612" y="2008208"/>
                    </a:lnTo>
                    <a:close/>
                    <a:moveTo>
                      <a:pt x="760612" y="1748616"/>
                    </a:moveTo>
                    <a:lnTo>
                      <a:pt x="654040" y="1855188"/>
                    </a:lnTo>
                    <a:lnTo>
                      <a:pt x="760612" y="1855188"/>
                    </a:lnTo>
                    <a:close/>
                    <a:moveTo>
                      <a:pt x="913640" y="1901643"/>
                    </a:moveTo>
                    <a:lnTo>
                      <a:pt x="807067" y="1901643"/>
                    </a:lnTo>
                    <a:lnTo>
                      <a:pt x="807067" y="2008216"/>
                    </a:lnTo>
                    <a:close/>
                    <a:moveTo>
                      <a:pt x="807067" y="1748615"/>
                    </a:moveTo>
                    <a:lnTo>
                      <a:pt x="807067" y="1855188"/>
                    </a:lnTo>
                    <a:lnTo>
                      <a:pt x="913640" y="1855188"/>
                    </a:lnTo>
                    <a:close/>
                    <a:moveTo>
                      <a:pt x="953368" y="1708887"/>
                    </a:moveTo>
                    <a:lnTo>
                      <a:pt x="846796" y="1708887"/>
                    </a:lnTo>
                    <a:lnTo>
                      <a:pt x="953368" y="1815459"/>
                    </a:lnTo>
                    <a:close/>
                    <a:moveTo>
                      <a:pt x="953368" y="1555860"/>
                    </a:moveTo>
                    <a:lnTo>
                      <a:pt x="846796" y="1662432"/>
                    </a:lnTo>
                    <a:lnTo>
                      <a:pt x="953368" y="1662432"/>
                    </a:lnTo>
                    <a:close/>
                    <a:moveTo>
                      <a:pt x="1106396" y="1708887"/>
                    </a:moveTo>
                    <a:lnTo>
                      <a:pt x="999823" y="1708887"/>
                    </a:lnTo>
                    <a:lnTo>
                      <a:pt x="999823" y="1815460"/>
                    </a:lnTo>
                    <a:close/>
                    <a:moveTo>
                      <a:pt x="999823" y="1555860"/>
                    </a:moveTo>
                    <a:lnTo>
                      <a:pt x="999823" y="1662432"/>
                    </a:lnTo>
                    <a:lnTo>
                      <a:pt x="1106396" y="1662432"/>
                    </a:lnTo>
                    <a:close/>
                    <a:moveTo>
                      <a:pt x="1144754" y="1514764"/>
                    </a:moveTo>
                    <a:lnTo>
                      <a:pt x="1038182" y="1514764"/>
                    </a:lnTo>
                    <a:lnTo>
                      <a:pt x="1144754" y="1621337"/>
                    </a:lnTo>
                    <a:close/>
                    <a:moveTo>
                      <a:pt x="1144754" y="1361737"/>
                    </a:moveTo>
                    <a:lnTo>
                      <a:pt x="1038182" y="1468309"/>
                    </a:lnTo>
                    <a:lnTo>
                      <a:pt x="1144754" y="1468309"/>
                    </a:lnTo>
                    <a:close/>
                    <a:moveTo>
                      <a:pt x="1297782" y="1514764"/>
                    </a:moveTo>
                    <a:lnTo>
                      <a:pt x="1191209" y="1514764"/>
                    </a:lnTo>
                    <a:lnTo>
                      <a:pt x="1191209" y="1621337"/>
                    </a:lnTo>
                    <a:close/>
                    <a:moveTo>
                      <a:pt x="1191209" y="1361737"/>
                    </a:moveTo>
                    <a:lnTo>
                      <a:pt x="1191209" y="1468309"/>
                    </a:lnTo>
                    <a:lnTo>
                      <a:pt x="1297782" y="1468309"/>
                    </a:lnTo>
                    <a:close/>
                    <a:moveTo>
                      <a:pt x="1335838" y="1323681"/>
                    </a:moveTo>
                    <a:lnTo>
                      <a:pt x="1229266" y="1323681"/>
                    </a:lnTo>
                    <a:lnTo>
                      <a:pt x="1335838" y="1430253"/>
                    </a:lnTo>
                    <a:close/>
                    <a:moveTo>
                      <a:pt x="1335838" y="1170654"/>
                    </a:moveTo>
                    <a:lnTo>
                      <a:pt x="1229266" y="1277226"/>
                    </a:lnTo>
                    <a:lnTo>
                      <a:pt x="1335838" y="1277226"/>
                    </a:lnTo>
                    <a:close/>
                    <a:moveTo>
                      <a:pt x="1488865" y="1323681"/>
                    </a:moveTo>
                    <a:lnTo>
                      <a:pt x="1382293" y="1323681"/>
                    </a:lnTo>
                    <a:lnTo>
                      <a:pt x="1382293" y="1430253"/>
                    </a:lnTo>
                    <a:close/>
                    <a:moveTo>
                      <a:pt x="1382293" y="1170653"/>
                    </a:moveTo>
                    <a:lnTo>
                      <a:pt x="1382293" y="1277226"/>
                    </a:lnTo>
                    <a:lnTo>
                      <a:pt x="1488865" y="1277226"/>
                    </a:lnTo>
                    <a:close/>
                    <a:moveTo>
                      <a:pt x="2914702" y="2523007"/>
                    </a:moveTo>
                    <a:cubicBezTo>
                      <a:pt x="2900642" y="2508947"/>
                      <a:pt x="2877845" y="2508947"/>
                      <a:pt x="2863784" y="2523007"/>
                    </a:cubicBezTo>
                    <a:cubicBezTo>
                      <a:pt x="2849724" y="2537067"/>
                      <a:pt x="2849724" y="2559864"/>
                      <a:pt x="2863784" y="2573924"/>
                    </a:cubicBezTo>
                    <a:cubicBezTo>
                      <a:pt x="2877845" y="2587985"/>
                      <a:pt x="2900642" y="2587985"/>
                      <a:pt x="2914702" y="2573924"/>
                    </a:cubicBezTo>
                    <a:cubicBezTo>
                      <a:pt x="2928762" y="2559864"/>
                      <a:pt x="2928762" y="2537067"/>
                      <a:pt x="2914702" y="2523007"/>
                    </a:cubicBezTo>
                    <a:close/>
                    <a:moveTo>
                      <a:pt x="1526922" y="1132597"/>
                    </a:moveTo>
                    <a:lnTo>
                      <a:pt x="1420350" y="1132596"/>
                    </a:lnTo>
                    <a:lnTo>
                      <a:pt x="1526922" y="1239169"/>
                    </a:lnTo>
                    <a:close/>
                    <a:moveTo>
                      <a:pt x="1526922" y="979569"/>
                    </a:moveTo>
                    <a:lnTo>
                      <a:pt x="1420350" y="1086141"/>
                    </a:lnTo>
                    <a:lnTo>
                      <a:pt x="1526922" y="1086142"/>
                    </a:lnTo>
                    <a:close/>
                    <a:moveTo>
                      <a:pt x="1679950" y="1132597"/>
                    </a:moveTo>
                    <a:lnTo>
                      <a:pt x="1573377" y="1132597"/>
                    </a:lnTo>
                    <a:lnTo>
                      <a:pt x="1573377" y="1239169"/>
                    </a:lnTo>
                    <a:close/>
                    <a:moveTo>
                      <a:pt x="1573377" y="979569"/>
                    </a:moveTo>
                    <a:lnTo>
                      <a:pt x="1573377" y="1086142"/>
                    </a:lnTo>
                    <a:lnTo>
                      <a:pt x="1679950" y="1086142"/>
                    </a:lnTo>
                    <a:close/>
                    <a:moveTo>
                      <a:pt x="1718007" y="941512"/>
                    </a:moveTo>
                    <a:lnTo>
                      <a:pt x="1611434" y="941512"/>
                    </a:lnTo>
                    <a:lnTo>
                      <a:pt x="1718007" y="1048085"/>
                    </a:lnTo>
                    <a:close/>
                    <a:moveTo>
                      <a:pt x="1718006" y="788485"/>
                    </a:moveTo>
                    <a:lnTo>
                      <a:pt x="1611434" y="895057"/>
                    </a:lnTo>
                    <a:lnTo>
                      <a:pt x="1718006" y="895057"/>
                    </a:lnTo>
                    <a:close/>
                    <a:moveTo>
                      <a:pt x="1871034" y="941512"/>
                    </a:moveTo>
                    <a:lnTo>
                      <a:pt x="1764461" y="941512"/>
                    </a:lnTo>
                    <a:lnTo>
                      <a:pt x="1764462" y="1048085"/>
                    </a:lnTo>
                    <a:close/>
                    <a:moveTo>
                      <a:pt x="1764461" y="788485"/>
                    </a:moveTo>
                    <a:lnTo>
                      <a:pt x="1764462" y="895057"/>
                    </a:lnTo>
                    <a:lnTo>
                      <a:pt x="1871034" y="895057"/>
                    </a:lnTo>
                    <a:close/>
                    <a:moveTo>
                      <a:pt x="3382381" y="1946466"/>
                    </a:moveTo>
                    <a:lnTo>
                      <a:pt x="2893361" y="2435486"/>
                    </a:lnTo>
                    <a:lnTo>
                      <a:pt x="2933988" y="2428503"/>
                    </a:lnTo>
                    <a:lnTo>
                      <a:pt x="3009207" y="2503722"/>
                    </a:lnTo>
                    <a:lnTo>
                      <a:pt x="3003173" y="2538827"/>
                    </a:lnTo>
                    <a:lnTo>
                      <a:pt x="3488958" y="2053042"/>
                    </a:lnTo>
                    <a:lnTo>
                      <a:pt x="3388629" y="1952714"/>
                    </a:lnTo>
                    <a:close/>
                    <a:moveTo>
                      <a:pt x="2405874" y="794872"/>
                    </a:moveTo>
                    <a:lnTo>
                      <a:pt x="2299301" y="794872"/>
                    </a:lnTo>
                    <a:lnTo>
                      <a:pt x="2405874" y="901444"/>
                    </a:lnTo>
                    <a:close/>
                    <a:moveTo>
                      <a:pt x="2789111" y="1176277"/>
                    </a:moveTo>
                    <a:lnTo>
                      <a:pt x="2682538" y="1176278"/>
                    </a:lnTo>
                    <a:lnTo>
                      <a:pt x="2789111" y="1282850"/>
                    </a:lnTo>
                    <a:close/>
                    <a:moveTo>
                      <a:pt x="2596355" y="983521"/>
                    </a:moveTo>
                    <a:lnTo>
                      <a:pt x="2489782" y="983522"/>
                    </a:lnTo>
                    <a:lnTo>
                      <a:pt x="2596355" y="1090094"/>
                    </a:lnTo>
                    <a:close/>
                    <a:moveTo>
                      <a:pt x="3174317" y="1558747"/>
                    </a:moveTo>
                    <a:lnTo>
                      <a:pt x="3067745" y="1558747"/>
                    </a:lnTo>
                    <a:lnTo>
                      <a:pt x="3174317" y="1665320"/>
                    </a:lnTo>
                    <a:close/>
                    <a:moveTo>
                      <a:pt x="2983234" y="1367664"/>
                    </a:moveTo>
                    <a:lnTo>
                      <a:pt x="2876661" y="1367664"/>
                    </a:lnTo>
                    <a:lnTo>
                      <a:pt x="2983234" y="1474236"/>
                    </a:lnTo>
                    <a:close/>
                    <a:moveTo>
                      <a:pt x="3556486" y="1940915"/>
                    </a:moveTo>
                    <a:lnTo>
                      <a:pt x="3449914" y="1940915"/>
                    </a:lnTo>
                    <a:lnTo>
                      <a:pt x="3556487" y="2047488"/>
                    </a:lnTo>
                    <a:close/>
                    <a:moveTo>
                      <a:pt x="3365402" y="1749831"/>
                    </a:moveTo>
                    <a:lnTo>
                      <a:pt x="3258830" y="1749831"/>
                    </a:lnTo>
                    <a:lnTo>
                      <a:pt x="3365402" y="1856404"/>
                    </a:lnTo>
                    <a:close/>
                    <a:moveTo>
                      <a:pt x="3761426" y="2144804"/>
                    </a:moveTo>
                    <a:lnTo>
                      <a:pt x="3654853" y="2144804"/>
                    </a:lnTo>
                    <a:lnTo>
                      <a:pt x="3761426" y="2251377"/>
                    </a:lnTo>
                    <a:close/>
                    <a:moveTo>
                      <a:pt x="2405874" y="657532"/>
                    </a:moveTo>
                    <a:lnTo>
                      <a:pt x="2314989" y="748417"/>
                    </a:lnTo>
                    <a:lnTo>
                      <a:pt x="2405874" y="748417"/>
                    </a:lnTo>
                    <a:close/>
                    <a:moveTo>
                      <a:pt x="2558894" y="794872"/>
                    </a:moveTo>
                    <a:lnTo>
                      <a:pt x="2452329" y="794872"/>
                    </a:lnTo>
                    <a:lnTo>
                      <a:pt x="2452329" y="901437"/>
                    </a:lnTo>
                    <a:close/>
                    <a:moveTo>
                      <a:pt x="2596355" y="830501"/>
                    </a:moveTo>
                    <a:lnTo>
                      <a:pt x="2489790" y="937067"/>
                    </a:lnTo>
                    <a:lnTo>
                      <a:pt x="2596355" y="937067"/>
                    </a:lnTo>
                    <a:close/>
                    <a:moveTo>
                      <a:pt x="2942138" y="1176278"/>
                    </a:moveTo>
                    <a:lnTo>
                      <a:pt x="2835566" y="1176277"/>
                    </a:lnTo>
                    <a:lnTo>
                      <a:pt x="2835566" y="1282850"/>
                    </a:lnTo>
                    <a:close/>
                    <a:moveTo>
                      <a:pt x="2789111" y="1023250"/>
                    </a:moveTo>
                    <a:lnTo>
                      <a:pt x="2682538" y="1129823"/>
                    </a:lnTo>
                    <a:lnTo>
                      <a:pt x="2789111" y="1129823"/>
                    </a:lnTo>
                    <a:close/>
                    <a:moveTo>
                      <a:pt x="2749382" y="983521"/>
                    </a:moveTo>
                    <a:lnTo>
                      <a:pt x="2642810" y="983522"/>
                    </a:lnTo>
                    <a:lnTo>
                      <a:pt x="2642810" y="1090094"/>
                    </a:lnTo>
                    <a:close/>
                    <a:moveTo>
                      <a:pt x="3327345" y="1558747"/>
                    </a:moveTo>
                    <a:lnTo>
                      <a:pt x="3220772" y="1558747"/>
                    </a:lnTo>
                    <a:lnTo>
                      <a:pt x="3220772" y="1665320"/>
                    </a:lnTo>
                    <a:close/>
                    <a:moveTo>
                      <a:pt x="3174317" y="1405720"/>
                    </a:moveTo>
                    <a:lnTo>
                      <a:pt x="3067745" y="1512292"/>
                    </a:lnTo>
                    <a:lnTo>
                      <a:pt x="3174317" y="1512292"/>
                    </a:lnTo>
                    <a:close/>
                    <a:moveTo>
                      <a:pt x="3136261" y="1367664"/>
                    </a:moveTo>
                    <a:lnTo>
                      <a:pt x="3029688" y="1367664"/>
                    </a:lnTo>
                    <a:lnTo>
                      <a:pt x="3029689" y="1474236"/>
                    </a:lnTo>
                    <a:close/>
                    <a:moveTo>
                      <a:pt x="2983234" y="1214636"/>
                    </a:moveTo>
                    <a:lnTo>
                      <a:pt x="2876661" y="1321209"/>
                    </a:lnTo>
                    <a:lnTo>
                      <a:pt x="2983234" y="1321209"/>
                    </a:lnTo>
                    <a:close/>
                    <a:moveTo>
                      <a:pt x="3709514" y="1940915"/>
                    </a:moveTo>
                    <a:lnTo>
                      <a:pt x="3602941" y="1940915"/>
                    </a:lnTo>
                    <a:lnTo>
                      <a:pt x="3602942" y="2047488"/>
                    </a:lnTo>
                    <a:close/>
                    <a:moveTo>
                      <a:pt x="3556487" y="1787888"/>
                    </a:moveTo>
                    <a:lnTo>
                      <a:pt x="3449914" y="1894460"/>
                    </a:lnTo>
                    <a:lnTo>
                      <a:pt x="3556486" y="1894460"/>
                    </a:lnTo>
                    <a:close/>
                    <a:moveTo>
                      <a:pt x="3518430" y="1749831"/>
                    </a:moveTo>
                    <a:lnTo>
                      <a:pt x="3411857" y="1749831"/>
                    </a:lnTo>
                    <a:lnTo>
                      <a:pt x="3411857" y="1856403"/>
                    </a:lnTo>
                    <a:close/>
                    <a:moveTo>
                      <a:pt x="3365402" y="1596803"/>
                    </a:moveTo>
                    <a:lnTo>
                      <a:pt x="3258830" y="1703376"/>
                    </a:lnTo>
                    <a:lnTo>
                      <a:pt x="3365402" y="1703376"/>
                    </a:lnTo>
                    <a:close/>
                    <a:moveTo>
                      <a:pt x="3761426" y="1991777"/>
                    </a:moveTo>
                    <a:lnTo>
                      <a:pt x="3654853" y="2098349"/>
                    </a:lnTo>
                    <a:lnTo>
                      <a:pt x="3761426" y="2098349"/>
                    </a:lnTo>
                    <a:close/>
                    <a:moveTo>
                      <a:pt x="2452329" y="641845"/>
                    </a:moveTo>
                    <a:lnTo>
                      <a:pt x="2452329" y="748417"/>
                    </a:lnTo>
                    <a:lnTo>
                      <a:pt x="2558901" y="748417"/>
                    </a:lnTo>
                    <a:close/>
                    <a:moveTo>
                      <a:pt x="2835566" y="1023250"/>
                    </a:moveTo>
                    <a:lnTo>
                      <a:pt x="2835566" y="1129822"/>
                    </a:lnTo>
                    <a:lnTo>
                      <a:pt x="2942138" y="1129822"/>
                    </a:lnTo>
                    <a:close/>
                    <a:moveTo>
                      <a:pt x="2642810" y="830494"/>
                    </a:moveTo>
                    <a:lnTo>
                      <a:pt x="2642810" y="937066"/>
                    </a:lnTo>
                    <a:lnTo>
                      <a:pt x="2749382" y="937066"/>
                    </a:lnTo>
                    <a:close/>
                    <a:moveTo>
                      <a:pt x="3220772" y="1405720"/>
                    </a:moveTo>
                    <a:lnTo>
                      <a:pt x="3220772" y="1512292"/>
                    </a:lnTo>
                    <a:lnTo>
                      <a:pt x="3327344" y="1512292"/>
                    </a:lnTo>
                    <a:close/>
                    <a:moveTo>
                      <a:pt x="3029688" y="1214636"/>
                    </a:moveTo>
                    <a:lnTo>
                      <a:pt x="3029688" y="1321209"/>
                    </a:lnTo>
                    <a:lnTo>
                      <a:pt x="3136261" y="1321209"/>
                    </a:lnTo>
                    <a:close/>
                    <a:moveTo>
                      <a:pt x="3602941" y="1787888"/>
                    </a:moveTo>
                    <a:lnTo>
                      <a:pt x="3602941" y="1894460"/>
                    </a:lnTo>
                    <a:lnTo>
                      <a:pt x="3709514" y="1894460"/>
                    </a:lnTo>
                    <a:close/>
                    <a:moveTo>
                      <a:pt x="3411857" y="1596803"/>
                    </a:moveTo>
                    <a:lnTo>
                      <a:pt x="3411857" y="1703376"/>
                    </a:lnTo>
                    <a:lnTo>
                      <a:pt x="3518429" y="1703376"/>
                    </a:lnTo>
                    <a:close/>
                    <a:moveTo>
                      <a:pt x="2353083" y="150965"/>
                    </a:moveTo>
                    <a:lnTo>
                      <a:pt x="2025288" y="132265"/>
                    </a:lnTo>
                    <a:lnTo>
                      <a:pt x="2071608" y="178585"/>
                    </a:lnTo>
                    <a:lnTo>
                      <a:pt x="2093619" y="156574"/>
                    </a:lnTo>
                    <a:lnTo>
                      <a:pt x="2220546" y="283501"/>
                    </a:lnTo>
                    <a:close/>
                    <a:moveTo>
                      <a:pt x="2523312" y="286240"/>
                    </a:moveTo>
                    <a:lnTo>
                      <a:pt x="2373298" y="436253"/>
                    </a:lnTo>
                    <a:lnTo>
                      <a:pt x="2500225" y="563180"/>
                    </a:lnTo>
                    <a:lnTo>
                      <a:pt x="2473487" y="589919"/>
                    </a:lnTo>
                    <a:lnTo>
                      <a:pt x="2618667" y="735099"/>
                    </a:lnTo>
                    <a:lnTo>
                      <a:pt x="2619582" y="734183"/>
                    </a:lnTo>
                    <a:lnTo>
                      <a:pt x="2812338" y="926939"/>
                    </a:lnTo>
                    <a:lnTo>
                      <a:pt x="2845693" y="960294"/>
                    </a:lnTo>
                    <a:lnTo>
                      <a:pt x="3005093" y="1119693"/>
                    </a:lnTo>
                    <a:lnTo>
                      <a:pt x="3006461" y="1118325"/>
                    </a:lnTo>
                    <a:lnTo>
                      <a:pt x="3197545" y="1309409"/>
                    </a:lnTo>
                    <a:lnTo>
                      <a:pt x="3232572" y="1344436"/>
                    </a:lnTo>
                    <a:lnTo>
                      <a:pt x="3246403" y="1358267"/>
                    </a:lnTo>
                    <a:close/>
                    <a:moveTo>
                      <a:pt x="2523816" y="30335"/>
                    </a:moveTo>
                    <a:lnTo>
                      <a:pt x="2626629" y="133149"/>
                    </a:lnTo>
                    <a:lnTo>
                      <a:pt x="2552082" y="207696"/>
                    </a:lnTo>
                    <a:lnTo>
                      <a:pt x="2576968" y="232583"/>
                    </a:lnTo>
                    <a:lnTo>
                      <a:pt x="2575182" y="234369"/>
                    </a:lnTo>
                    <a:lnTo>
                      <a:pt x="3513251" y="1625113"/>
                    </a:lnTo>
                    <a:lnTo>
                      <a:pt x="3579714" y="1691577"/>
                    </a:lnTo>
                    <a:lnTo>
                      <a:pt x="3614741" y="1726603"/>
                    </a:lnTo>
                    <a:lnTo>
                      <a:pt x="3784128" y="1895991"/>
                    </a:lnTo>
                    <a:lnTo>
                      <a:pt x="3784653" y="1895466"/>
                    </a:lnTo>
                    <a:lnTo>
                      <a:pt x="3802957" y="1913770"/>
                    </a:lnTo>
                    <a:lnTo>
                      <a:pt x="3802957" y="1914820"/>
                    </a:lnTo>
                    <a:lnTo>
                      <a:pt x="3805825" y="1917687"/>
                    </a:lnTo>
                    <a:lnTo>
                      <a:pt x="3802957" y="1920555"/>
                    </a:lnTo>
                    <a:lnTo>
                      <a:pt x="3802957" y="2329384"/>
                    </a:lnTo>
                    <a:lnTo>
                      <a:pt x="3784653" y="2347688"/>
                    </a:lnTo>
                    <a:lnTo>
                      <a:pt x="3580239" y="2143274"/>
                    </a:lnTo>
                    <a:lnTo>
                      <a:pt x="3579714" y="2143798"/>
                    </a:lnTo>
                    <a:lnTo>
                      <a:pt x="3514414" y="2078498"/>
                    </a:lnTo>
                    <a:lnTo>
                      <a:pt x="2992605" y="2600306"/>
                    </a:lnTo>
                    <a:lnTo>
                      <a:pt x="2990741" y="2611151"/>
                    </a:lnTo>
                    <a:lnTo>
                      <a:pt x="2771416" y="2767764"/>
                    </a:lnTo>
                    <a:lnTo>
                      <a:pt x="2746140" y="2742487"/>
                    </a:lnTo>
                    <a:lnTo>
                      <a:pt x="2670170" y="2818456"/>
                    </a:lnTo>
                    <a:lnTo>
                      <a:pt x="2651401" y="2799687"/>
                    </a:lnTo>
                    <a:cubicBezTo>
                      <a:pt x="2625528" y="2785735"/>
                      <a:pt x="2592950" y="2788926"/>
                      <a:pt x="2569612" y="2809139"/>
                    </a:cubicBezTo>
                    <a:cubicBezTo>
                      <a:pt x="2540180" y="2834630"/>
                      <a:pt x="2535445" y="2878528"/>
                      <a:pt x="2558763" y="2909709"/>
                    </a:cubicBezTo>
                    <a:cubicBezTo>
                      <a:pt x="2580225" y="2939886"/>
                      <a:pt x="2602221" y="2944074"/>
                      <a:pt x="2698387" y="2956528"/>
                    </a:cubicBezTo>
                    <a:cubicBezTo>
                      <a:pt x="2612716" y="3019512"/>
                      <a:pt x="2549084" y="3004923"/>
                      <a:pt x="2499317" y="2954166"/>
                    </a:cubicBezTo>
                    <a:cubicBezTo>
                      <a:pt x="2449549" y="2903408"/>
                      <a:pt x="2462151" y="2804007"/>
                      <a:pt x="2521014" y="2753027"/>
                    </a:cubicBezTo>
                    <a:cubicBezTo>
                      <a:pt x="2561003" y="2718393"/>
                      <a:pt x="2614554" y="2708748"/>
                      <a:pt x="2661444" y="2725347"/>
                    </a:cubicBezTo>
                    <a:lnTo>
                      <a:pt x="2695222" y="2691569"/>
                    </a:lnTo>
                    <a:lnTo>
                      <a:pt x="2669947" y="2666294"/>
                    </a:lnTo>
                    <a:lnTo>
                      <a:pt x="2810390" y="2469612"/>
                    </a:lnTo>
                    <a:lnTo>
                      <a:pt x="2809356" y="2468579"/>
                    </a:lnTo>
                    <a:lnTo>
                      <a:pt x="2815551" y="2462385"/>
                    </a:lnTo>
                    <a:lnTo>
                      <a:pt x="2826559" y="2446968"/>
                    </a:lnTo>
                    <a:lnTo>
                      <a:pt x="2831882" y="2446053"/>
                    </a:lnTo>
                    <a:lnTo>
                      <a:pt x="3356925" y="1921010"/>
                    </a:lnTo>
                    <a:lnTo>
                      <a:pt x="3353603" y="1917688"/>
                    </a:lnTo>
                    <a:lnTo>
                      <a:pt x="3197545" y="1761630"/>
                    </a:lnTo>
                    <a:lnTo>
                      <a:pt x="3197544" y="1761631"/>
                    </a:lnTo>
                    <a:lnTo>
                      <a:pt x="3006461" y="1570547"/>
                    </a:lnTo>
                    <a:lnTo>
                      <a:pt x="2971434" y="1535520"/>
                    </a:lnTo>
                    <a:lnTo>
                      <a:pt x="2813706" y="1377793"/>
                    </a:lnTo>
                    <a:lnTo>
                      <a:pt x="2812338" y="1379161"/>
                    </a:lnTo>
                    <a:lnTo>
                      <a:pt x="2619582" y="1186405"/>
                    </a:lnTo>
                    <a:lnTo>
                      <a:pt x="2586227" y="1153050"/>
                    </a:lnTo>
                    <a:lnTo>
                      <a:pt x="2430017" y="996839"/>
                    </a:lnTo>
                    <a:lnTo>
                      <a:pt x="2429101" y="997755"/>
                    </a:lnTo>
                    <a:lnTo>
                      <a:pt x="2247376" y="816030"/>
                    </a:lnTo>
                    <a:lnTo>
                      <a:pt x="2194721" y="868684"/>
                    </a:lnTo>
                    <a:lnTo>
                      <a:pt x="2169629" y="843592"/>
                    </a:lnTo>
                    <a:lnTo>
                      <a:pt x="2012511" y="1000710"/>
                    </a:lnTo>
                    <a:lnTo>
                      <a:pt x="1948715" y="936915"/>
                    </a:lnTo>
                    <a:lnTo>
                      <a:pt x="1776261" y="1109369"/>
                    </a:lnTo>
                    <a:lnTo>
                      <a:pt x="1741234" y="1144396"/>
                    </a:lnTo>
                    <a:lnTo>
                      <a:pt x="1585176" y="1300453"/>
                    </a:lnTo>
                    <a:lnTo>
                      <a:pt x="1550150" y="1335480"/>
                    </a:lnTo>
                    <a:lnTo>
                      <a:pt x="1394093" y="1491537"/>
                    </a:lnTo>
                    <a:lnTo>
                      <a:pt x="1359065" y="1526564"/>
                    </a:lnTo>
                    <a:lnTo>
                      <a:pt x="1201338" y="1684291"/>
                    </a:lnTo>
                    <a:lnTo>
                      <a:pt x="1202706" y="1685660"/>
                    </a:lnTo>
                    <a:lnTo>
                      <a:pt x="1009951" y="1878416"/>
                    </a:lnTo>
                    <a:lnTo>
                      <a:pt x="976596" y="1911771"/>
                    </a:lnTo>
                    <a:lnTo>
                      <a:pt x="820385" y="2067981"/>
                    </a:lnTo>
                    <a:lnTo>
                      <a:pt x="821301" y="2068897"/>
                    </a:lnTo>
                    <a:lnTo>
                      <a:pt x="612116" y="2278081"/>
                    </a:lnTo>
                    <a:lnTo>
                      <a:pt x="673628" y="2339593"/>
                    </a:lnTo>
                    <a:lnTo>
                      <a:pt x="567426" y="2445795"/>
                    </a:lnTo>
                    <a:lnTo>
                      <a:pt x="672230" y="2550598"/>
                    </a:lnTo>
                    <a:lnTo>
                      <a:pt x="566028" y="2656800"/>
                    </a:lnTo>
                    <a:lnTo>
                      <a:pt x="0" y="2090772"/>
                    </a:lnTo>
                    <a:lnTo>
                      <a:pt x="106202" y="1984570"/>
                    </a:lnTo>
                    <a:lnTo>
                      <a:pt x="211005" y="2089373"/>
                    </a:lnTo>
                    <a:lnTo>
                      <a:pt x="317206" y="1983171"/>
                    </a:lnTo>
                    <a:lnTo>
                      <a:pt x="386005" y="2051970"/>
                    </a:lnTo>
                    <a:lnTo>
                      <a:pt x="558644" y="1879331"/>
                    </a:lnTo>
                    <a:lnTo>
                      <a:pt x="557729" y="1878415"/>
                    </a:lnTo>
                    <a:lnTo>
                      <a:pt x="750485" y="1685660"/>
                    </a:lnTo>
                    <a:lnTo>
                      <a:pt x="783839" y="1652305"/>
                    </a:lnTo>
                    <a:lnTo>
                      <a:pt x="943239" y="1492905"/>
                    </a:lnTo>
                    <a:lnTo>
                      <a:pt x="941871" y="1491537"/>
                    </a:lnTo>
                    <a:lnTo>
                      <a:pt x="1132954" y="1300453"/>
                    </a:lnTo>
                    <a:lnTo>
                      <a:pt x="1167982" y="1265426"/>
                    </a:lnTo>
                    <a:lnTo>
                      <a:pt x="1324039" y="1109369"/>
                    </a:lnTo>
                    <a:lnTo>
                      <a:pt x="1359065" y="1074342"/>
                    </a:lnTo>
                    <a:lnTo>
                      <a:pt x="1515123" y="918285"/>
                    </a:lnTo>
                    <a:lnTo>
                      <a:pt x="1550150" y="883258"/>
                    </a:lnTo>
                    <a:lnTo>
                      <a:pt x="1722604" y="710804"/>
                    </a:lnTo>
                    <a:lnTo>
                      <a:pt x="1656089" y="644289"/>
                    </a:lnTo>
                    <a:lnTo>
                      <a:pt x="1813208" y="487170"/>
                    </a:lnTo>
                    <a:lnTo>
                      <a:pt x="1788115" y="462078"/>
                    </a:lnTo>
                    <a:lnTo>
                      <a:pt x="1817021" y="433172"/>
                    </a:lnTo>
                    <a:lnTo>
                      <a:pt x="1638436" y="254587"/>
                    </a:lnTo>
                    <a:lnTo>
                      <a:pt x="1893022" y="0"/>
                    </a:lnTo>
                    <a:lnTo>
                      <a:pt x="1948799" y="55777"/>
                    </a:lnTo>
                    <a:lnTo>
                      <a:pt x="2421315" y="82732"/>
                    </a:lnTo>
                    <a:lnTo>
                      <a:pt x="2424216" y="79831"/>
                    </a:lnTo>
                    <a:lnTo>
                      <a:pt x="2449269" y="104883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1" name="Rectangle 41">
                <a:extLst>
                  <a:ext uri="{FF2B5EF4-FFF2-40B4-BE49-F238E27FC236}">
                    <a16:creationId xmlns:a16="http://schemas.microsoft.com/office/drawing/2014/main" id="{B8108857-74D5-4070-B374-633A7EEA782C}"/>
                  </a:ext>
                </a:extLst>
              </p:cNvPr>
              <p:cNvSpPr>
                <a:spLocks/>
              </p:cNvSpPr>
              <p:nvPr/>
            </p:nvSpPr>
            <p:spPr>
              <a:xfrm rot="19192674">
                <a:off x="926950" y="2109352"/>
                <a:ext cx="360000" cy="360000"/>
              </a:xfrm>
              <a:custGeom>
                <a:avLst/>
                <a:gdLst/>
                <a:ahLst/>
                <a:cxnLst/>
                <a:rect l="l" t="t" r="r" b="b"/>
                <a:pathLst>
                  <a:path w="3888423" h="3970014">
                    <a:moveTo>
                      <a:pt x="1259577" y="2471243"/>
                    </a:moveTo>
                    <a:cubicBezTo>
                      <a:pt x="1293292" y="2471243"/>
                      <a:pt x="1320623" y="2543205"/>
                      <a:pt x="1320623" y="2631975"/>
                    </a:cubicBezTo>
                    <a:cubicBezTo>
                      <a:pt x="1320623" y="2720745"/>
                      <a:pt x="1293292" y="2792707"/>
                      <a:pt x="1259577" y="2792707"/>
                    </a:cubicBezTo>
                    <a:cubicBezTo>
                      <a:pt x="1225862" y="2792707"/>
                      <a:pt x="1198531" y="2720745"/>
                      <a:pt x="1198531" y="2631975"/>
                    </a:cubicBezTo>
                    <a:cubicBezTo>
                      <a:pt x="1198531" y="2543205"/>
                      <a:pt x="1225862" y="2471243"/>
                      <a:pt x="1259577" y="2471243"/>
                    </a:cubicBezTo>
                    <a:close/>
                    <a:moveTo>
                      <a:pt x="1710471" y="2470362"/>
                    </a:moveTo>
                    <a:cubicBezTo>
                      <a:pt x="1741030" y="2470028"/>
                      <a:pt x="1768823" y="2488083"/>
                      <a:pt x="1781169" y="2516203"/>
                    </a:cubicBezTo>
                    <a:cubicBezTo>
                      <a:pt x="1793845" y="2545068"/>
                      <a:pt x="1787700" y="2578742"/>
                      <a:pt x="1765642" y="2601268"/>
                    </a:cubicBezTo>
                    <a:cubicBezTo>
                      <a:pt x="1750827" y="2616399"/>
                      <a:pt x="1730831" y="2624459"/>
                      <a:pt x="1710472" y="2623745"/>
                    </a:cubicBezTo>
                    <a:close/>
                    <a:moveTo>
                      <a:pt x="2456093" y="2374056"/>
                    </a:moveTo>
                    <a:lnTo>
                      <a:pt x="2456093" y="2889893"/>
                    </a:lnTo>
                    <a:lnTo>
                      <a:pt x="2566690" y="2889893"/>
                    </a:lnTo>
                    <a:lnTo>
                      <a:pt x="2566690" y="2706284"/>
                    </a:lnTo>
                    <a:lnTo>
                      <a:pt x="2632197" y="2884955"/>
                    </a:lnTo>
                    <a:lnTo>
                      <a:pt x="2635843" y="2883618"/>
                    </a:lnTo>
                    <a:lnTo>
                      <a:pt x="2635843" y="2889893"/>
                    </a:lnTo>
                    <a:lnTo>
                      <a:pt x="2746439" y="2889893"/>
                    </a:lnTo>
                    <a:lnTo>
                      <a:pt x="2746439" y="2374056"/>
                    </a:lnTo>
                    <a:lnTo>
                      <a:pt x="2635843" y="2374056"/>
                    </a:lnTo>
                    <a:lnTo>
                      <a:pt x="2635843" y="2573614"/>
                    </a:lnTo>
                    <a:lnTo>
                      <a:pt x="2566690" y="2385000"/>
                    </a:lnTo>
                    <a:lnTo>
                      <a:pt x="2566690" y="2374056"/>
                    </a:lnTo>
                    <a:close/>
                    <a:moveTo>
                      <a:pt x="2032426" y="2374056"/>
                    </a:moveTo>
                    <a:lnTo>
                      <a:pt x="2032426" y="2889895"/>
                    </a:lnTo>
                    <a:lnTo>
                      <a:pt x="2115405" y="2889895"/>
                    </a:lnTo>
                    <a:lnTo>
                      <a:pt x="2143023" y="2889895"/>
                    </a:lnTo>
                    <a:lnTo>
                      <a:pt x="2308949" y="2889895"/>
                    </a:lnTo>
                    <a:lnTo>
                      <a:pt x="2308949" y="2779299"/>
                    </a:lnTo>
                    <a:lnTo>
                      <a:pt x="2143023" y="2779299"/>
                    </a:lnTo>
                    <a:lnTo>
                      <a:pt x="2143023" y="2686401"/>
                    </a:lnTo>
                    <a:lnTo>
                      <a:pt x="2308949" y="2686401"/>
                    </a:lnTo>
                    <a:lnTo>
                      <a:pt x="2308949" y="2575804"/>
                    </a:lnTo>
                    <a:lnTo>
                      <a:pt x="2143023" y="2575804"/>
                    </a:lnTo>
                    <a:lnTo>
                      <a:pt x="2143023" y="2484653"/>
                    </a:lnTo>
                    <a:lnTo>
                      <a:pt x="2308949" y="2484653"/>
                    </a:lnTo>
                    <a:lnTo>
                      <a:pt x="2308949" y="2374056"/>
                    </a:lnTo>
                    <a:lnTo>
                      <a:pt x="2143023" y="2374056"/>
                    </a:lnTo>
                    <a:lnTo>
                      <a:pt x="2115405" y="2374056"/>
                    </a:lnTo>
                    <a:close/>
                    <a:moveTo>
                      <a:pt x="1259577" y="2374056"/>
                    </a:moveTo>
                    <a:cubicBezTo>
                      <a:pt x="1172187" y="2374056"/>
                      <a:pt x="1101344" y="2489530"/>
                      <a:pt x="1101344" y="2631975"/>
                    </a:cubicBezTo>
                    <a:cubicBezTo>
                      <a:pt x="1101344" y="2774420"/>
                      <a:pt x="1172187" y="2889894"/>
                      <a:pt x="1259577" y="2889894"/>
                    </a:cubicBezTo>
                    <a:cubicBezTo>
                      <a:pt x="1346967" y="2889894"/>
                      <a:pt x="1417810" y="2774420"/>
                      <a:pt x="1417810" y="2631975"/>
                    </a:cubicBezTo>
                    <a:cubicBezTo>
                      <a:pt x="1417810" y="2489530"/>
                      <a:pt x="1346967" y="2374056"/>
                      <a:pt x="1259577" y="2374056"/>
                    </a:cubicBezTo>
                    <a:close/>
                    <a:moveTo>
                      <a:pt x="1599876" y="2366688"/>
                    </a:moveTo>
                    <a:lnTo>
                      <a:pt x="1599875" y="2882524"/>
                    </a:lnTo>
                    <a:lnTo>
                      <a:pt x="1710472" y="2882525"/>
                    </a:lnTo>
                    <a:lnTo>
                      <a:pt x="1710472" y="2723975"/>
                    </a:lnTo>
                    <a:cubicBezTo>
                      <a:pt x="1757507" y="2725624"/>
                      <a:pt x="1803701" y="2707003"/>
                      <a:pt x="1837929" y="2672047"/>
                    </a:cubicBezTo>
                    <a:cubicBezTo>
                      <a:pt x="1888884" y="2620006"/>
                      <a:pt x="1903084" y="2542214"/>
                      <a:pt x="1873801" y="2475527"/>
                    </a:cubicBezTo>
                    <a:cubicBezTo>
                      <a:pt x="1845275" y="2410565"/>
                      <a:pt x="1781067" y="2368851"/>
                      <a:pt x="1710472" y="2369624"/>
                    </a:cubicBezTo>
                    <a:lnTo>
                      <a:pt x="1710471" y="2366688"/>
                    </a:lnTo>
                    <a:close/>
                    <a:moveTo>
                      <a:pt x="920754" y="2169815"/>
                    </a:moveTo>
                    <a:lnTo>
                      <a:pt x="3008986" y="2169815"/>
                    </a:lnTo>
                    <a:lnTo>
                      <a:pt x="3008986" y="3105919"/>
                    </a:lnTo>
                    <a:lnTo>
                      <a:pt x="920754" y="3105919"/>
                    </a:lnTo>
                    <a:close/>
                    <a:moveTo>
                      <a:pt x="632722" y="1985007"/>
                    </a:moveTo>
                    <a:lnTo>
                      <a:pt x="632722" y="3321943"/>
                    </a:lnTo>
                    <a:lnTo>
                      <a:pt x="3297018" y="3321943"/>
                    </a:lnTo>
                    <a:lnTo>
                      <a:pt x="3297018" y="1985007"/>
                    </a:lnTo>
                    <a:close/>
                    <a:moveTo>
                      <a:pt x="2657019" y="761679"/>
                    </a:moveTo>
                    <a:lnTo>
                      <a:pt x="2760733" y="1606387"/>
                    </a:lnTo>
                    <a:lnTo>
                      <a:pt x="2761762" y="1614761"/>
                    </a:lnTo>
                    <a:lnTo>
                      <a:pt x="2762330" y="1614691"/>
                    </a:lnTo>
                    <a:cubicBezTo>
                      <a:pt x="2780335" y="1740615"/>
                      <a:pt x="2862522" y="1833408"/>
                      <a:pt x="2948897" y="1824230"/>
                    </a:cubicBezTo>
                    <a:cubicBezTo>
                      <a:pt x="3036464" y="1814924"/>
                      <a:pt x="3095979" y="1704243"/>
                      <a:pt x="3083047" y="1575312"/>
                    </a:cubicBezTo>
                    <a:lnTo>
                      <a:pt x="3083347" y="1575275"/>
                    </a:lnTo>
                    <a:lnTo>
                      <a:pt x="2983448" y="761679"/>
                    </a:lnTo>
                    <a:close/>
                    <a:moveTo>
                      <a:pt x="2205921" y="761679"/>
                    </a:moveTo>
                    <a:lnTo>
                      <a:pt x="2264137" y="1594263"/>
                    </a:lnTo>
                    <a:cubicBezTo>
                      <a:pt x="2264333" y="1597068"/>
                      <a:pt x="2264530" y="1599874"/>
                      <a:pt x="2264726" y="1602679"/>
                    </a:cubicBezTo>
                    <a:lnTo>
                      <a:pt x="2265297" y="1602640"/>
                    </a:lnTo>
                    <a:cubicBezTo>
                      <a:pt x="2276686" y="1729333"/>
                      <a:pt x="2353905" y="1826300"/>
                      <a:pt x="2440641" y="1821655"/>
                    </a:cubicBezTo>
                    <a:cubicBezTo>
                      <a:pt x="2528577" y="1816945"/>
                      <a:pt x="2593802" y="1709530"/>
                      <a:pt x="2587636" y="1580099"/>
                    </a:cubicBezTo>
                    <a:lnTo>
                      <a:pt x="2587937" y="1580078"/>
                    </a:lnTo>
                    <a:lnTo>
                      <a:pt x="2530706" y="761679"/>
                    </a:lnTo>
                    <a:close/>
                    <a:moveTo>
                      <a:pt x="1761700" y="761679"/>
                    </a:moveTo>
                    <a:cubicBezTo>
                      <a:pt x="1761699" y="1032443"/>
                      <a:pt x="1761699" y="1303208"/>
                      <a:pt x="1761698" y="1573972"/>
                    </a:cubicBezTo>
                    <a:lnTo>
                      <a:pt x="1761698" y="1582410"/>
                    </a:lnTo>
                    <a:lnTo>
                      <a:pt x="1762270" y="1582410"/>
                    </a:lnTo>
                    <a:cubicBezTo>
                      <a:pt x="1764795" y="1709590"/>
                      <a:pt x="1835062" y="1811707"/>
                      <a:pt x="1921910" y="1813122"/>
                    </a:cubicBezTo>
                    <a:cubicBezTo>
                      <a:pt x="2009960" y="1814558"/>
                      <a:pt x="2082519" y="1711955"/>
                      <a:pt x="2085398" y="1582410"/>
                    </a:cubicBezTo>
                    <a:lnTo>
                      <a:pt x="2085698" y="1582410"/>
                    </a:lnTo>
                    <a:cubicBezTo>
                      <a:pt x="2085698" y="1308834"/>
                      <a:pt x="2085698" y="1035256"/>
                      <a:pt x="2085696" y="761679"/>
                    </a:cubicBezTo>
                    <a:close/>
                    <a:moveTo>
                      <a:pt x="3411320" y="761678"/>
                    </a:moveTo>
                    <a:lnTo>
                      <a:pt x="3078803" y="761679"/>
                    </a:lnTo>
                    <a:lnTo>
                      <a:pt x="3277545" y="1622538"/>
                    </a:lnTo>
                    <a:lnTo>
                      <a:pt x="3279443" y="1630759"/>
                    </a:lnTo>
                    <a:lnTo>
                      <a:pt x="3280000" y="1630631"/>
                    </a:lnTo>
                    <a:cubicBezTo>
                      <a:pt x="3311069" y="1753983"/>
                      <a:pt x="3402507" y="1837676"/>
                      <a:pt x="3487448" y="1819520"/>
                    </a:cubicBezTo>
                    <a:cubicBezTo>
                      <a:pt x="3573564" y="1801112"/>
                      <a:pt x="3621183" y="1684815"/>
                      <a:pt x="3594846" y="1557943"/>
                    </a:cubicBezTo>
                    <a:lnTo>
                      <a:pt x="3595140" y="1557876"/>
                    </a:lnTo>
                    <a:close/>
                    <a:moveTo>
                      <a:pt x="1633002" y="761678"/>
                    </a:moveTo>
                    <a:lnTo>
                      <a:pt x="1308563" y="761679"/>
                    </a:lnTo>
                    <a:lnTo>
                      <a:pt x="1266057" y="1572672"/>
                    </a:lnTo>
                    <a:lnTo>
                      <a:pt x="1265616" y="1581099"/>
                    </a:lnTo>
                    <a:lnTo>
                      <a:pt x="1266187" y="1581128"/>
                    </a:lnTo>
                    <a:cubicBezTo>
                      <a:pt x="1262052" y="1708267"/>
                      <a:pt x="1326878" y="1813921"/>
                      <a:pt x="1413534" y="1819881"/>
                    </a:cubicBezTo>
                    <a:cubicBezTo>
                      <a:pt x="1501387" y="1825922"/>
                      <a:pt x="1579217" y="1727257"/>
                      <a:pt x="1588872" y="1598040"/>
                    </a:cubicBezTo>
                    <a:lnTo>
                      <a:pt x="1589172" y="1598055"/>
                    </a:lnTo>
                    <a:close/>
                    <a:moveTo>
                      <a:pt x="863949" y="761678"/>
                    </a:moveTo>
                    <a:lnTo>
                      <a:pt x="765078" y="1566901"/>
                    </a:lnTo>
                    <a:lnTo>
                      <a:pt x="764050" y="1575275"/>
                    </a:lnTo>
                    <a:lnTo>
                      <a:pt x="764617" y="1575345"/>
                    </a:lnTo>
                    <a:cubicBezTo>
                      <a:pt x="751624" y="1701884"/>
                      <a:pt x="808922" y="1811803"/>
                      <a:pt x="894951" y="1823794"/>
                    </a:cubicBezTo>
                    <a:cubicBezTo>
                      <a:pt x="982168" y="1835949"/>
                      <a:pt x="1066691" y="1742953"/>
                      <a:pt x="1085336" y="1614724"/>
                    </a:cubicBezTo>
                    <a:lnTo>
                      <a:pt x="1085635" y="1614761"/>
                    </a:lnTo>
                    <a:lnTo>
                      <a:pt x="1190378" y="761679"/>
                    </a:lnTo>
                    <a:close/>
                    <a:moveTo>
                      <a:pt x="295535" y="441623"/>
                    </a:moveTo>
                    <a:lnTo>
                      <a:pt x="3583899" y="441623"/>
                    </a:lnTo>
                    <a:cubicBezTo>
                      <a:pt x="3610412" y="441623"/>
                      <a:pt x="3631905" y="463116"/>
                      <a:pt x="3631905" y="489629"/>
                    </a:cubicBezTo>
                    <a:lnTo>
                      <a:pt x="3631905" y="655863"/>
                    </a:lnTo>
                    <a:lnTo>
                      <a:pt x="3884522" y="1666330"/>
                    </a:lnTo>
                    <a:cubicBezTo>
                      <a:pt x="3909974" y="1748325"/>
                      <a:pt x="3809191" y="1900953"/>
                      <a:pt x="3631905" y="1666330"/>
                    </a:cubicBezTo>
                    <a:lnTo>
                      <a:pt x="3631905" y="3970014"/>
                    </a:lnTo>
                    <a:lnTo>
                      <a:pt x="247529" y="3970014"/>
                    </a:lnTo>
                    <a:lnTo>
                      <a:pt x="247529" y="1768425"/>
                    </a:lnTo>
                    <a:cubicBezTo>
                      <a:pt x="263724" y="1795996"/>
                      <a:pt x="288366" y="1813812"/>
                      <a:pt x="317369" y="1820473"/>
                    </a:cubicBezTo>
                    <a:cubicBezTo>
                      <a:pt x="403196" y="1840184"/>
                      <a:pt x="495502" y="1754908"/>
                      <a:pt x="525251" y="1628793"/>
                    </a:cubicBezTo>
                    <a:lnTo>
                      <a:pt x="525545" y="1628855"/>
                    </a:lnTo>
                    <a:lnTo>
                      <a:pt x="709866" y="761679"/>
                    </a:lnTo>
                    <a:lnTo>
                      <a:pt x="378634" y="761679"/>
                    </a:lnTo>
                    <a:lnTo>
                      <a:pt x="210380" y="1553239"/>
                    </a:lnTo>
                    <a:lnTo>
                      <a:pt x="208625" y="1561492"/>
                    </a:lnTo>
                    <a:lnTo>
                      <a:pt x="209185" y="1561611"/>
                    </a:lnTo>
                    <a:cubicBezTo>
                      <a:pt x="202164" y="1598200"/>
                      <a:pt x="201274" y="1633895"/>
                      <a:pt x="207433" y="1666330"/>
                    </a:cubicBezTo>
                    <a:cubicBezTo>
                      <a:pt x="113985" y="1883037"/>
                      <a:pt x="-32319" y="1816968"/>
                      <a:pt x="6372" y="1666330"/>
                    </a:cubicBezTo>
                    <a:lnTo>
                      <a:pt x="249769" y="692744"/>
                    </a:lnTo>
                    <a:cubicBezTo>
                      <a:pt x="247993" y="689334"/>
                      <a:pt x="247529" y="685546"/>
                      <a:pt x="247529" y="681649"/>
                    </a:cubicBezTo>
                    <a:lnTo>
                      <a:pt x="247529" y="489629"/>
                    </a:lnTo>
                    <a:cubicBezTo>
                      <a:pt x="247529" y="463116"/>
                      <a:pt x="269022" y="441623"/>
                      <a:pt x="295535" y="441623"/>
                    </a:cubicBezTo>
                    <a:close/>
                    <a:moveTo>
                      <a:pt x="307785" y="0"/>
                    </a:moveTo>
                    <a:lnTo>
                      <a:pt x="3571649" y="0"/>
                    </a:lnTo>
                    <a:cubicBezTo>
                      <a:pt x="3604927" y="0"/>
                      <a:pt x="3631905" y="26978"/>
                      <a:pt x="3631905" y="60256"/>
                    </a:cubicBezTo>
                    <a:lnTo>
                      <a:pt x="3631905" y="301273"/>
                    </a:lnTo>
                    <a:cubicBezTo>
                      <a:pt x="3631905" y="334551"/>
                      <a:pt x="3604927" y="361529"/>
                      <a:pt x="3571649" y="361529"/>
                    </a:cubicBezTo>
                    <a:lnTo>
                      <a:pt x="307785" y="361529"/>
                    </a:lnTo>
                    <a:cubicBezTo>
                      <a:pt x="274507" y="361529"/>
                      <a:pt x="247529" y="334551"/>
                      <a:pt x="247529" y="301273"/>
                    </a:cubicBezTo>
                    <a:lnTo>
                      <a:pt x="247529" y="60256"/>
                    </a:lnTo>
                    <a:cubicBezTo>
                      <a:pt x="247529" y="26978"/>
                      <a:pt x="274507" y="0"/>
                      <a:pt x="307785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2" name="Isosceles Triangle 3">
                <a:extLst>
                  <a:ext uri="{FF2B5EF4-FFF2-40B4-BE49-F238E27FC236}">
                    <a16:creationId xmlns:a16="http://schemas.microsoft.com/office/drawing/2014/main" id="{5E0E3344-AC04-43BC-B00A-8E2C71413683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229245">
                <a:off x="2630628" y="1965414"/>
                <a:ext cx="359661" cy="360000"/>
              </a:xfrm>
              <a:custGeom>
                <a:avLst/>
                <a:gdLst/>
                <a:ahLst/>
                <a:cxnLst/>
                <a:rect l="l" t="t" r="r" b="b"/>
                <a:pathLst>
                  <a:path w="3935086" h="3938802">
                    <a:moveTo>
                      <a:pt x="1861742" y="3314001"/>
                    </a:moveTo>
                    <a:cubicBezTo>
                      <a:pt x="1921395" y="3314001"/>
                      <a:pt x="1969754" y="3362360"/>
                      <a:pt x="1969754" y="3422013"/>
                    </a:cubicBezTo>
                    <a:cubicBezTo>
                      <a:pt x="1969754" y="3481666"/>
                      <a:pt x="1921395" y="3530025"/>
                      <a:pt x="1861742" y="3530025"/>
                    </a:cubicBezTo>
                    <a:cubicBezTo>
                      <a:pt x="1802089" y="3530025"/>
                      <a:pt x="1753730" y="3481666"/>
                      <a:pt x="1753730" y="3422013"/>
                    </a:cubicBezTo>
                    <a:cubicBezTo>
                      <a:pt x="1753730" y="3362360"/>
                      <a:pt x="1802089" y="3314001"/>
                      <a:pt x="1861742" y="3314001"/>
                    </a:cubicBezTo>
                    <a:close/>
                    <a:moveTo>
                      <a:pt x="2097646" y="2118753"/>
                    </a:moveTo>
                    <a:lnTo>
                      <a:pt x="2097646" y="2478753"/>
                    </a:lnTo>
                    <a:lnTo>
                      <a:pt x="2457646" y="2478753"/>
                    </a:lnTo>
                    <a:lnTo>
                      <a:pt x="2457646" y="2118753"/>
                    </a:lnTo>
                    <a:close/>
                    <a:moveTo>
                      <a:pt x="1476536" y="2118753"/>
                    </a:moveTo>
                    <a:lnTo>
                      <a:pt x="1476536" y="2478753"/>
                    </a:lnTo>
                    <a:lnTo>
                      <a:pt x="1836536" y="2478753"/>
                    </a:lnTo>
                    <a:lnTo>
                      <a:pt x="1836536" y="2118753"/>
                    </a:lnTo>
                    <a:close/>
                    <a:moveTo>
                      <a:pt x="2097646" y="1539638"/>
                    </a:moveTo>
                    <a:lnTo>
                      <a:pt x="2097646" y="1899638"/>
                    </a:lnTo>
                    <a:lnTo>
                      <a:pt x="2457646" y="1899638"/>
                    </a:lnTo>
                    <a:lnTo>
                      <a:pt x="2457646" y="1539638"/>
                    </a:lnTo>
                    <a:close/>
                    <a:moveTo>
                      <a:pt x="1476536" y="1539638"/>
                    </a:moveTo>
                    <a:lnTo>
                      <a:pt x="1476536" y="1899638"/>
                    </a:lnTo>
                    <a:lnTo>
                      <a:pt x="1836536" y="1899638"/>
                    </a:lnTo>
                    <a:lnTo>
                      <a:pt x="1836536" y="1539638"/>
                    </a:lnTo>
                    <a:close/>
                    <a:moveTo>
                      <a:pt x="1989788" y="770570"/>
                    </a:moveTo>
                    <a:lnTo>
                      <a:pt x="3429788" y="1850570"/>
                    </a:lnTo>
                    <a:lnTo>
                      <a:pt x="3430108" y="1850570"/>
                    </a:lnTo>
                    <a:lnTo>
                      <a:pt x="3430108" y="3938802"/>
                    </a:lnTo>
                    <a:lnTo>
                      <a:pt x="2265771" y="3938802"/>
                    </a:lnTo>
                    <a:lnTo>
                      <a:pt x="2265771" y="2786674"/>
                    </a:lnTo>
                    <a:lnTo>
                      <a:pt x="1669844" y="2786674"/>
                    </a:lnTo>
                    <a:lnTo>
                      <a:pt x="1669844" y="3938802"/>
                    </a:lnTo>
                    <a:lnTo>
                      <a:pt x="549788" y="3938802"/>
                    </a:lnTo>
                    <a:lnTo>
                      <a:pt x="549788" y="1850570"/>
                    </a:lnTo>
                    <a:close/>
                    <a:moveTo>
                      <a:pt x="1969233" y="1003"/>
                    </a:moveTo>
                    <a:cubicBezTo>
                      <a:pt x="1995162" y="-2644"/>
                      <a:pt x="2022483" y="3601"/>
                      <a:pt x="2045048" y="20601"/>
                    </a:cubicBezTo>
                    <a:lnTo>
                      <a:pt x="3894333" y="1413834"/>
                    </a:lnTo>
                    <a:cubicBezTo>
                      <a:pt x="3939464" y="1447835"/>
                      <a:pt x="3948486" y="1511986"/>
                      <a:pt x="3914485" y="1557117"/>
                    </a:cubicBezTo>
                    <a:lnTo>
                      <a:pt x="3756006" y="1767472"/>
                    </a:lnTo>
                    <a:cubicBezTo>
                      <a:pt x="3722004" y="1812603"/>
                      <a:pt x="3657854" y="1821626"/>
                      <a:pt x="3612722" y="1787625"/>
                    </a:cubicBezTo>
                    <a:lnTo>
                      <a:pt x="1967544" y="548164"/>
                    </a:lnTo>
                    <a:lnTo>
                      <a:pt x="322364" y="1787626"/>
                    </a:lnTo>
                    <a:cubicBezTo>
                      <a:pt x="277233" y="1821627"/>
                      <a:pt x="213082" y="1812604"/>
                      <a:pt x="179080" y="1767473"/>
                    </a:cubicBezTo>
                    <a:lnTo>
                      <a:pt x="20601" y="1557118"/>
                    </a:lnTo>
                    <a:cubicBezTo>
                      <a:pt x="-13400" y="1511987"/>
                      <a:pt x="-4378" y="1447836"/>
                      <a:pt x="40754" y="1413835"/>
                    </a:cubicBezTo>
                    <a:lnTo>
                      <a:pt x="1890038" y="20602"/>
                    </a:lnTo>
                    <a:cubicBezTo>
                      <a:pt x="1912604" y="3602"/>
                      <a:pt x="1939924" y="-2643"/>
                      <a:pt x="1965854" y="1004"/>
                    </a:cubicBezTo>
                    <a:lnTo>
                      <a:pt x="1967542" y="1586"/>
                    </a:lnTo>
                    <a:cubicBezTo>
                      <a:pt x="1968071" y="1171"/>
                      <a:pt x="1968652" y="1085"/>
                      <a:pt x="1969233" y="1003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CA397016-433A-4DEE-B44C-7A2DBD5CF558}"/>
                </a:ext>
              </a:extLst>
            </p:cNvPr>
            <p:cNvGrpSpPr/>
            <p:nvPr/>
          </p:nvGrpSpPr>
          <p:grpSpPr>
            <a:xfrm rot="15054074">
              <a:off x="-267551" y="3562253"/>
              <a:ext cx="2125623" cy="852218"/>
              <a:chOff x="926950" y="1617134"/>
              <a:chExt cx="2125623" cy="852218"/>
            </a:xfrm>
          </p:grpSpPr>
          <p:sp>
            <p:nvSpPr>
              <p:cNvPr id="13" name="Rectangle 14">
                <a:extLst>
                  <a:ext uri="{FF2B5EF4-FFF2-40B4-BE49-F238E27FC236}">
                    <a16:creationId xmlns:a16="http://schemas.microsoft.com/office/drawing/2014/main" id="{0C3372B0-64AA-4EBC-9DCA-0F9F537EC11B}"/>
                  </a:ext>
                </a:extLst>
              </p:cNvPr>
              <p:cNvSpPr/>
              <p:nvPr/>
            </p:nvSpPr>
            <p:spPr>
              <a:xfrm rot="19949266">
                <a:off x="1199615" y="1717912"/>
                <a:ext cx="531261" cy="531261"/>
              </a:xfrm>
              <a:custGeom>
                <a:avLst/>
                <a:gdLst/>
                <a:ahLst/>
                <a:cxnLst/>
                <a:rect l="l" t="t" r="r" b="b"/>
                <a:pathLst>
                  <a:path w="3942192" h="3931865">
                    <a:moveTo>
                      <a:pt x="2826148" y="3448804"/>
                    </a:moveTo>
                    <a:lnTo>
                      <a:pt x="2826148" y="3556804"/>
                    </a:lnTo>
                    <a:lnTo>
                      <a:pt x="3042148" y="3556804"/>
                    </a:lnTo>
                    <a:lnTo>
                      <a:pt x="3042148" y="3448804"/>
                    </a:lnTo>
                    <a:close/>
                    <a:moveTo>
                      <a:pt x="890988" y="3448804"/>
                    </a:moveTo>
                    <a:lnTo>
                      <a:pt x="890988" y="3556804"/>
                    </a:lnTo>
                    <a:lnTo>
                      <a:pt x="1106988" y="3556804"/>
                    </a:lnTo>
                    <a:lnTo>
                      <a:pt x="1106988" y="3448804"/>
                    </a:lnTo>
                    <a:close/>
                    <a:moveTo>
                      <a:pt x="3528192" y="3439467"/>
                    </a:moveTo>
                    <a:lnTo>
                      <a:pt x="3528192" y="3547467"/>
                    </a:lnTo>
                    <a:lnTo>
                      <a:pt x="3744192" y="3547467"/>
                    </a:lnTo>
                    <a:lnTo>
                      <a:pt x="3744192" y="3439467"/>
                    </a:lnTo>
                    <a:close/>
                    <a:moveTo>
                      <a:pt x="198000" y="3439467"/>
                    </a:moveTo>
                    <a:lnTo>
                      <a:pt x="198000" y="3547467"/>
                    </a:lnTo>
                    <a:lnTo>
                      <a:pt x="414000" y="3547467"/>
                    </a:lnTo>
                    <a:lnTo>
                      <a:pt x="414000" y="3439467"/>
                    </a:lnTo>
                    <a:close/>
                    <a:moveTo>
                      <a:pt x="2826148" y="3206154"/>
                    </a:moveTo>
                    <a:lnTo>
                      <a:pt x="2826148" y="3314154"/>
                    </a:lnTo>
                    <a:lnTo>
                      <a:pt x="3042148" y="3314154"/>
                    </a:lnTo>
                    <a:lnTo>
                      <a:pt x="3042148" y="3206154"/>
                    </a:lnTo>
                    <a:close/>
                    <a:moveTo>
                      <a:pt x="890988" y="3206154"/>
                    </a:moveTo>
                    <a:lnTo>
                      <a:pt x="890988" y="3314154"/>
                    </a:lnTo>
                    <a:lnTo>
                      <a:pt x="1106988" y="3314154"/>
                    </a:lnTo>
                    <a:lnTo>
                      <a:pt x="1106988" y="3206154"/>
                    </a:lnTo>
                    <a:close/>
                    <a:moveTo>
                      <a:pt x="3528192" y="3196817"/>
                    </a:moveTo>
                    <a:lnTo>
                      <a:pt x="3528192" y="3304817"/>
                    </a:lnTo>
                    <a:lnTo>
                      <a:pt x="3744192" y="3304817"/>
                    </a:lnTo>
                    <a:lnTo>
                      <a:pt x="3744192" y="3196817"/>
                    </a:lnTo>
                    <a:close/>
                    <a:moveTo>
                      <a:pt x="198000" y="3196817"/>
                    </a:moveTo>
                    <a:lnTo>
                      <a:pt x="198000" y="3304817"/>
                    </a:lnTo>
                    <a:lnTo>
                      <a:pt x="414000" y="3304817"/>
                    </a:lnTo>
                    <a:lnTo>
                      <a:pt x="414000" y="3196817"/>
                    </a:lnTo>
                    <a:close/>
                    <a:moveTo>
                      <a:pt x="2070064" y="3046635"/>
                    </a:moveTo>
                    <a:lnTo>
                      <a:pt x="2070064" y="3154635"/>
                    </a:lnTo>
                    <a:lnTo>
                      <a:pt x="2286064" y="3154635"/>
                    </a:lnTo>
                    <a:lnTo>
                      <a:pt x="2286064" y="3046635"/>
                    </a:lnTo>
                    <a:close/>
                    <a:moveTo>
                      <a:pt x="1638016" y="3037298"/>
                    </a:moveTo>
                    <a:lnTo>
                      <a:pt x="1638016" y="3145298"/>
                    </a:lnTo>
                    <a:lnTo>
                      <a:pt x="1854016" y="3145298"/>
                    </a:lnTo>
                    <a:lnTo>
                      <a:pt x="1854016" y="3037298"/>
                    </a:lnTo>
                    <a:close/>
                    <a:moveTo>
                      <a:pt x="2826148" y="2963504"/>
                    </a:moveTo>
                    <a:lnTo>
                      <a:pt x="2826148" y="3071504"/>
                    </a:lnTo>
                    <a:lnTo>
                      <a:pt x="3042148" y="3071504"/>
                    </a:lnTo>
                    <a:lnTo>
                      <a:pt x="3042148" y="2963504"/>
                    </a:lnTo>
                    <a:close/>
                    <a:moveTo>
                      <a:pt x="890988" y="2963504"/>
                    </a:moveTo>
                    <a:lnTo>
                      <a:pt x="890988" y="3071504"/>
                    </a:lnTo>
                    <a:lnTo>
                      <a:pt x="1106988" y="3071504"/>
                    </a:lnTo>
                    <a:lnTo>
                      <a:pt x="1106988" y="2963504"/>
                    </a:lnTo>
                    <a:close/>
                    <a:moveTo>
                      <a:pt x="3528192" y="2954167"/>
                    </a:moveTo>
                    <a:lnTo>
                      <a:pt x="3528192" y="3062167"/>
                    </a:lnTo>
                    <a:lnTo>
                      <a:pt x="3744192" y="3062167"/>
                    </a:lnTo>
                    <a:lnTo>
                      <a:pt x="3744192" y="2954167"/>
                    </a:lnTo>
                    <a:close/>
                    <a:moveTo>
                      <a:pt x="198000" y="2954167"/>
                    </a:moveTo>
                    <a:lnTo>
                      <a:pt x="198000" y="3062167"/>
                    </a:lnTo>
                    <a:lnTo>
                      <a:pt x="414000" y="3062167"/>
                    </a:lnTo>
                    <a:lnTo>
                      <a:pt x="414000" y="2954167"/>
                    </a:lnTo>
                    <a:close/>
                    <a:moveTo>
                      <a:pt x="2070064" y="2803981"/>
                    </a:moveTo>
                    <a:lnTo>
                      <a:pt x="2070064" y="2911981"/>
                    </a:lnTo>
                    <a:lnTo>
                      <a:pt x="2286064" y="2911981"/>
                    </a:lnTo>
                    <a:lnTo>
                      <a:pt x="2286064" y="2803981"/>
                    </a:lnTo>
                    <a:close/>
                    <a:moveTo>
                      <a:pt x="1638016" y="2794644"/>
                    </a:moveTo>
                    <a:lnTo>
                      <a:pt x="1638016" y="2902644"/>
                    </a:lnTo>
                    <a:lnTo>
                      <a:pt x="1854016" y="2902644"/>
                    </a:lnTo>
                    <a:lnTo>
                      <a:pt x="1854016" y="2794644"/>
                    </a:lnTo>
                    <a:close/>
                    <a:moveTo>
                      <a:pt x="2826148" y="2720854"/>
                    </a:moveTo>
                    <a:lnTo>
                      <a:pt x="2826148" y="2828854"/>
                    </a:lnTo>
                    <a:lnTo>
                      <a:pt x="3042148" y="2828854"/>
                    </a:lnTo>
                    <a:lnTo>
                      <a:pt x="3042148" y="2720854"/>
                    </a:lnTo>
                    <a:close/>
                    <a:moveTo>
                      <a:pt x="890988" y="2720854"/>
                    </a:moveTo>
                    <a:lnTo>
                      <a:pt x="890988" y="2828854"/>
                    </a:lnTo>
                    <a:lnTo>
                      <a:pt x="1106988" y="2828854"/>
                    </a:lnTo>
                    <a:lnTo>
                      <a:pt x="1106988" y="2720854"/>
                    </a:lnTo>
                    <a:close/>
                    <a:moveTo>
                      <a:pt x="3528192" y="2711517"/>
                    </a:moveTo>
                    <a:lnTo>
                      <a:pt x="3528192" y="2819517"/>
                    </a:lnTo>
                    <a:lnTo>
                      <a:pt x="3744192" y="2819517"/>
                    </a:lnTo>
                    <a:lnTo>
                      <a:pt x="3744192" y="2711517"/>
                    </a:lnTo>
                    <a:close/>
                    <a:moveTo>
                      <a:pt x="198000" y="2711517"/>
                    </a:moveTo>
                    <a:lnTo>
                      <a:pt x="198000" y="2819517"/>
                    </a:lnTo>
                    <a:lnTo>
                      <a:pt x="414000" y="2819517"/>
                    </a:lnTo>
                    <a:lnTo>
                      <a:pt x="414000" y="2711517"/>
                    </a:lnTo>
                    <a:close/>
                    <a:moveTo>
                      <a:pt x="2070064" y="2561331"/>
                    </a:moveTo>
                    <a:lnTo>
                      <a:pt x="2070064" y="2669331"/>
                    </a:lnTo>
                    <a:lnTo>
                      <a:pt x="2286064" y="2669331"/>
                    </a:lnTo>
                    <a:lnTo>
                      <a:pt x="2286064" y="2561331"/>
                    </a:lnTo>
                    <a:close/>
                    <a:moveTo>
                      <a:pt x="1638016" y="2551994"/>
                    </a:moveTo>
                    <a:lnTo>
                      <a:pt x="1638016" y="2659994"/>
                    </a:lnTo>
                    <a:lnTo>
                      <a:pt x="1854016" y="2659994"/>
                    </a:lnTo>
                    <a:lnTo>
                      <a:pt x="1854016" y="2551994"/>
                    </a:lnTo>
                    <a:close/>
                    <a:moveTo>
                      <a:pt x="2826148" y="2478204"/>
                    </a:moveTo>
                    <a:lnTo>
                      <a:pt x="2826148" y="2586204"/>
                    </a:lnTo>
                    <a:lnTo>
                      <a:pt x="3042148" y="2586204"/>
                    </a:lnTo>
                    <a:lnTo>
                      <a:pt x="3042148" y="2478204"/>
                    </a:lnTo>
                    <a:close/>
                    <a:moveTo>
                      <a:pt x="890988" y="2478204"/>
                    </a:moveTo>
                    <a:lnTo>
                      <a:pt x="890988" y="2586204"/>
                    </a:lnTo>
                    <a:lnTo>
                      <a:pt x="1106988" y="2586204"/>
                    </a:lnTo>
                    <a:lnTo>
                      <a:pt x="1106988" y="2478204"/>
                    </a:lnTo>
                    <a:close/>
                    <a:moveTo>
                      <a:pt x="3528192" y="2468867"/>
                    </a:moveTo>
                    <a:lnTo>
                      <a:pt x="3528192" y="2576867"/>
                    </a:lnTo>
                    <a:lnTo>
                      <a:pt x="3744192" y="2576867"/>
                    </a:lnTo>
                    <a:lnTo>
                      <a:pt x="3744192" y="2468867"/>
                    </a:lnTo>
                    <a:close/>
                    <a:moveTo>
                      <a:pt x="198000" y="2468867"/>
                    </a:moveTo>
                    <a:lnTo>
                      <a:pt x="198000" y="2576867"/>
                    </a:lnTo>
                    <a:lnTo>
                      <a:pt x="414000" y="2576867"/>
                    </a:lnTo>
                    <a:lnTo>
                      <a:pt x="414000" y="2468867"/>
                    </a:lnTo>
                    <a:close/>
                    <a:moveTo>
                      <a:pt x="2070064" y="2318681"/>
                    </a:moveTo>
                    <a:lnTo>
                      <a:pt x="2070064" y="2426681"/>
                    </a:lnTo>
                    <a:lnTo>
                      <a:pt x="2286064" y="2426681"/>
                    </a:lnTo>
                    <a:lnTo>
                      <a:pt x="2286064" y="2318681"/>
                    </a:lnTo>
                    <a:close/>
                    <a:moveTo>
                      <a:pt x="1638016" y="2309344"/>
                    </a:moveTo>
                    <a:lnTo>
                      <a:pt x="1638016" y="2417344"/>
                    </a:lnTo>
                    <a:lnTo>
                      <a:pt x="1854016" y="2417344"/>
                    </a:lnTo>
                    <a:lnTo>
                      <a:pt x="1854016" y="2309344"/>
                    </a:lnTo>
                    <a:close/>
                    <a:moveTo>
                      <a:pt x="2826148" y="2235554"/>
                    </a:moveTo>
                    <a:lnTo>
                      <a:pt x="2826148" y="2343554"/>
                    </a:lnTo>
                    <a:lnTo>
                      <a:pt x="3042148" y="2343554"/>
                    </a:lnTo>
                    <a:lnTo>
                      <a:pt x="3042148" y="2235554"/>
                    </a:lnTo>
                    <a:close/>
                    <a:moveTo>
                      <a:pt x="890988" y="2235554"/>
                    </a:moveTo>
                    <a:lnTo>
                      <a:pt x="890988" y="2343554"/>
                    </a:lnTo>
                    <a:lnTo>
                      <a:pt x="1106988" y="2343554"/>
                    </a:lnTo>
                    <a:lnTo>
                      <a:pt x="1106988" y="2235554"/>
                    </a:lnTo>
                    <a:close/>
                    <a:moveTo>
                      <a:pt x="3528192" y="2226217"/>
                    </a:moveTo>
                    <a:lnTo>
                      <a:pt x="3528192" y="2334217"/>
                    </a:lnTo>
                    <a:lnTo>
                      <a:pt x="3744192" y="2334217"/>
                    </a:lnTo>
                    <a:lnTo>
                      <a:pt x="3744192" y="2226217"/>
                    </a:lnTo>
                    <a:close/>
                    <a:moveTo>
                      <a:pt x="198000" y="2226217"/>
                    </a:moveTo>
                    <a:lnTo>
                      <a:pt x="198000" y="2334217"/>
                    </a:lnTo>
                    <a:lnTo>
                      <a:pt x="414000" y="2334217"/>
                    </a:lnTo>
                    <a:lnTo>
                      <a:pt x="414000" y="2226217"/>
                    </a:lnTo>
                    <a:close/>
                    <a:moveTo>
                      <a:pt x="2070064" y="2076031"/>
                    </a:moveTo>
                    <a:lnTo>
                      <a:pt x="2070064" y="2184031"/>
                    </a:lnTo>
                    <a:lnTo>
                      <a:pt x="2286064" y="2184031"/>
                    </a:lnTo>
                    <a:lnTo>
                      <a:pt x="2286064" y="2076031"/>
                    </a:lnTo>
                    <a:close/>
                    <a:moveTo>
                      <a:pt x="1638016" y="2066694"/>
                    </a:moveTo>
                    <a:lnTo>
                      <a:pt x="1638016" y="2174694"/>
                    </a:lnTo>
                    <a:lnTo>
                      <a:pt x="1854016" y="2174694"/>
                    </a:lnTo>
                    <a:lnTo>
                      <a:pt x="1854016" y="2066694"/>
                    </a:lnTo>
                    <a:close/>
                    <a:moveTo>
                      <a:pt x="2826148" y="1992904"/>
                    </a:moveTo>
                    <a:lnTo>
                      <a:pt x="2826148" y="2100904"/>
                    </a:lnTo>
                    <a:lnTo>
                      <a:pt x="3042148" y="2100904"/>
                    </a:lnTo>
                    <a:lnTo>
                      <a:pt x="3042148" y="1992904"/>
                    </a:lnTo>
                    <a:close/>
                    <a:moveTo>
                      <a:pt x="890988" y="1992904"/>
                    </a:moveTo>
                    <a:lnTo>
                      <a:pt x="890988" y="2100904"/>
                    </a:lnTo>
                    <a:lnTo>
                      <a:pt x="1106988" y="2100904"/>
                    </a:lnTo>
                    <a:lnTo>
                      <a:pt x="1106988" y="1992904"/>
                    </a:lnTo>
                    <a:close/>
                    <a:moveTo>
                      <a:pt x="3528192" y="1983567"/>
                    </a:moveTo>
                    <a:lnTo>
                      <a:pt x="3528192" y="2091567"/>
                    </a:lnTo>
                    <a:lnTo>
                      <a:pt x="3744192" y="2091567"/>
                    </a:lnTo>
                    <a:lnTo>
                      <a:pt x="3744192" y="1983567"/>
                    </a:lnTo>
                    <a:close/>
                    <a:moveTo>
                      <a:pt x="198000" y="1983567"/>
                    </a:moveTo>
                    <a:lnTo>
                      <a:pt x="198000" y="2091567"/>
                    </a:lnTo>
                    <a:lnTo>
                      <a:pt x="414000" y="2091567"/>
                    </a:lnTo>
                    <a:lnTo>
                      <a:pt x="414000" y="1983567"/>
                    </a:lnTo>
                    <a:close/>
                    <a:moveTo>
                      <a:pt x="2070064" y="1833381"/>
                    </a:moveTo>
                    <a:lnTo>
                      <a:pt x="2070064" y="1941381"/>
                    </a:lnTo>
                    <a:lnTo>
                      <a:pt x="2286064" y="1941381"/>
                    </a:lnTo>
                    <a:lnTo>
                      <a:pt x="2286064" y="1833381"/>
                    </a:lnTo>
                    <a:close/>
                    <a:moveTo>
                      <a:pt x="1638016" y="1824044"/>
                    </a:moveTo>
                    <a:lnTo>
                      <a:pt x="1638016" y="1932044"/>
                    </a:lnTo>
                    <a:lnTo>
                      <a:pt x="1854016" y="1932044"/>
                    </a:lnTo>
                    <a:lnTo>
                      <a:pt x="1854016" y="1824044"/>
                    </a:lnTo>
                    <a:close/>
                    <a:moveTo>
                      <a:pt x="2826148" y="1750254"/>
                    </a:moveTo>
                    <a:lnTo>
                      <a:pt x="2826148" y="1858254"/>
                    </a:lnTo>
                    <a:lnTo>
                      <a:pt x="3042148" y="1858254"/>
                    </a:lnTo>
                    <a:lnTo>
                      <a:pt x="3042148" y="1750254"/>
                    </a:lnTo>
                    <a:close/>
                    <a:moveTo>
                      <a:pt x="890988" y="1750254"/>
                    </a:moveTo>
                    <a:lnTo>
                      <a:pt x="890988" y="1858254"/>
                    </a:lnTo>
                    <a:lnTo>
                      <a:pt x="1106988" y="1858254"/>
                    </a:lnTo>
                    <a:lnTo>
                      <a:pt x="1106988" y="1750254"/>
                    </a:lnTo>
                    <a:close/>
                    <a:moveTo>
                      <a:pt x="3528192" y="1740917"/>
                    </a:moveTo>
                    <a:lnTo>
                      <a:pt x="3528192" y="1848917"/>
                    </a:lnTo>
                    <a:lnTo>
                      <a:pt x="3744192" y="1848917"/>
                    </a:lnTo>
                    <a:lnTo>
                      <a:pt x="3744192" y="1740917"/>
                    </a:lnTo>
                    <a:close/>
                    <a:moveTo>
                      <a:pt x="198000" y="1740917"/>
                    </a:moveTo>
                    <a:lnTo>
                      <a:pt x="198000" y="1848917"/>
                    </a:lnTo>
                    <a:lnTo>
                      <a:pt x="414000" y="1848917"/>
                    </a:lnTo>
                    <a:lnTo>
                      <a:pt x="414000" y="1740917"/>
                    </a:lnTo>
                    <a:close/>
                    <a:moveTo>
                      <a:pt x="2070064" y="1590731"/>
                    </a:moveTo>
                    <a:lnTo>
                      <a:pt x="2070064" y="1698731"/>
                    </a:lnTo>
                    <a:lnTo>
                      <a:pt x="2286064" y="1698731"/>
                    </a:lnTo>
                    <a:lnTo>
                      <a:pt x="2286064" y="1590731"/>
                    </a:lnTo>
                    <a:close/>
                    <a:moveTo>
                      <a:pt x="1638016" y="1581394"/>
                    </a:moveTo>
                    <a:lnTo>
                      <a:pt x="1638016" y="1689394"/>
                    </a:lnTo>
                    <a:lnTo>
                      <a:pt x="1854016" y="1689394"/>
                    </a:lnTo>
                    <a:lnTo>
                      <a:pt x="1854016" y="1581394"/>
                    </a:lnTo>
                    <a:close/>
                    <a:moveTo>
                      <a:pt x="3330192" y="1507604"/>
                    </a:moveTo>
                    <a:lnTo>
                      <a:pt x="3942192" y="1507604"/>
                    </a:lnTo>
                    <a:lnTo>
                      <a:pt x="3942192" y="3931865"/>
                    </a:lnTo>
                    <a:lnTo>
                      <a:pt x="3330192" y="3931865"/>
                    </a:lnTo>
                    <a:close/>
                    <a:moveTo>
                      <a:pt x="2826148" y="1507604"/>
                    </a:moveTo>
                    <a:lnTo>
                      <a:pt x="2826148" y="1615604"/>
                    </a:lnTo>
                    <a:lnTo>
                      <a:pt x="3042148" y="1615604"/>
                    </a:lnTo>
                    <a:lnTo>
                      <a:pt x="3042148" y="1507604"/>
                    </a:lnTo>
                    <a:close/>
                    <a:moveTo>
                      <a:pt x="890988" y="1507604"/>
                    </a:moveTo>
                    <a:lnTo>
                      <a:pt x="890988" y="1615604"/>
                    </a:lnTo>
                    <a:lnTo>
                      <a:pt x="1106988" y="1615604"/>
                    </a:lnTo>
                    <a:lnTo>
                      <a:pt x="1106988" y="1507604"/>
                    </a:lnTo>
                    <a:close/>
                    <a:moveTo>
                      <a:pt x="0" y="1507604"/>
                    </a:moveTo>
                    <a:lnTo>
                      <a:pt x="612000" y="1507604"/>
                    </a:lnTo>
                    <a:lnTo>
                      <a:pt x="612000" y="3931865"/>
                    </a:lnTo>
                    <a:lnTo>
                      <a:pt x="0" y="3931865"/>
                    </a:lnTo>
                    <a:close/>
                    <a:moveTo>
                      <a:pt x="2070064" y="1348081"/>
                    </a:moveTo>
                    <a:lnTo>
                      <a:pt x="2070064" y="1456081"/>
                    </a:lnTo>
                    <a:lnTo>
                      <a:pt x="2286064" y="1456081"/>
                    </a:lnTo>
                    <a:lnTo>
                      <a:pt x="2286064" y="1348081"/>
                    </a:lnTo>
                    <a:close/>
                    <a:moveTo>
                      <a:pt x="1638016" y="1338744"/>
                    </a:moveTo>
                    <a:lnTo>
                      <a:pt x="1638016" y="1446744"/>
                    </a:lnTo>
                    <a:lnTo>
                      <a:pt x="1854016" y="1446744"/>
                    </a:lnTo>
                    <a:lnTo>
                      <a:pt x="1854016" y="1338744"/>
                    </a:lnTo>
                    <a:close/>
                    <a:moveTo>
                      <a:pt x="2628148" y="1267865"/>
                    </a:moveTo>
                    <a:lnTo>
                      <a:pt x="3240148" y="1267865"/>
                    </a:lnTo>
                    <a:lnTo>
                      <a:pt x="3240148" y="3931865"/>
                    </a:lnTo>
                    <a:lnTo>
                      <a:pt x="2628148" y="3931865"/>
                    </a:lnTo>
                    <a:close/>
                    <a:moveTo>
                      <a:pt x="692988" y="1267865"/>
                    </a:moveTo>
                    <a:lnTo>
                      <a:pt x="1304988" y="1267865"/>
                    </a:lnTo>
                    <a:lnTo>
                      <a:pt x="1304988" y="3931865"/>
                    </a:lnTo>
                    <a:lnTo>
                      <a:pt x="692988" y="3931865"/>
                    </a:lnTo>
                    <a:close/>
                    <a:moveTo>
                      <a:pt x="2070064" y="1105431"/>
                    </a:moveTo>
                    <a:lnTo>
                      <a:pt x="2070064" y="1213431"/>
                    </a:lnTo>
                    <a:lnTo>
                      <a:pt x="2286064" y="1213431"/>
                    </a:lnTo>
                    <a:lnTo>
                      <a:pt x="2286064" y="1105431"/>
                    </a:lnTo>
                    <a:close/>
                    <a:moveTo>
                      <a:pt x="1638016" y="1096094"/>
                    </a:moveTo>
                    <a:lnTo>
                      <a:pt x="1638016" y="1204094"/>
                    </a:lnTo>
                    <a:lnTo>
                      <a:pt x="1854016" y="1204094"/>
                    </a:lnTo>
                    <a:lnTo>
                      <a:pt x="1854016" y="1096094"/>
                    </a:lnTo>
                    <a:close/>
                    <a:moveTo>
                      <a:pt x="2070064" y="862781"/>
                    </a:moveTo>
                    <a:lnTo>
                      <a:pt x="2070064" y="970781"/>
                    </a:lnTo>
                    <a:lnTo>
                      <a:pt x="2286064" y="970781"/>
                    </a:lnTo>
                    <a:lnTo>
                      <a:pt x="2286064" y="862781"/>
                    </a:lnTo>
                    <a:close/>
                    <a:moveTo>
                      <a:pt x="1638016" y="853444"/>
                    </a:moveTo>
                    <a:lnTo>
                      <a:pt x="1638016" y="961444"/>
                    </a:lnTo>
                    <a:lnTo>
                      <a:pt x="1854016" y="961444"/>
                    </a:lnTo>
                    <a:lnTo>
                      <a:pt x="1854016" y="853444"/>
                    </a:lnTo>
                    <a:close/>
                    <a:moveTo>
                      <a:pt x="1883174" y="0"/>
                    </a:moveTo>
                    <a:lnTo>
                      <a:pt x="2040907" y="0"/>
                    </a:lnTo>
                    <a:lnTo>
                      <a:pt x="2040907" y="355600"/>
                    </a:lnTo>
                    <a:lnTo>
                      <a:pt x="2178064" y="355600"/>
                    </a:lnTo>
                    <a:lnTo>
                      <a:pt x="2178064" y="596007"/>
                    </a:lnTo>
                    <a:lnTo>
                      <a:pt x="2538104" y="596007"/>
                    </a:lnTo>
                    <a:lnTo>
                      <a:pt x="2538104" y="3931865"/>
                    </a:lnTo>
                    <a:lnTo>
                      <a:pt x="2142040" y="3931865"/>
                    </a:lnTo>
                    <a:lnTo>
                      <a:pt x="2142040" y="3291036"/>
                    </a:lnTo>
                    <a:lnTo>
                      <a:pt x="1782040" y="3291036"/>
                    </a:lnTo>
                    <a:lnTo>
                      <a:pt x="1782040" y="3931865"/>
                    </a:lnTo>
                    <a:lnTo>
                      <a:pt x="1385976" y="3931865"/>
                    </a:lnTo>
                    <a:lnTo>
                      <a:pt x="1385976" y="596007"/>
                    </a:lnTo>
                    <a:lnTo>
                      <a:pt x="1746016" y="596007"/>
                    </a:lnTo>
                    <a:lnTo>
                      <a:pt x="1746016" y="355600"/>
                    </a:lnTo>
                    <a:lnTo>
                      <a:pt x="1883174" y="35560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4" name="Right Triangle 13">
                <a:extLst>
                  <a:ext uri="{FF2B5EF4-FFF2-40B4-BE49-F238E27FC236}">
                    <a16:creationId xmlns:a16="http://schemas.microsoft.com/office/drawing/2014/main" id="{C0717919-AF36-45E5-A600-97F68101F421}"/>
                  </a:ext>
                </a:extLst>
              </p:cNvPr>
              <p:cNvSpPr/>
              <p:nvPr/>
            </p:nvSpPr>
            <p:spPr>
              <a:xfrm>
                <a:off x="1823542" y="1617134"/>
                <a:ext cx="504056" cy="504056"/>
              </a:xfrm>
              <a:custGeom>
                <a:avLst/>
                <a:gdLst/>
                <a:ahLst/>
                <a:cxnLst/>
                <a:rect l="l" t="t" r="r" b="b"/>
                <a:pathLst>
                  <a:path w="3888432" h="3921971">
                    <a:moveTo>
                      <a:pt x="3379043" y="3254688"/>
                    </a:moveTo>
                    <a:lnTo>
                      <a:pt x="3379043" y="3462328"/>
                    </a:lnTo>
                    <a:lnTo>
                      <a:pt x="3628183" y="3462328"/>
                    </a:lnTo>
                    <a:lnTo>
                      <a:pt x="3628183" y="3254688"/>
                    </a:lnTo>
                    <a:close/>
                    <a:moveTo>
                      <a:pt x="2945132" y="3254688"/>
                    </a:moveTo>
                    <a:lnTo>
                      <a:pt x="2945132" y="3462328"/>
                    </a:lnTo>
                    <a:lnTo>
                      <a:pt x="3194272" y="3462328"/>
                    </a:lnTo>
                    <a:lnTo>
                      <a:pt x="3194272" y="3254688"/>
                    </a:lnTo>
                    <a:close/>
                    <a:moveTo>
                      <a:pt x="2514947" y="3254688"/>
                    </a:moveTo>
                    <a:lnTo>
                      <a:pt x="2514947" y="3462328"/>
                    </a:lnTo>
                    <a:lnTo>
                      <a:pt x="2764087" y="3462328"/>
                    </a:lnTo>
                    <a:lnTo>
                      <a:pt x="2764087" y="3254688"/>
                    </a:lnTo>
                    <a:close/>
                    <a:moveTo>
                      <a:pt x="3379043" y="2864535"/>
                    </a:moveTo>
                    <a:lnTo>
                      <a:pt x="3379043" y="3072175"/>
                    </a:lnTo>
                    <a:lnTo>
                      <a:pt x="3628183" y="3072175"/>
                    </a:lnTo>
                    <a:lnTo>
                      <a:pt x="3628183" y="2864535"/>
                    </a:lnTo>
                    <a:close/>
                    <a:moveTo>
                      <a:pt x="2945132" y="2864535"/>
                    </a:moveTo>
                    <a:lnTo>
                      <a:pt x="2945132" y="3072175"/>
                    </a:lnTo>
                    <a:lnTo>
                      <a:pt x="3194272" y="3072175"/>
                    </a:lnTo>
                    <a:lnTo>
                      <a:pt x="3194272" y="2864535"/>
                    </a:lnTo>
                    <a:close/>
                    <a:moveTo>
                      <a:pt x="2514947" y="2864535"/>
                    </a:moveTo>
                    <a:lnTo>
                      <a:pt x="2514947" y="3072175"/>
                    </a:lnTo>
                    <a:lnTo>
                      <a:pt x="2764087" y="3072175"/>
                    </a:lnTo>
                    <a:lnTo>
                      <a:pt x="2764087" y="2864535"/>
                    </a:lnTo>
                    <a:close/>
                    <a:moveTo>
                      <a:pt x="1945832" y="2577619"/>
                    </a:moveTo>
                    <a:lnTo>
                      <a:pt x="1945832" y="2937659"/>
                    </a:lnTo>
                    <a:lnTo>
                      <a:pt x="2124754" y="2937659"/>
                    </a:lnTo>
                    <a:lnTo>
                      <a:pt x="2124754" y="2577619"/>
                    </a:lnTo>
                    <a:close/>
                    <a:moveTo>
                      <a:pt x="1531681" y="2577619"/>
                    </a:moveTo>
                    <a:lnTo>
                      <a:pt x="1531681" y="2937659"/>
                    </a:lnTo>
                    <a:lnTo>
                      <a:pt x="1710603" y="2937659"/>
                    </a:lnTo>
                    <a:lnTo>
                      <a:pt x="1710603" y="2577619"/>
                    </a:lnTo>
                    <a:close/>
                    <a:moveTo>
                      <a:pt x="1117528" y="2577619"/>
                    </a:moveTo>
                    <a:lnTo>
                      <a:pt x="1117528" y="2937659"/>
                    </a:lnTo>
                    <a:lnTo>
                      <a:pt x="1296450" y="2937659"/>
                    </a:lnTo>
                    <a:lnTo>
                      <a:pt x="1296450" y="2577619"/>
                    </a:lnTo>
                    <a:close/>
                    <a:moveTo>
                      <a:pt x="703375" y="2577619"/>
                    </a:moveTo>
                    <a:lnTo>
                      <a:pt x="703375" y="2937659"/>
                    </a:lnTo>
                    <a:lnTo>
                      <a:pt x="882297" y="2937659"/>
                    </a:lnTo>
                    <a:lnTo>
                      <a:pt x="882297" y="2577619"/>
                    </a:lnTo>
                    <a:close/>
                    <a:moveTo>
                      <a:pt x="289222" y="2577619"/>
                    </a:moveTo>
                    <a:lnTo>
                      <a:pt x="289222" y="2937659"/>
                    </a:lnTo>
                    <a:lnTo>
                      <a:pt x="468144" y="2937659"/>
                    </a:lnTo>
                    <a:lnTo>
                      <a:pt x="468144" y="2577619"/>
                    </a:lnTo>
                    <a:close/>
                    <a:moveTo>
                      <a:pt x="3379043" y="2474382"/>
                    </a:moveTo>
                    <a:lnTo>
                      <a:pt x="3379043" y="2682022"/>
                    </a:lnTo>
                    <a:lnTo>
                      <a:pt x="3628183" y="2682022"/>
                    </a:lnTo>
                    <a:lnTo>
                      <a:pt x="3628183" y="2474382"/>
                    </a:lnTo>
                    <a:close/>
                    <a:moveTo>
                      <a:pt x="2945132" y="2474382"/>
                    </a:moveTo>
                    <a:lnTo>
                      <a:pt x="2945132" y="2682022"/>
                    </a:lnTo>
                    <a:lnTo>
                      <a:pt x="3194272" y="2682022"/>
                    </a:lnTo>
                    <a:lnTo>
                      <a:pt x="3194272" y="2474382"/>
                    </a:lnTo>
                    <a:close/>
                    <a:moveTo>
                      <a:pt x="2514947" y="2474382"/>
                    </a:moveTo>
                    <a:lnTo>
                      <a:pt x="2514947" y="2682022"/>
                    </a:lnTo>
                    <a:lnTo>
                      <a:pt x="2764087" y="2682022"/>
                    </a:lnTo>
                    <a:lnTo>
                      <a:pt x="2764087" y="2474382"/>
                    </a:lnTo>
                    <a:close/>
                    <a:moveTo>
                      <a:pt x="3379043" y="2084229"/>
                    </a:moveTo>
                    <a:lnTo>
                      <a:pt x="3379043" y="2291869"/>
                    </a:lnTo>
                    <a:lnTo>
                      <a:pt x="3628183" y="2291869"/>
                    </a:lnTo>
                    <a:lnTo>
                      <a:pt x="3628183" y="2084229"/>
                    </a:lnTo>
                    <a:close/>
                    <a:moveTo>
                      <a:pt x="2945132" y="2084229"/>
                    </a:moveTo>
                    <a:lnTo>
                      <a:pt x="2945132" y="2291869"/>
                    </a:lnTo>
                    <a:lnTo>
                      <a:pt x="3194272" y="2291869"/>
                    </a:lnTo>
                    <a:lnTo>
                      <a:pt x="3194272" y="2084229"/>
                    </a:lnTo>
                    <a:close/>
                    <a:moveTo>
                      <a:pt x="2514947" y="2084229"/>
                    </a:moveTo>
                    <a:lnTo>
                      <a:pt x="2514947" y="2291869"/>
                    </a:lnTo>
                    <a:lnTo>
                      <a:pt x="2764087" y="2291869"/>
                    </a:lnTo>
                    <a:lnTo>
                      <a:pt x="2764087" y="2084229"/>
                    </a:lnTo>
                    <a:close/>
                    <a:moveTo>
                      <a:pt x="2124144" y="1714020"/>
                    </a:moveTo>
                    <a:lnTo>
                      <a:pt x="2124144" y="2164020"/>
                    </a:lnTo>
                    <a:lnTo>
                      <a:pt x="1296144" y="2164020"/>
                    </a:lnTo>
                    <a:close/>
                    <a:moveTo>
                      <a:pt x="197090" y="609603"/>
                    </a:moveTo>
                    <a:lnTo>
                      <a:pt x="525322" y="609603"/>
                    </a:lnTo>
                    <a:lnTo>
                      <a:pt x="584058" y="2101023"/>
                    </a:lnTo>
                    <a:lnTo>
                      <a:pt x="1296144" y="1714020"/>
                    </a:lnTo>
                    <a:lnTo>
                      <a:pt x="1296144" y="2164020"/>
                    </a:lnTo>
                    <a:lnTo>
                      <a:pt x="586539" y="2164020"/>
                    </a:lnTo>
                    <a:lnTo>
                      <a:pt x="590547" y="2265787"/>
                    </a:lnTo>
                    <a:lnTo>
                      <a:pt x="2232248" y="2265787"/>
                    </a:lnTo>
                    <a:lnTo>
                      <a:pt x="2232248" y="1954513"/>
                    </a:lnTo>
                    <a:lnTo>
                      <a:pt x="2232248" y="1054513"/>
                    </a:lnTo>
                    <a:lnTo>
                      <a:pt x="3888248" y="1954513"/>
                    </a:lnTo>
                    <a:lnTo>
                      <a:pt x="3888432" y="1954513"/>
                    </a:lnTo>
                    <a:lnTo>
                      <a:pt x="3888432" y="3921971"/>
                    </a:lnTo>
                    <a:lnTo>
                      <a:pt x="2304256" y="3921971"/>
                    </a:lnTo>
                    <a:lnTo>
                      <a:pt x="2232248" y="3921971"/>
                    </a:lnTo>
                    <a:lnTo>
                      <a:pt x="772857" y="3921971"/>
                    </a:lnTo>
                    <a:lnTo>
                      <a:pt x="772857" y="3290059"/>
                    </a:lnTo>
                    <a:lnTo>
                      <a:pt x="361206" y="3290059"/>
                    </a:lnTo>
                    <a:lnTo>
                      <a:pt x="361206" y="3921971"/>
                    </a:lnTo>
                    <a:lnTo>
                      <a:pt x="0" y="3921971"/>
                    </a:lnTo>
                    <a:lnTo>
                      <a:pt x="0" y="2265787"/>
                    </a:lnTo>
                    <a:lnTo>
                      <a:pt x="131865" y="2265787"/>
                    </a:lnTo>
                    <a:close/>
                    <a:moveTo>
                      <a:pt x="929888" y="0"/>
                    </a:moveTo>
                    <a:cubicBezTo>
                      <a:pt x="1019595" y="0"/>
                      <a:pt x="1124659" y="30463"/>
                      <a:pt x="1166726" y="102575"/>
                    </a:cubicBezTo>
                    <a:cubicBezTo>
                      <a:pt x="1212070" y="48192"/>
                      <a:pt x="1255094" y="19511"/>
                      <a:pt x="1304210" y="14210"/>
                    </a:cubicBezTo>
                    <a:cubicBezTo>
                      <a:pt x="1353326" y="8909"/>
                      <a:pt x="1418945" y="35057"/>
                      <a:pt x="1461423" y="70767"/>
                    </a:cubicBezTo>
                    <a:cubicBezTo>
                      <a:pt x="1500648" y="39845"/>
                      <a:pt x="1550404" y="23049"/>
                      <a:pt x="1604082" y="23049"/>
                    </a:cubicBezTo>
                    <a:cubicBezTo>
                      <a:pt x="1692530" y="23049"/>
                      <a:pt x="1770327" y="68651"/>
                      <a:pt x="1814928" y="137833"/>
                    </a:cubicBezTo>
                    <a:cubicBezTo>
                      <a:pt x="1859765" y="69447"/>
                      <a:pt x="1937139" y="24416"/>
                      <a:pt x="2025031" y="24416"/>
                    </a:cubicBezTo>
                    <a:cubicBezTo>
                      <a:pt x="2135143" y="24416"/>
                      <a:pt x="2228747" y="95092"/>
                      <a:pt x="2261925" y="193913"/>
                    </a:cubicBezTo>
                    <a:cubicBezTo>
                      <a:pt x="2262329" y="193791"/>
                      <a:pt x="2262735" y="193790"/>
                      <a:pt x="2263140" y="193790"/>
                    </a:cubicBezTo>
                    <a:cubicBezTo>
                      <a:pt x="2402209" y="193790"/>
                      <a:pt x="2514947" y="306528"/>
                      <a:pt x="2514947" y="445597"/>
                    </a:cubicBezTo>
                    <a:cubicBezTo>
                      <a:pt x="2514947" y="584666"/>
                      <a:pt x="2402209" y="697404"/>
                      <a:pt x="2263140" y="697404"/>
                    </a:cubicBezTo>
                    <a:cubicBezTo>
                      <a:pt x="2176391" y="697404"/>
                      <a:pt x="2099888" y="653537"/>
                      <a:pt x="2054640" y="586750"/>
                    </a:cubicBezTo>
                    <a:cubicBezTo>
                      <a:pt x="2010395" y="653762"/>
                      <a:pt x="1934062" y="697404"/>
                      <a:pt x="1847535" y="697404"/>
                    </a:cubicBezTo>
                    <a:cubicBezTo>
                      <a:pt x="1789311" y="697404"/>
                      <a:pt x="1735702" y="677642"/>
                      <a:pt x="1693695" y="643630"/>
                    </a:cubicBezTo>
                    <a:cubicBezTo>
                      <a:pt x="1651689" y="677642"/>
                      <a:pt x="1598080" y="697404"/>
                      <a:pt x="1539855" y="697404"/>
                    </a:cubicBezTo>
                    <a:cubicBezTo>
                      <a:pt x="1441551" y="697404"/>
                      <a:pt x="1356403" y="641072"/>
                      <a:pt x="1315888" y="558445"/>
                    </a:cubicBezTo>
                    <a:cubicBezTo>
                      <a:pt x="1272229" y="598661"/>
                      <a:pt x="1206400" y="634839"/>
                      <a:pt x="1149712" y="622576"/>
                    </a:cubicBezTo>
                    <a:cubicBezTo>
                      <a:pt x="1096483" y="611061"/>
                      <a:pt x="1025744" y="572014"/>
                      <a:pt x="984978" y="498638"/>
                    </a:cubicBezTo>
                    <a:cubicBezTo>
                      <a:pt x="959504" y="574665"/>
                      <a:pt x="887516" y="629050"/>
                      <a:pt x="802824" y="629050"/>
                    </a:cubicBezTo>
                    <a:cubicBezTo>
                      <a:pt x="724492" y="629050"/>
                      <a:pt x="657026" y="582526"/>
                      <a:pt x="627413" y="515210"/>
                    </a:cubicBezTo>
                    <a:cubicBezTo>
                      <a:pt x="584988" y="553591"/>
                      <a:pt x="527392" y="574026"/>
                      <a:pt x="479717" y="567162"/>
                    </a:cubicBezTo>
                    <a:cubicBezTo>
                      <a:pt x="439788" y="561414"/>
                      <a:pt x="406466" y="547383"/>
                      <a:pt x="379767" y="527160"/>
                    </a:cubicBezTo>
                    <a:cubicBezTo>
                      <a:pt x="310874" y="498171"/>
                      <a:pt x="262300" y="430445"/>
                      <a:pt x="261518" y="351249"/>
                    </a:cubicBezTo>
                    <a:cubicBezTo>
                      <a:pt x="261425" y="351089"/>
                      <a:pt x="261381" y="350918"/>
                      <a:pt x="261338" y="350746"/>
                    </a:cubicBezTo>
                    <a:cubicBezTo>
                      <a:pt x="228153" y="316942"/>
                      <a:pt x="208360" y="270473"/>
                      <a:pt x="208360" y="219381"/>
                    </a:cubicBezTo>
                    <a:cubicBezTo>
                      <a:pt x="208360" y="112466"/>
                      <a:pt x="295031" y="25795"/>
                      <a:pt x="401946" y="25795"/>
                    </a:cubicBezTo>
                    <a:cubicBezTo>
                      <a:pt x="425158" y="25795"/>
                      <a:pt x="447416" y="29880"/>
                      <a:pt x="467791" y="38056"/>
                    </a:cubicBezTo>
                    <a:cubicBezTo>
                      <a:pt x="585794" y="17893"/>
                      <a:pt x="696162" y="87852"/>
                      <a:pt x="737322" y="124235"/>
                    </a:cubicBezTo>
                    <a:cubicBezTo>
                      <a:pt x="782627" y="68126"/>
                      <a:pt x="852143" y="0"/>
                      <a:pt x="929888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5" name="Rectangle 24">
                <a:extLst>
                  <a:ext uri="{FF2B5EF4-FFF2-40B4-BE49-F238E27FC236}">
                    <a16:creationId xmlns:a16="http://schemas.microsoft.com/office/drawing/2014/main" id="{ECAC6E6F-921E-4909-935D-7BA527066B24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0700000">
                <a:off x="2307865" y="1808900"/>
                <a:ext cx="456968" cy="360000"/>
              </a:xfrm>
              <a:custGeom>
                <a:avLst/>
                <a:gdLst/>
                <a:ahLst/>
                <a:cxnLst/>
                <a:rect l="l" t="t" r="r" b="b"/>
                <a:pathLst>
                  <a:path w="3805825" h="2998234">
                    <a:moveTo>
                      <a:pt x="571963" y="2092124"/>
                    </a:moveTo>
                    <a:lnTo>
                      <a:pt x="465390" y="2092124"/>
                    </a:lnTo>
                    <a:lnTo>
                      <a:pt x="571963" y="2198697"/>
                    </a:lnTo>
                    <a:close/>
                    <a:moveTo>
                      <a:pt x="571962" y="1939097"/>
                    </a:moveTo>
                    <a:lnTo>
                      <a:pt x="465390" y="2045669"/>
                    </a:lnTo>
                    <a:lnTo>
                      <a:pt x="571962" y="2045669"/>
                    </a:lnTo>
                    <a:close/>
                    <a:moveTo>
                      <a:pt x="724990" y="2092124"/>
                    </a:moveTo>
                    <a:lnTo>
                      <a:pt x="618417" y="2092124"/>
                    </a:lnTo>
                    <a:lnTo>
                      <a:pt x="618418" y="2198697"/>
                    </a:lnTo>
                    <a:close/>
                    <a:moveTo>
                      <a:pt x="618418" y="1939104"/>
                    </a:moveTo>
                    <a:lnTo>
                      <a:pt x="618417" y="2045669"/>
                    </a:lnTo>
                    <a:lnTo>
                      <a:pt x="724982" y="2045669"/>
                    </a:lnTo>
                    <a:close/>
                    <a:moveTo>
                      <a:pt x="760612" y="1901643"/>
                    </a:moveTo>
                    <a:lnTo>
                      <a:pt x="654047" y="1901643"/>
                    </a:lnTo>
                    <a:lnTo>
                      <a:pt x="760612" y="2008208"/>
                    </a:lnTo>
                    <a:close/>
                    <a:moveTo>
                      <a:pt x="760612" y="1748616"/>
                    </a:moveTo>
                    <a:lnTo>
                      <a:pt x="654040" y="1855188"/>
                    </a:lnTo>
                    <a:lnTo>
                      <a:pt x="760612" y="1855188"/>
                    </a:lnTo>
                    <a:close/>
                    <a:moveTo>
                      <a:pt x="913640" y="1901643"/>
                    </a:moveTo>
                    <a:lnTo>
                      <a:pt x="807067" y="1901643"/>
                    </a:lnTo>
                    <a:lnTo>
                      <a:pt x="807067" y="2008216"/>
                    </a:lnTo>
                    <a:close/>
                    <a:moveTo>
                      <a:pt x="807067" y="1748615"/>
                    </a:moveTo>
                    <a:lnTo>
                      <a:pt x="807067" y="1855188"/>
                    </a:lnTo>
                    <a:lnTo>
                      <a:pt x="913640" y="1855188"/>
                    </a:lnTo>
                    <a:close/>
                    <a:moveTo>
                      <a:pt x="953368" y="1708887"/>
                    </a:moveTo>
                    <a:lnTo>
                      <a:pt x="846796" y="1708887"/>
                    </a:lnTo>
                    <a:lnTo>
                      <a:pt x="953368" y="1815459"/>
                    </a:lnTo>
                    <a:close/>
                    <a:moveTo>
                      <a:pt x="953368" y="1555860"/>
                    </a:moveTo>
                    <a:lnTo>
                      <a:pt x="846796" y="1662432"/>
                    </a:lnTo>
                    <a:lnTo>
                      <a:pt x="953368" y="1662432"/>
                    </a:lnTo>
                    <a:close/>
                    <a:moveTo>
                      <a:pt x="1106396" y="1708887"/>
                    </a:moveTo>
                    <a:lnTo>
                      <a:pt x="999823" y="1708887"/>
                    </a:lnTo>
                    <a:lnTo>
                      <a:pt x="999823" y="1815460"/>
                    </a:lnTo>
                    <a:close/>
                    <a:moveTo>
                      <a:pt x="999823" y="1555860"/>
                    </a:moveTo>
                    <a:lnTo>
                      <a:pt x="999823" y="1662432"/>
                    </a:lnTo>
                    <a:lnTo>
                      <a:pt x="1106396" y="1662432"/>
                    </a:lnTo>
                    <a:close/>
                    <a:moveTo>
                      <a:pt x="1144754" y="1514764"/>
                    </a:moveTo>
                    <a:lnTo>
                      <a:pt x="1038182" y="1514764"/>
                    </a:lnTo>
                    <a:lnTo>
                      <a:pt x="1144754" y="1621337"/>
                    </a:lnTo>
                    <a:close/>
                    <a:moveTo>
                      <a:pt x="1144754" y="1361737"/>
                    </a:moveTo>
                    <a:lnTo>
                      <a:pt x="1038182" y="1468309"/>
                    </a:lnTo>
                    <a:lnTo>
                      <a:pt x="1144754" y="1468309"/>
                    </a:lnTo>
                    <a:close/>
                    <a:moveTo>
                      <a:pt x="1297782" y="1514764"/>
                    </a:moveTo>
                    <a:lnTo>
                      <a:pt x="1191209" y="1514764"/>
                    </a:lnTo>
                    <a:lnTo>
                      <a:pt x="1191209" y="1621337"/>
                    </a:lnTo>
                    <a:close/>
                    <a:moveTo>
                      <a:pt x="1191209" y="1361737"/>
                    </a:moveTo>
                    <a:lnTo>
                      <a:pt x="1191209" y="1468309"/>
                    </a:lnTo>
                    <a:lnTo>
                      <a:pt x="1297782" y="1468309"/>
                    </a:lnTo>
                    <a:close/>
                    <a:moveTo>
                      <a:pt x="1335838" y="1323681"/>
                    </a:moveTo>
                    <a:lnTo>
                      <a:pt x="1229266" y="1323681"/>
                    </a:lnTo>
                    <a:lnTo>
                      <a:pt x="1335838" y="1430253"/>
                    </a:lnTo>
                    <a:close/>
                    <a:moveTo>
                      <a:pt x="1335838" y="1170654"/>
                    </a:moveTo>
                    <a:lnTo>
                      <a:pt x="1229266" y="1277226"/>
                    </a:lnTo>
                    <a:lnTo>
                      <a:pt x="1335838" y="1277226"/>
                    </a:lnTo>
                    <a:close/>
                    <a:moveTo>
                      <a:pt x="1488865" y="1323681"/>
                    </a:moveTo>
                    <a:lnTo>
                      <a:pt x="1382293" y="1323681"/>
                    </a:lnTo>
                    <a:lnTo>
                      <a:pt x="1382293" y="1430253"/>
                    </a:lnTo>
                    <a:close/>
                    <a:moveTo>
                      <a:pt x="1382293" y="1170653"/>
                    </a:moveTo>
                    <a:lnTo>
                      <a:pt x="1382293" y="1277226"/>
                    </a:lnTo>
                    <a:lnTo>
                      <a:pt x="1488865" y="1277226"/>
                    </a:lnTo>
                    <a:close/>
                    <a:moveTo>
                      <a:pt x="2914702" y="2523007"/>
                    </a:moveTo>
                    <a:cubicBezTo>
                      <a:pt x="2900642" y="2508947"/>
                      <a:pt x="2877845" y="2508947"/>
                      <a:pt x="2863784" y="2523007"/>
                    </a:cubicBezTo>
                    <a:cubicBezTo>
                      <a:pt x="2849724" y="2537067"/>
                      <a:pt x="2849724" y="2559864"/>
                      <a:pt x="2863784" y="2573924"/>
                    </a:cubicBezTo>
                    <a:cubicBezTo>
                      <a:pt x="2877845" y="2587985"/>
                      <a:pt x="2900642" y="2587985"/>
                      <a:pt x="2914702" y="2573924"/>
                    </a:cubicBezTo>
                    <a:cubicBezTo>
                      <a:pt x="2928762" y="2559864"/>
                      <a:pt x="2928762" y="2537067"/>
                      <a:pt x="2914702" y="2523007"/>
                    </a:cubicBezTo>
                    <a:close/>
                    <a:moveTo>
                      <a:pt x="1526922" y="1132597"/>
                    </a:moveTo>
                    <a:lnTo>
                      <a:pt x="1420350" y="1132596"/>
                    </a:lnTo>
                    <a:lnTo>
                      <a:pt x="1526922" y="1239169"/>
                    </a:lnTo>
                    <a:close/>
                    <a:moveTo>
                      <a:pt x="1526922" y="979569"/>
                    </a:moveTo>
                    <a:lnTo>
                      <a:pt x="1420350" y="1086141"/>
                    </a:lnTo>
                    <a:lnTo>
                      <a:pt x="1526922" y="1086142"/>
                    </a:lnTo>
                    <a:close/>
                    <a:moveTo>
                      <a:pt x="1679950" y="1132597"/>
                    </a:moveTo>
                    <a:lnTo>
                      <a:pt x="1573377" y="1132597"/>
                    </a:lnTo>
                    <a:lnTo>
                      <a:pt x="1573377" y="1239169"/>
                    </a:lnTo>
                    <a:close/>
                    <a:moveTo>
                      <a:pt x="1573377" y="979569"/>
                    </a:moveTo>
                    <a:lnTo>
                      <a:pt x="1573377" y="1086142"/>
                    </a:lnTo>
                    <a:lnTo>
                      <a:pt x="1679950" y="1086142"/>
                    </a:lnTo>
                    <a:close/>
                    <a:moveTo>
                      <a:pt x="1718007" y="941512"/>
                    </a:moveTo>
                    <a:lnTo>
                      <a:pt x="1611434" y="941512"/>
                    </a:lnTo>
                    <a:lnTo>
                      <a:pt x="1718007" y="1048085"/>
                    </a:lnTo>
                    <a:close/>
                    <a:moveTo>
                      <a:pt x="1718006" y="788485"/>
                    </a:moveTo>
                    <a:lnTo>
                      <a:pt x="1611434" y="895057"/>
                    </a:lnTo>
                    <a:lnTo>
                      <a:pt x="1718006" y="895057"/>
                    </a:lnTo>
                    <a:close/>
                    <a:moveTo>
                      <a:pt x="1871034" y="941512"/>
                    </a:moveTo>
                    <a:lnTo>
                      <a:pt x="1764461" y="941512"/>
                    </a:lnTo>
                    <a:lnTo>
                      <a:pt x="1764462" y="1048085"/>
                    </a:lnTo>
                    <a:close/>
                    <a:moveTo>
                      <a:pt x="1764461" y="788485"/>
                    </a:moveTo>
                    <a:lnTo>
                      <a:pt x="1764462" y="895057"/>
                    </a:lnTo>
                    <a:lnTo>
                      <a:pt x="1871034" y="895057"/>
                    </a:lnTo>
                    <a:close/>
                    <a:moveTo>
                      <a:pt x="3382381" y="1946466"/>
                    </a:moveTo>
                    <a:lnTo>
                      <a:pt x="2893361" y="2435486"/>
                    </a:lnTo>
                    <a:lnTo>
                      <a:pt x="2933988" y="2428503"/>
                    </a:lnTo>
                    <a:lnTo>
                      <a:pt x="3009207" y="2503722"/>
                    </a:lnTo>
                    <a:lnTo>
                      <a:pt x="3003173" y="2538827"/>
                    </a:lnTo>
                    <a:lnTo>
                      <a:pt x="3488958" y="2053042"/>
                    </a:lnTo>
                    <a:lnTo>
                      <a:pt x="3388629" y="1952714"/>
                    </a:lnTo>
                    <a:close/>
                    <a:moveTo>
                      <a:pt x="2405874" y="794872"/>
                    </a:moveTo>
                    <a:lnTo>
                      <a:pt x="2299301" y="794872"/>
                    </a:lnTo>
                    <a:lnTo>
                      <a:pt x="2405874" y="901444"/>
                    </a:lnTo>
                    <a:close/>
                    <a:moveTo>
                      <a:pt x="2789111" y="1176277"/>
                    </a:moveTo>
                    <a:lnTo>
                      <a:pt x="2682538" y="1176278"/>
                    </a:lnTo>
                    <a:lnTo>
                      <a:pt x="2789111" y="1282850"/>
                    </a:lnTo>
                    <a:close/>
                    <a:moveTo>
                      <a:pt x="2596355" y="983521"/>
                    </a:moveTo>
                    <a:lnTo>
                      <a:pt x="2489782" y="983522"/>
                    </a:lnTo>
                    <a:lnTo>
                      <a:pt x="2596355" y="1090094"/>
                    </a:lnTo>
                    <a:close/>
                    <a:moveTo>
                      <a:pt x="3174317" y="1558747"/>
                    </a:moveTo>
                    <a:lnTo>
                      <a:pt x="3067745" y="1558747"/>
                    </a:lnTo>
                    <a:lnTo>
                      <a:pt x="3174317" y="1665320"/>
                    </a:lnTo>
                    <a:close/>
                    <a:moveTo>
                      <a:pt x="2983234" y="1367664"/>
                    </a:moveTo>
                    <a:lnTo>
                      <a:pt x="2876661" y="1367664"/>
                    </a:lnTo>
                    <a:lnTo>
                      <a:pt x="2983234" y="1474236"/>
                    </a:lnTo>
                    <a:close/>
                    <a:moveTo>
                      <a:pt x="3556486" y="1940915"/>
                    </a:moveTo>
                    <a:lnTo>
                      <a:pt x="3449914" y="1940915"/>
                    </a:lnTo>
                    <a:lnTo>
                      <a:pt x="3556487" y="2047488"/>
                    </a:lnTo>
                    <a:close/>
                    <a:moveTo>
                      <a:pt x="3365402" y="1749831"/>
                    </a:moveTo>
                    <a:lnTo>
                      <a:pt x="3258830" y="1749831"/>
                    </a:lnTo>
                    <a:lnTo>
                      <a:pt x="3365402" y="1856404"/>
                    </a:lnTo>
                    <a:close/>
                    <a:moveTo>
                      <a:pt x="3761426" y="2144804"/>
                    </a:moveTo>
                    <a:lnTo>
                      <a:pt x="3654853" y="2144804"/>
                    </a:lnTo>
                    <a:lnTo>
                      <a:pt x="3761426" y="2251377"/>
                    </a:lnTo>
                    <a:close/>
                    <a:moveTo>
                      <a:pt x="2405874" y="657532"/>
                    </a:moveTo>
                    <a:lnTo>
                      <a:pt x="2314989" y="748417"/>
                    </a:lnTo>
                    <a:lnTo>
                      <a:pt x="2405874" y="748417"/>
                    </a:lnTo>
                    <a:close/>
                    <a:moveTo>
                      <a:pt x="2558894" y="794872"/>
                    </a:moveTo>
                    <a:lnTo>
                      <a:pt x="2452329" y="794872"/>
                    </a:lnTo>
                    <a:lnTo>
                      <a:pt x="2452329" y="901437"/>
                    </a:lnTo>
                    <a:close/>
                    <a:moveTo>
                      <a:pt x="2596355" y="830501"/>
                    </a:moveTo>
                    <a:lnTo>
                      <a:pt x="2489790" y="937067"/>
                    </a:lnTo>
                    <a:lnTo>
                      <a:pt x="2596355" y="937067"/>
                    </a:lnTo>
                    <a:close/>
                    <a:moveTo>
                      <a:pt x="2942138" y="1176278"/>
                    </a:moveTo>
                    <a:lnTo>
                      <a:pt x="2835566" y="1176277"/>
                    </a:lnTo>
                    <a:lnTo>
                      <a:pt x="2835566" y="1282850"/>
                    </a:lnTo>
                    <a:close/>
                    <a:moveTo>
                      <a:pt x="2789111" y="1023250"/>
                    </a:moveTo>
                    <a:lnTo>
                      <a:pt x="2682538" y="1129823"/>
                    </a:lnTo>
                    <a:lnTo>
                      <a:pt x="2789111" y="1129823"/>
                    </a:lnTo>
                    <a:close/>
                    <a:moveTo>
                      <a:pt x="2749382" y="983521"/>
                    </a:moveTo>
                    <a:lnTo>
                      <a:pt x="2642810" y="983522"/>
                    </a:lnTo>
                    <a:lnTo>
                      <a:pt x="2642810" y="1090094"/>
                    </a:lnTo>
                    <a:close/>
                    <a:moveTo>
                      <a:pt x="3327345" y="1558747"/>
                    </a:moveTo>
                    <a:lnTo>
                      <a:pt x="3220772" y="1558747"/>
                    </a:lnTo>
                    <a:lnTo>
                      <a:pt x="3220772" y="1665320"/>
                    </a:lnTo>
                    <a:close/>
                    <a:moveTo>
                      <a:pt x="3174317" y="1405720"/>
                    </a:moveTo>
                    <a:lnTo>
                      <a:pt x="3067745" y="1512292"/>
                    </a:lnTo>
                    <a:lnTo>
                      <a:pt x="3174317" y="1512292"/>
                    </a:lnTo>
                    <a:close/>
                    <a:moveTo>
                      <a:pt x="3136261" y="1367664"/>
                    </a:moveTo>
                    <a:lnTo>
                      <a:pt x="3029688" y="1367664"/>
                    </a:lnTo>
                    <a:lnTo>
                      <a:pt x="3029689" y="1474236"/>
                    </a:lnTo>
                    <a:close/>
                    <a:moveTo>
                      <a:pt x="2983234" y="1214636"/>
                    </a:moveTo>
                    <a:lnTo>
                      <a:pt x="2876661" y="1321209"/>
                    </a:lnTo>
                    <a:lnTo>
                      <a:pt x="2983234" y="1321209"/>
                    </a:lnTo>
                    <a:close/>
                    <a:moveTo>
                      <a:pt x="3709514" y="1940915"/>
                    </a:moveTo>
                    <a:lnTo>
                      <a:pt x="3602941" y="1940915"/>
                    </a:lnTo>
                    <a:lnTo>
                      <a:pt x="3602942" y="2047488"/>
                    </a:lnTo>
                    <a:close/>
                    <a:moveTo>
                      <a:pt x="3556487" y="1787888"/>
                    </a:moveTo>
                    <a:lnTo>
                      <a:pt x="3449914" y="1894460"/>
                    </a:lnTo>
                    <a:lnTo>
                      <a:pt x="3556486" y="1894460"/>
                    </a:lnTo>
                    <a:close/>
                    <a:moveTo>
                      <a:pt x="3518430" y="1749831"/>
                    </a:moveTo>
                    <a:lnTo>
                      <a:pt x="3411857" y="1749831"/>
                    </a:lnTo>
                    <a:lnTo>
                      <a:pt x="3411857" y="1856403"/>
                    </a:lnTo>
                    <a:close/>
                    <a:moveTo>
                      <a:pt x="3365402" y="1596803"/>
                    </a:moveTo>
                    <a:lnTo>
                      <a:pt x="3258830" y="1703376"/>
                    </a:lnTo>
                    <a:lnTo>
                      <a:pt x="3365402" y="1703376"/>
                    </a:lnTo>
                    <a:close/>
                    <a:moveTo>
                      <a:pt x="3761426" y="1991777"/>
                    </a:moveTo>
                    <a:lnTo>
                      <a:pt x="3654853" y="2098349"/>
                    </a:lnTo>
                    <a:lnTo>
                      <a:pt x="3761426" y="2098349"/>
                    </a:lnTo>
                    <a:close/>
                    <a:moveTo>
                      <a:pt x="2452329" y="641845"/>
                    </a:moveTo>
                    <a:lnTo>
                      <a:pt x="2452329" y="748417"/>
                    </a:lnTo>
                    <a:lnTo>
                      <a:pt x="2558901" y="748417"/>
                    </a:lnTo>
                    <a:close/>
                    <a:moveTo>
                      <a:pt x="2835566" y="1023250"/>
                    </a:moveTo>
                    <a:lnTo>
                      <a:pt x="2835566" y="1129822"/>
                    </a:lnTo>
                    <a:lnTo>
                      <a:pt x="2942138" y="1129822"/>
                    </a:lnTo>
                    <a:close/>
                    <a:moveTo>
                      <a:pt x="2642810" y="830494"/>
                    </a:moveTo>
                    <a:lnTo>
                      <a:pt x="2642810" y="937066"/>
                    </a:lnTo>
                    <a:lnTo>
                      <a:pt x="2749382" y="937066"/>
                    </a:lnTo>
                    <a:close/>
                    <a:moveTo>
                      <a:pt x="3220772" y="1405720"/>
                    </a:moveTo>
                    <a:lnTo>
                      <a:pt x="3220772" y="1512292"/>
                    </a:lnTo>
                    <a:lnTo>
                      <a:pt x="3327344" y="1512292"/>
                    </a:lnTo>
                    <a:close/>
                    <a:moveTo>
                      <a:pt x="3029688" y="1214636"/>
                    </a:moveTo>
                    <a:lnTo>
                      <a:pt x="3029688" y="1321209"/>
                    </a:lnTo>
                    <a:lnTo>
                      <a:pt x="3136261" y="1321209"/>
                    </a:lnTo>
                    <a:close/>
                    <a:moveTo>
                      <a:pt x="3602941" y="1787888"/>
                    </a:moveTo>
                    <a:lnTo>
                      <a:pt x="3602941" y="1894460"/>
                    </a:lnTo>
                    <a:lnTo>
                      <a:pt x="3709514" y="1894460"/>
                    </a:lnTo>
                    <a:close/>
                    <a:moveTo>
                      <a:pt x="3411857" y="1596803"/>
                    </a:moveTo>
                    <a:lnTo>
                      <a:pt x="3411857" y="1703376"/>
                    </a:lnTo>
                    <a:lnTo>
                      <a:pt x="3518429" y="1703376"/>
                    </a:lnTo>
                    <a:close/>
                    <a:moveTo>
                      <a:pt x="2353083" y="150965"/>
                    </a:moveTo>
                    <a:lnTo>
                      <a:pt x="2025288" y="132265"/>
                    </a:lnTo>
                    <a:lnTo>
                      <a:pt x="2071608" y="178585"/>
                    </a:lnTo>
                    <a:lnTo>
                      <a:pt x="2093619" y="156574"/>
                    </a:lnTo>
                    <a:lnTo>
                      <a:pt x="2220546" y="283501"/>
                    </a:lnTo>
                    <a:close/>
                    <a:moveTo>
                      <a:pt x="2523312" y="286240"/>
                    </a:moveTo>
                    <a:lnTo>
                      <a:pt x="2373298" y="436253"/>
                    </a:lnTo>
                    <a:lnTo>
                      <a:pt x="2500225" y="563180"/>
                    </a:lnTo>
                    <a:lnTo>
                      <a:pt x="2473487" y="589919"/>
                    </a:lnTo>
                    <a:lnTo>
                      <a:pt x="2618667" y="735099"/>
                    </a:lnTo>
                    <a:lnTo>
                      <a:pt x="2619582" y="734183"/>
                    </a:lnTo>
                    <a:lnTo>
                      <a:pt x="2812338" y="926939"/>
                    </a:lnTo>
                    <a:lnTo>
                      <a:pt x="2845693" y="960294"/>
                    </a:lnTo>
                    <a:lnTo>
                      <a:pt x="3005093" y="1119693"/>
                    </a:lnTo>
                    <a:lnTo>
                      <a:pt x="3006461" y="1118325"/>
                    </a:lnTo>
                    <a:lnTo>
                      <a:pt x="3197545" y="1309409"/>
                    </a:lnTo>
                    <a:lnTo>
                      <a:pt x="3232572" y="1344436"/>
                    </a:lnTo>
                    <a:lnTo>
                      <a:pt x="3246403" y="1358267"/>
                    </a:lnTo>
                    <a:close/>
                    <a:moveTo>
                      <a:pt x="2523816" y="30335"/>
                    </a:moveTo>
                    <a:lnTo>
                      <a:pt x="2626629" y="133149"/>
                    </a:lnTo>
                    <a:lnTo>
                      <a:pt x="2552082" y="207696"/>
                    </a:lnTo>
                    <a:lnTo>
                      <a:pt x="2576968" y="232583"/>
                    </a:lnTo>
                    <a:lnTo>
                      <a:pt x="2575182" y="234369"/>
                    </a:lnTo>
                    <a:lnTo>
                      <a:pt x="3513251" y="1625113"/>
                    </a:lnTo>
                    <a:lnTo>
                      <a:pt x="3579714" y="1691577"/>
                    </a:lnTo>
                    <a:lnTo>
                      <a:pt x="3614741" y="1726603"/>
                    </a:lnTo>
                    <a:lnTo>
                      <a:pt x="3784128" y="1895991"/>
                    </a:lnTo>
                    <a:lnTo>
                      <a:pt x="3784653" y="1895466"/>
                    </a:lnTo>
                    <a:lnTo>
                      <a:pt x="3802957" y="1913770"/>
                    </a:lnTo>
                    <a:lnTo>
                      <a:pt x="3802957" y="1914820"/>
                    </a:lnTo>
                    <a:lnTo>
                      <a:pt x="3805825" y="1917687"/>
                    </a:lnTo>
                    <a:lnTo>
                      <a:pt x="3802957" y="1920555"/>
                    </a:lnTo>
                    <a:lnTo>
                      <a:pt x="3802957" y="2329384"/>
                    </a:lnTo>
                    <a:lnTo>
                      <a:pt x="3784653" y="2347688"/>
                    </a:lnTo>
                    <a:lnTo>
                      <a:pt x="3580239" y="2143274"/>
                    </a:lnTo>
                    <a:lnTo>
                      <a:pt x="3579714" y="2143798"/>
                    </a:lnTo>
                    <a:lnTo>
                      <a:pt x="3514414" y="2078498"/>
                    </a:lnTo>
                    <a:lnTo>
                      <a:pt x="2992605" y="2600306"/>
                    </a:lnTo>
                    <a:lnTo>
                      <a:pt x="2990741" y="2611151"/>
                    </a:lnTo>
                    <a:lnTo>
                      <a:pt x="2771416" y="2767764"/>
                    </a:lnTo>
                    <a:lnTo>
                      <a:pt x="2746140" y="2742487"/>
                    </a:lnTo>
                    <a:lnTo>
                      <a:pt x="2670170" y="2818456"/>
                    </a:lnTo>
                    <a:lnTo>
                      <a:pt x="2651401" y="2799687"/>
                    </a:lnTo>
                    <a:cubicBezTo>
                      <a:pt x="2625528" y="2785735"/>
                      <a:pt x="2592950" y="2788926"/>
                      <a:pt x="2569612" y="2809139"/>
                    </a:cubicBezTo>
                    <a:cubicBezTo>
                      <a:pt x="2540180" y="2834630"/>
                      <a:pt x="2535445" y="2878528"/>
                      <a:pt x="2558763" y="2909709"/>
                    </a:cubicBezTo>
                    <a:cubicBezTo>
                      <a:pt x="2580225" y="2939886"/>
                      <a:pt x="2602221" y="2944074"/>
                      <a:pt x="2698387" y="2956528"/>
                    </a:cubicBezTo>
                    <a:cubicBezTo>
                      <a:pt x="2612716" y="3019512"/>
                      <a:pt x="2549084" y="3004923"/>
                      <a:pt x="2499317" y="2954166"/>
                    </a:cubicBezTo>
                    <a:cubicBezTo>
                      <a:pt x="2449549" y="2903408"/>
                      <a:pt x="2462151" y="2804007"/>
                      <a:pt x="2521014" y="2753027"/>
                    </a:cubicBezTo>
                    <a:cubicBezTo>
                      <a:pt x="2561003" y="2718393"/>
                      <a:pt x="2614554" y="2708748"/>
                      <a:pt x="2661444" y="2725347"/>
                    </a:cubicBezTo>
                    <a:lnTo>
                      <a:pt x="2695222" y="2691569"/>
                    </a:lnTo>
                    <a:lnTo>
                      <a:pt x="2669947" y="2666294"/>
                    </a:lnTo>
                    <a:lnTo>
                      <a:pt x="2810390" y="2469612"/>
                    </a:lnTo>
                    <a:lnTo>
                      <a:pt x="2809356" y="2468579"/>
                    </a:lnTo>
                    <a:lnTo>
                      <a:pt x="2815551" y="2462385"/>
                    </a:lnTo>
                    <a:lnTo>
                      <a:pt x="2826559" y="2446968"/>
                    </a:lnTo>
                    <a:lnTo>
                      <a:pt x="2831882" y="2446053"/>
                    </a:lnTo>
                    <a:lnTo>
                      <a:pt x="3356925" y="1921010"/>
                    </a:lnTo>
                    <a:lnTo>
                      <a:pt x="3353603" y="1917688"/>
                    </a:lnTo>
                    <a:lnTo>
                      <a:pt x="3197545" y="1761630"/>
                    </a:lnTo>
                    <a:lnTo>
                      <a:pt x="3197544" y="1761631"/>
                    </a:lnTo>
                    <a:lnTo>
                      <a:pt x="3006461" y="1570547"/>
                    </a:lnTo>
                    <a:lnTo>
                      <a:pt x="2971434" y="1535520"/>
                    </a:lnTo>
                    <a:lnTo>
                      <a:pt x="2813706" y="1377793"/>
                    </a:lnTo>
                    <a:lnTo>
                      <a:pt x="2812338" y="1379161"/>
                    </a:lnTo>
                    <a:lnTo>
                      <a:pt x="2619582" y="1186405"/>
                    </a:lnTo>
                    <a:lnTo>
                      <a:pt x="2586227" y="1153050"/>
                    </a:lnTo>
                    <a:lnTo>
                      <a:pt x="2430017" y="996839"/>
                    </a:lnTo>
                    <a:lnTo>
                      <a:pt x="2429101" y="997755"/>
                    </a:lnTo>
                    <a:lnTo>
                      <a:pt x="2247376" y="816030"/>
                    </a:lnTo>
                    <a:lnTo>
                      <a:pt x="2194721" y="868684"/>
                    </a:lnTo>
                    <a:lnTo>
                      <a:pt x="2169629" y="843592"/>
                    </a:lnTo>
                    <a:lnTo>
                      <a:pt x="2012511" y="1000710"/>
                    </a:lnTo>
                    <a:lnTo>
                      <a:pt x="1948715" y="936915"/>
                    </a:lnTo>
                    <a:lnTo>
                      <a:pt x="1776261" y="1109369"/>
                    </a:lnTo>
                    <a:lnTo>
                      <a:pt x="1741234" y="1144396"/>
                    </a:lnTo>
                    <a:lnTo>
                      <a:pt x="1585176" y="1300453"/>
                    </a:lnTo>
                    <a:lnTo>
                      <a:pt x="1550150" y="1335480"/>
                    </a:lnTo>
                    <a:lnTo>
                      <a:pt x="1394093" y="1491537"/>
                    </a:lnTo>
                    <a:lnTo>
                      <a:pt x="1359065" y="1526564"/>
                    </a:lnTo>
                    <a:lnTo>
                      <a:pt x="1201338" y="1684291"/>
                    </a:lnTo>
                    <a:lnTo>
                      <a:pt x="1202706" y="1685660"/>
                    </a:lnTo>
                    <a:lnTo>
                      <a:pt x="1009951" y="1878416"/>
                    </a:lnTo>
                    <a:lnTo>
                      <a:pt x="976596" y="1911771"/>
                    </a:lnTo>
                    <a:lnTo>
                      <a:pt x="820385" y="2067981"/>
                    </a:lnTo>
                    <a:lnTo>
                      <a:pt x="821301" y="2068897"/>
                    </a:lnTo>
                    <a:lnTo>
                      <a:pt x="612116" y="2278081"/>
                    </a:lnTo>
                    <a:lnTo>
                      <a:pt x="673628" y="2339593"/>
                    </a:lnTo>
                    <a:lnTo>
                      <a:pt x="567426" y="2445795"/>
                    </a:lnTo>
                    <a:lnTo>
                      <a:pt x="672230" y="2550598"/>
                    </a:lnTo>
                    <a:lnTo>
                      <a:pt x="566028" y="2656800"/>
                    </a:lnTo>
                    <a:lnTo>
                      <a:pt x="0" y="2090772"/>
                    </a:lnTo>
                    <a:lnTo>
                      <a:pt x="106202" y="1984570"/>
                    </a:lnTo>
                    <a:lnTo>
                      <a:pt x="211005" y="2089373"/>
                    </a:lnTo>
                    <a:lnTo>
                      <a:pt x="317206" y="1983171"/>
                    </a:lnTo>
                    <a:lnTo>
                      <a:pt x="386005" y="2051970"/>
                    </a:lnTo>
                    <a:lnTo>
                      <a:pt x="558644" y="1879331"/>
                    </a:lnTo>
                    <a:lnTo>
                      <a:pt x="557729" y="1878415"/>
                    </a:lnTo>
                    <a:lnTo>
                      <a:pt x="750485" y="1685660"/>
                    </a:lnTo>
                    <a:lnTo>
                      <a:pt x="783839" y="1652305"/>
                    </a:lnTo>
                    <a:lnTo>
                      <a:pt x="943239" y="1492905"/>
                    </a:lnTo>
                    <a:lnTo>
                      <a:pt x="941871" y="1491537"/>
                    </a:lnTo>
                    <a:lnTo>
                      <a:pt x="1132954" y="1300453"/>
                    </a:lnTo>
                    <a:lnTo>
                      <a:pt x="1167982" y="1265426"/>
                    </a:lnTo>
                    <a:lnTo>
                      <a:pt x="1324039" y="1109369"/>
                    </a:lnTo>
                    <a:lnTo>
                      <a:pt x="1359065" y="1074342"/>
                    </a:lnTo>
                    <a:lnTo>
                      <a:pt x="1515123" y="918285"/>
                    </a:lnTo>
                    <a:lnTo>
                      <a:pt x="1550150" y="883258"/>
                    </a:lnTo>
                    <a:lnTo>
                      <a:pt x="1722604" y="710804"/>
                    </a:lnTo>
                    <a:lnTo>
                      <a:pt x="1656089" y="644289"/>
                    </a:lnTo>
                    <a:lnTo>
                      <a:pt x="1813208" y="487170"/>
                    </a:lnTo>
                    <a:lnTo>
                      <a:pt x="1788115" y="462078"/>
                    </a:lnTo>
                    <a:lnTo>
                      <a:pt x="1817021" y="433172"/>
                    </a:lnTo>
                    <a:lnTo>
                      <a:pt x="1638436" y="254587"/>
                    </a:lnTo>
                    <a:lnTo>
                      <a:pt x="1893022" y="0"/>
                    </a:lnTo>
                    <a:lnTo>
                      <a:pt x="1948799" y="55777"/>
                    </a:lnTo>
                    <a:lnTo>
                      <a:pt x="2421315" y="82732"/>
                    </a:lnTo>
                    <a:lnTo>
                      <a:pt x="2424216" y="79831"/>
                    </a:lnTo>
                    <a:lnTo>
                      <a:pt x="2449269" y="104883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6" name="Rectangle 41">
                <a:extLst>
                  <a:ext uri="{FF2B5EF4-FFF2-40B4-BE49-F238E27FC236}">
                    <a16:creationId xmlns:a16="http://schemas.microsoft.com/office/drawing/2014/main" id="{EB91A285-202B-4F84-BB4C-3E98985E2B10}"/>
                  </a:ext>
                </a:extLst>
              </p:cNvPr>
              <p:cNvSpPr>
                <a:spLocks/>
              </p:cNvSpPr>
              <p:nvPr/>
            </p:nvSpPr>
            <p:spPr>
              <a:xfrm rot="19192674">
                <a:off x="926950" y="2109352"/>
                <a:ext cx="360000" cy="360000"/>
              </a:xfrm>
              <a:custGeom>
                <a:avLst/>
                <a:gdLst/>
                <a:ahLst/>
                <a:cxnLst/>
                <a:rect l="l" t="t" r="r" b="b"/>
                <a:pathLst>
                  <a:path w="3888423" h="3970014">
                    <a:moveTo>
                      <a:pt x="1259577" y="2471243"/>
                    </a:moveTo>
                    <a:cubicBezTo>
                      <a:pt x="1293292" y="2471243"/>
                      <a:pt x="1320623" y="2543205"/>
                      <a:pt x="1320623" y="2631975"/>
                    </a:cubicBezTo>
                    <a:cubicBezTo>
                      <a:pt x="1320623" y="2720745"/>
                      <a:pt x="1293292" y="2792707"/>
                      <a:pt x="1259577" y="2792707"/>
                    </a:cubicBezTo>
                    <a:cubicBezTo>
                      <a:pt x="1225862" y="2792707"/>
                      <a:pt x="1198531" y="2720745"/>
                      <a:pt x="1198531" y="2631975"/>
                    </a:cubicBezTo>
                    <a:cubicBezTo>
                      <a:pt x="1198531" y="2543205"/>
                      <a:pt x="1225862" y="2471243"/>
                      <a:pt x="1259577" y="2471243"/>
                    </a:cubicBezTo>
                    <a:close/>
                    <a:moveTo>
                      <a:pt x="1710471" y="2470362"/>
                    </a:moveTo>
                    <a:cubicBezTo>
                      <a:pt x="1741030" y="2470028"/>
                      <a:pt x="1768823" y="2488083"/>
                      <a:pt x="1781169" y="2516203"/>
                    </a:cubicBezTo>
                    <a:cubicBezTo>
                      <a:pt x="1793845" y="2545068"/>
                      <a:pt x="1787700" y="2578742"/>
                      <a:pt x="1765642" y="2601268"/>
                    </a:cubicBezTo>
                    <a:cubicBezTo>
                      <a:pt x="1750827" y="2616399"/>
                      <a:pt x="1730831" y="2624459"/>
                      <a:pt x="1710472" y="2623745"/>
                    </a:cubicBezTo>
                    <a:close/>
                    <a:moveTo>
                      <a:pt x="2456093" y="2374056"/>
                    </a:moveTo>
                    <a:lnTo>
                      <a:pt x="2456093" y="2889893"/>
                    </a:lnTo>
                    <a:lnTo>
                      <a:pt x="2566690" y="2889893"/>
                    </a:lnTo>
                    <a:lnTo>
                      <a:pt x="2566690" y="2706284"/>
                    </a:lnTo>
                    <a:lnTo>
                      <a:pt x="2632197" y="2884955"/>
                    </a:lnTo>
                    <a:lnTo>
                      <a:pt x="2635843" y="2883618"/>
                    </a:lnTo>
                    <a:lnTo>
                      <a:pt x="2635843" y="2889893"/>
                    </a:lnTo>
                    <a:lnTo>
                      <a:pt x="2746439" y="2889893"/>
                    </a:lnTo>
                    <a:lnTo>
                      <a:pt x="2746439" y="2374056"/>
                    </a:lnTo>
                    <a:lnTo>
                      <a:pt x="2635843" y="2374056"/>
                    </a:lnTo>
                    <a:lnTo>
                      <a:pt x="2635843" y="2573614"/>
                    </a:lnTo>
                    <a:lnTo>
                      <a:pt x="2566690" y="2385000"/>
                    </a:lnTo>
                    <a:lnTo>
                      <a:pt x="2566690" y="2374056"/>
                    </a:lnTo>
                    <a:close/>
                    <a:moveTo>
                      <a:pt x="2032426" y="2374056"/>
                    </a:moveTo>
                    <a:lnTo>
                      <a:pt x="2032426" y="2889895"/>
                    </a:lnTo>
                    <a:lnTo>
                      <a:pt x="2115405" y="2889895"/>
                    </a:lnTo>
                    <a:lnTo>
                      <a:pt x="2143023" y="2889895"/>
                    </a:lnTo>
                    <a:lnTo>
                      <a:pt x="2308949" y="2889895"/>
                    </a:lnTo>
                    <a:lnTo>
                      <a:pt x="2308949" y="2779299"/>
                    </a:lnTo>
                    <a:lnTo>
                      <a:pt x="2143023" y="2779299"/>
                    </a:lnTo>
                    <a:lnTo>
                      <a:pt x="2143023" y="2686401"/>
                    </a:lnTo>
                    <a:lnTo>
                      <a:pt x="2308949" y="2686401"/>
                    </a:lnTo>
                    <a:lnTo>
                      <a:pt x="2308949" y="2575804"/>
                    </a:lnTo>
                    <a:lnTo>
                      <a:pt x="2143023" y="2575804"/>
                    </a:lnTo>
                    <a:lnTo>
                      <a:pt x="2143023" y="2484653"/>
                    </a:lnTo>
                    <a:lnTo>
                      <a:pt x="2308949" y="2484653"/>
                    </a:lnTo>
                    <a:lnTo>
                      <a:pt x="2308949" y="2374056"/>
                    </a:lnTo>
                    <a:lnTo>
                      <a:pt x="2143023" y="2374056"/>
                    </a:lnTo>
                    <a:lnTo>
                      <a:pt x="2115405" y="2374056"/>
                    </a:lnTo>
                    <a:close/>
                    <a:moveTo>
                      <a:pt x="1259577" y="2374056"/>
                    </a:moveTo>
                    <a:cubicBezTo>
                      <a:pt x="1172187" y="2374056"/>
                      <a:pt x="1101344" y="2489530"/>
                      <a:pt x="1101344" y="2631975"/>
                    </a:cubicBezTo>
                    <a:cubicBezTo>
                      <a:pt x="1101344" y="2774420"/>
                      <a:pt x="1172187" y="2889894"/>
                      <a:pt x="1259577" y="2889894"/>
                    </a:cubicBezTo>
                    <a:cubicBezTo>
                      <a:pt x="1346967" y="2889894"/>
                      <a:pt x="1417810" y="2774420"/>
                      <a:pt x="1417810" y="2631975"/>
                    </a:cubicBezTo>
                    <a:cubicBezTo>
                      <a:pt x="1417810" y="2489530"/>
                      <a:pt x="1346967" y="2374056"/>
                      <a:pt x="1259577" y="2374056"/>
                    </a:cubicBezTo>
                    <a:close/>
                    <a:moveTo>
                      <a:pt x="1599876" y="2366688"/>
                    </a:moveTo>
                    <a:lnTo>
                      <a:pt x="1599875" y="2882524"/>
                    </a:lnTo>
                    <a:lnTo>
                      <a:pt x="1710472" y="2882525"/>
                    </a:lnTo>
                    <a:lnTo>
                      <a:pt x="1710472" y="2723975"/>
                    </a:lnTo>
                    <a:cubicBezTo>
                      <a:pt x="1757507" y="2725624"/>
                      <a:pt x="1803701" y="2707003"/>
                      <a:pt x="1837929" y="2672047"/>
                    </a:cubicBezTo>
                    <a:cubicBezTo>
                      <a:pt x="1888884" y="2620006"/>
                      <a:pt x="1903084" y="2542214"/>
                      <a:pt x="1873801" y="2475527"/>
                    </a:cubicBezTo>
                    <a:cubicBezTo>
                      <a:pt x="1845275" y="2410565"/>
                      <a:pt x="1781067" y="2368851"/>
                      <a:pt x="1710472" y="2369624"/>
                    </a:cubicBezTo>
                    <a:lnTo>
                      <a:pt x="1710471" y="2366688"/>
                    </a:lnTo>
                    <a:close/>
                    <a:moveTo>
                      <a:pt x="920754" y="2169815"/>
                    </a:moveTo>
                    <a:lnTo>
                      <a:pt x="3008986" y="2169815"/>
                    </a:lnTo>
                    <a:lnTo>
                      <a:pt x="3008986" y="3105919"/>
                    </a:lnTo>
                    <a:lnTo>
                      <a:pt x="920754" y="3105919"/>
                    </a:lnTo>
                    <a:close/>
                    <a:moveTo>
                      <a:pt x="632722" y="1985007"/>
                    </a:moveTo>
                    <a:lnTo>
                      <a:pt x="632722" y="3321943"/>
                    </a:lnTo>
                    <a:lnTo>
                      <a:pt x="3297018" y="3321943"/>
                    </a:lnTo>
                    <a:lnTo>
                      <a:pt x="3297018" y="1985007"/>
                    </a:lnTo>
                    <a:close/>
                    <a:moveTo>
                      <a:pt x="2657019" y="761679"/>
                    </a:moveTo>
                    <a:lnTo>
                      <a:pt x="2760733" y="1606387"/>
                    </a:lnTo>
                    <a:lnTo>
                      <a:pt x="2761762" y="1614761"/>
                    </a:lnTo>
                    <a:lnTo>
                      <a:pt x="2762330" y="1614691"/>
                    </a:lnTo>
                    <a:cubicBezTo>
                      <a:pt x="2780335" y="1740615"/>
                      <a:pt x="2862522" y="1833408"/>
                      <a:pt x="2948897" y="1824230"/>
                    </a:cubicBezTo>
                    <a:cubicBezTo>
                      <a:pt x="3036464" y="1814924"/>
                      <a:pt x="3095979" y="1704243"/>
                      <a:pt x="3083047" y="1575312"/>
                    </a:cubicBezTo>
                    <a:lnTo>
                      <a:pt x="3083347" y="1575275"/>
                    </a:lnTo>
                    <a:lnTo>
                      <a:pt x="2983448" y="761679"/>
                    </a:lnTo>
                    <a:close/>
                    <a:moveTo>
                      <a:pt x="2205921" y="761679"/>
                    </a:moveTo>
                    <a:lnTo>
                      <a:pt x="2264137" y="1594263"/>
                    </a:lnTo>
                    <a:cubicBezTo>
                      <a:pt x="2264333" y="1597068"/>
                      <a:pt x="2264530" y="1599874"/>
                      <a:pt x="2264726" y="1602679"/>
                    </a:cubicBezTo>
                    <a:lnTo>
                      <a:pt x="2265297" y="1602640"/>
                    </a:lnTo>
                    <a:cubicBezTo>
                      <a:pt x="2276686" y="1729333"/>
                      <a:pt x="2353905" y="1826300"/>
                      <a:pt x="2440641" y="1821655"/>
                    </a:cubicBezTo>
                    <a:cubicBezTo>
                      <a:pt x="2528577" y="1816945"/>
                      <a:pt x="2593802" y="1709530"/>
                      <a:pt x="2587636" y="1580099"/>
                    </a:cubicBezTo>
                    <a:lnTo>
                      <a:pt x="2587937" y="1580078"/>
                    </a:lnTo>
                    <a:lnTo>
                      <a:pt x="2530706" y="761679"/>
                    </a:lnTo>
                    <a:close/>
                    <a:moveTo>
                      <a:pt x="1761700" y="761679"/>
                    </a:moveTo>
                    <a:cubicBezTo>
                      <a:pt x="1761699" y="1032443"/>
                      <a:pt x="1761699" y="1303208"/>
                      <a:pt x="1761698" y="1573972"/>
                    </a:cubicBezTo>
                    <a:lnTo>
                      <a:pt x="1761698" y="1582410"/>
                    </a:lnTo>
                    <a:lnTo>
                      <a:pt x="1762270" y="1582410"/>
                    </a:lnTo>
                    <a:cubicBezTo>
                      <a:pt x="1764795" y="1709590"/>
                      <a:pt x="1835062" y="1811707"/>
                      <a:pt x="1921910" y="1813122"/>
                    </a:cubicBezTo>
                    <a:cubicBezTo>
                      <a:pt x="2009960" y="1814558"/>
                      <a:pt x="2082519" y="1711955"/>
                      <a:pt x="2085398" y="1582410"/>
                    </a:cubicBezTo>
                    <a:lnTo>
                      <a:pt x="2085698" y="1582410"/>
                    </a:lnTo>
                    <a:cubicBezTo>
                      <a:pt x="2085698" y="1308834"/>
                      <a:pt x="2085698" y="1035256"/>
                      <a:pt x="2085696" y="761679"/>
                    </a:cubicBezTo>
                    <a:close/>
                    <a:moveTo>
                      <a:pt x="3411320" y="761678"/>
                    </a:moveTo>
                    <a:lnTo>
                      <a:pt x="3078803" y="761679"/>
                    </a:lnTo>
                    <a:lnTo>
                      <a:pt x="3277545" y="1622538"/>
                    </a:lnTo>
                    <a:lnTo>
                      <a:pt x="3279443" y="1630759"/>
                    </a:lnTo>
                    <a:lnTo>
                      <a:pt x="3280000" y="1630631"/>
                    </a:lnTo>
                    <a:cubicBezTo>
                      <a:pt x="3311069" y="1753983"/>
                      <a:pt x="3402507" y="1837676"/>
                      <a:pt x="3487448" y="1819520"/>
                    </a:cubicBezTo>
                    <a:cubicBezTo>
                      <a:pt x="3573564" y="1801112"/>
                      <a:pt x="3621183" y="1684815"/>
                      <a:pt x="3594846" y="1557943"/>
                    </a:cubicBezTo>
                    <a:lnTo>
                      <a:pt x="3595140" y="1557876"/>
                    </a:lnTo>
                    <a:close/>
                    <a:moveTo>
                      <a:pt x="1633002" y="761678"/>
                    </a:moveTo>
                    <a:lnTo>
                      <a:pt x="1308563" y="761679"/>
                    </a:lnTo>
                    <a:lnTo>
                      <a:pt x="1266057" y="1572672"/>
                    </a:lnTo>
                    <a:lnTo>
                      <a:pt x="1265616" y="1581099"/>
                    </a:lnTo>
                    <a:lnTo>
                      <a:pt x="1266187" y="1581128"/>
                    </a:lnTo>
                    <a:cubicBezTo>
                      <a:pt x="1262052" y="1708267"/>
                      <a:pt x="1326878" y="1813921"/>
                      <a:pt x="1413534" y="1819881"/>
                    </a:cubicBezTo>
                    <a:cubicBezTo>
                      <a:pt x="1501387" y="1825922"/>
                      <a:pt x="1579217" y="1727257"/>
                      <a:pt x="1588872" y="1598040"/>
                    </a:cubicBezTo>
                    <a:lnTo>
                      <a:pt x="1589172" y="1598055"/>
                    </a:lnTo>
                    <a:close/>
                    <a:moveTo>
                      <a:pt x="863949" y="761678"/>
                    </a:moveTo>
                    <a:lnTo>
                      <a:pt x="765078" y="1566901"/>
                    </a:lnTo>
                    <a:lnTo>
                      <a:pt x="764050" y="1575275"/>
                    </a:lnTo>
                    <a:lnTo>
                      <a:pt x="764617" y="1575345"/>
                    </a:lnTo>
                    <a:cubicBezTo>
                      <a:pt x="751624" y="1701884"/>
                      <a:pt x="808922" y="1811803"/>
                      <a:pt x="894951" y="1823794"/>
                    </a:cubicBezTo>
                    <a:cubicBezTo>
                      <a:pt x="982168" y="1835949"/>
                      <a:pt x="1066691" y="1742953"/>
                      <a:pt x="1085336" y="1614724"/>
                    </a:cubicBezTo>
                    <a:lnTo>
                      <a:pt x="1085635" y="1614761"/>
                    </a:lnTo>
                    <a:lnTo>
                      <a:pt x="1190378" y="761679"/>
                    </a:lnTo>
                    <a:close/>
                    <a:moveTo>
                      <a:pt x="295535" y="441623"/>
                    </a:moveTo>
                    <a:lnTo>
                      <a:pt x="3583899" y="441623"/>
                    </a:lnTo>
                    <a:cubicBezTo>
                      <a:pt x="3610412" y="441623"/>
                      <a:pt x="3631905" y="463116"/>
                      <a:pt x="3631905" y="489629"/>
                    </a:cubicBezTo>
                    <a:lnTo>
                      <a:pt x="3631905" y="655863"/>
                    </a:lnTo>
                    <a:lnTo>
                      <a:pt x="3884522" y="1666330"/>
                    </a:lnTo>
                    <a:cubicBezTo>
                      <a:pt x="3909974" y="1748325"/>
                      <a:pt x="3809191" y="1900953"/>
                      <a:pt x="3631905" y="1666330"/>
                    </a:cubicBezTo>
                    <a:lnTo>
                      <a:pt x="3631905" y="3970014"/>
                    </a:lnTo>
                    <a:lnTo>
                      <a:pt x="247529" y="3970014"/>
                    </a:lnTo>
                    <a:lnTo>
                      <a:pt x="247529" y="1768425"/>
                    </a:lnTo>
                    <a:cubicBezTo>
                      <a:pt x="263724" y="1795996"/>
                      <a:pt x="288366" y="1813812"/>
                      <a:pt x="317369" y="1820473"/>
                    </a:cubicBezTo>
                    <a:cubicBezTo>
                      <a:pt x="403196" y="1840184"/>
                      <a:pt x="495502" y="1754908"/>
                      <a:pt x="525251" y="1628793"/>
                    </a:cubicBezTo>
                    <a:lnTo>
                      <a:pt x="525545" y="1628855"/>
                    </a:lnTo>
                    <a:lnTo>
                      <a:pt x="709866" y="761679"/>
                    </a:lnTo>
                    <a:lnTo>
                      <a:pt x="378634" y="761679"/>
                    </a:lnTo>
                    <a:lnTo>
                      <a:pt x="210380" y="1553239"/>
                    </a:lnTo>
                    <a:lnTo>
                      <a:pt x="208625" y="1561492"/>
                    </a:lnTo>
                    <a:lnTo>
                      <a:pt x="209185" y="1561611"/>
                    </a:lnTo>
                    <a:cubicBezTo>
                      <a:pt x="202164" y="1598200"/>
                      <a:pt x="201274" y="1633895"/>
                      <a:pt x="207433" y="1666330"/>
                    </a:cubicBezTo>
                    <a:cubicBezTo>
                      <a:pt x="113985" y="1883037"/>
                      <a:pt x="-32319" y="1816968"/>
                      <a:pt x="6372" y="1666330"/>
                    </a:cubicBezTo>
                    <a:lnTo>
                      <a:pt x="249769" y="692744"/>
                    </a:lnTo>
                    <a:cubicBezTo>
                      <a:pt x="247993" y="689334"/>
                      <a:pt x="247529" y="685546"/>
                      <a:pt x="247529" y="681649"/>
                    </a:cubicBezTo>
                    <a:lnTo>
                      <a:pt x="247529" y="489629"/>
                    </a:lnTo>
                    <a:cubicBezTo>
                      <a:pt x="247529" y="463116"/>
                      <a:pt x="269022" y="441623"/>
                      <a:pt x="295535" y="441623"/>
                    </a:cubicBezTo>
                    <a:close/>
                    <a:moveTo>
                      <a:pt x="307785" y="0"/>
                    </a:moveTo>
                    <a:lnTo>
                      <a:pt x="3571649" y="0"/>
                    </a:lnTo>
                    <a:cubicBezTo>
                      <a:pt x="3604927" y="0"/>
                      <a:pt x="3631905" y="26978"/>
                      <a:pt x="3631905" y="60256"/>
                    </a:cubicBezTo>
                    <a:lnTo>
                      <a:pt x="3631905" y="301273"/>
                    </a:lnTo>
                    <a:cubicBezTo>
                      <a:pt x="3631905" y="334551"/>
                      <a:pt x="3604927" y="361529"/>
                      <a:pt x="3571649" y="361529"/>
                    </a:cubicBezTo>
                    <a:lnTo>
                      <a:pt x="307785" y="361529"/>
                    </a:lnTo>
                    <a:cubicBezTo>
                      <a:pt x="274507" y="361529"/>
                      <a:pt x="247529" y="334551"/>
                      <a:pt x="247529" y="301273"/>
                    </a:cubicBezTo>
                    <a:lnTo>
                      <a:pt x="247529" y="60256"/>
                    </a:lnTo>
                    <a:cubicBezTo>
                      <a:pt x="247529" y="26978"/>
                      <a:pt x="274507" y="0"/>
                      <a:pt x="307785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7" name="Isosceles Triangle 3">
                <a:extLst>
                  <a:ext uri="{FF2B5EF4-FFF2-40B4-BE49-F238E27FC236}">
                    <a16:creationId xmlns:a16="http://schemas.microsoft.com/office/drawing/2014/main" id="{B46BA477-90E7-42AD-848C-6F67F8349A32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229245">
                <a:off x="2692912" y="1965188"/>
                <a:ext cx="359661" cy="360000"/>
              </a:xfrm>
              <a:custGeom>
                <a:avLst/>
                <a:gdLst/>
                <a:ahLst/>
                <a:cxnLst/>
                <a:rect l="l" t="t" r="r" b="b"/>
                <a:pathLst>
                  <a:path w="3935086" h="3938802">
                    <a:moveTo>
                      <a:pt x="1861742" y="3314001"/>
                    </a:moveTo>
                    <a:cubicBezTo>
                      <a:pt x="1921395" y="3314001"/>
                      <a:pt x="1969754" y="3362360"/>
                      <a:pt x="1969754" y="3422013"/>
                    </a:cubicBezTo>
                    <a:cubicBezTo>
                      <a:pt x="1969754" y="3481666"/>
                      <a:pt x="1921395" y="3530025"/>
                      <a:pt x="1861742" y="3530025"/>
                    </a:cubicBezTo>
                    <a:cubicBezTo>
                      <a:pt x="1802089" y="3530025"/>
                      <a:pt x="1753730" y="3481666"/>
                      <a:pt x="1753730" y="3422013"/>
                    </a:cubicBezTo>
                    <a:cubicBezTo>
                      <a:pt x="1753730" y="3362360"/>
                      <a:pt x="1802089" y="3314001"/>
                      <a:pt x="1861742" y="3314001"/>
                    </a:cubicBezTo>
                    <a:close/>
                    <a:moveTo>
                      <a:pt x="2097646" y="2118753"/>
                    </a:moveTo>
                    <a:lnTo>
                      <a:pt x="2097646" y="2478753"/>
                    </a:lnTo>
                    <a:lnTo>
                      <a:pt x="2457646" y="2478753"/>
                    </a:lnTo>
                    <a:lnTo>
                      <a:pt x="2457646" y="2118753"/>
                    </a:lnTo>
                    <a:close/>
                    <a:moveTo>
                      <a:pt x="1476536" y="2118753"/>
                    </a:moveTo>
                    <a:lnTo>
                      <a:pt x="1476536" y="2478753"/>
                    </a:lnTo>
                    <a:lnTo>
                      <a:pt x="1836536" y="2478753"/>
                    </a:lnTo>
                    <a:lnTo>
                      <a:pt x="1836536" y="2118753"/>
                    </a:lnTo>
                    <a:close/>
                    <a:moveTo>
                      <a:pt x="2097646" y="1539638"/>
                    </a:moveTo>
                    <a:lnTo>
                      <a:pt x="2097646" y="1899638"/>
                    </a:lnTo>
                    <a:lnTo>
                      <a:pt x="2457646" y="1899638"/>
                    </a:lnTo>
                    <a:lnTo>
                      <a:pt x="2457646" y="1539638"/>
                    </a:lnTo>
                    <a:close/>
                    <a:moveTo>
                      <a:pt x="1476536" y="1539638"/>
                    </a:moveTo>
                    <a:lnTo>
                      <a:pt x="1476536" y="1899638"/>
                    </a:lnTo>
                    <a:lnTo>
                      <a:pt x="1836536" y="1899638"/>
                    </a:lnTo>
                    <a:lnTo>
                      <a:pt x="1836536" y="1539638"/>
                    </a:lnTo>
                    <a:close/>
                    <a:moveTo>
                      <a:pt x="1989788" y="770570"/>
                    </a:moveTo>
                    <a:lnTo>
                      <a:pt x="3429788" y="1850570"/>
                    </a:lnTo>
                    <a:lnTo>
                      <a:pt x="3430108" y="1850570"/>
                    </a:lnTo>
                    <a:lnTo>
                      <a:pt x="3430108" y="3938802"/>
                    </a:lnTo>
                    <a:lnTo>
                      <a:pt x="2265771" y="3938802"/>
                    </a:lnTo>
                    <a:lnTo>
                      <a:pt x="2265771" y="2786674"/>
                    </a:lnTo>
                    <a:lnTo>
                      <a:pt x="1669844" y="2786674"/>
                    </a:lnTo>
                    <a:lnTo>
                      <a:pt x="1669844" y="3938802"/>
                    </a:lnTo>
                    <a:lnTo>
                      <a:pt x="549788" y="3938802"/>
                    </a:lnTo>
                    <a:lnTo>
                      <a:pt x="549788" y="1850570"/>
                    </a:lnTo>
                    <a:close/>
                    <a:moveTo>
                      <a:pt x="1969233" y="1003"/>
                    </a:moveTo>
                    <a:cubicBezTo>
                      <a:pt x="1995162" y="-2644"/>
                      <a:pt x="2022483" y="3601"/>
                      <a:pt x="2045048" y="20601"/>
                    </a:cubicBezTo>
                    <a:lnTo>
                      <a:pt x="3894333" y="1413834"/>
                    </a:lnTo>
                    <a:cubicBezTo>
                      <a:pt x="3939464" y="1447835"/>
                      <a:pt x="3948486" y="1511986"/>
                      <a:pt x="3914485" y="1557117"/>
                    </a:cubicBezTo>
                    <a:lnTo>
                      <a:pt x="3756006" y="1767472"/>
                    </a:lnTo>
                    <a:cubicBezTo>
                      <a:pt x="3722004" y="1812603"/>
                      <a:pt x="3657854" y="1821626"/>
                      <a:pt x="3612722" y="1787625"/>
                    </a:cubicBezTo>
                    <a:lnTo>
                      <a:pt x="1967544" y="548164"/>
                    </a:lnTo>
                    <a:lnTo>
                      <a:pt x="322364" y="1787626"/>
                    </a:lnTo>
                    <a:cubicBezTo>
                      <a:pt x="277233" y="1821627"/>
                      <a:pt x="213082" y="1812604"/>
                      <a:pt x="179080" y="1767473"/>
                    </a:cubicBezTo>
                    <a:lnTo>
                      <a:pt x="20601" y="1557118"/>
                    </a:lnTo>
                    <a:cubicBezTo>
                      <a:pt x="-13400" y="1511987"/>
                      <a:pt x="-4378" y="1447836"/>
                      <a:pt x="40754" y="1413835"/>
                    </a:cubicBezTo>
                    <a:lnTo>
                      <a:pt x="1890038" y="20602"/>
                    </a:lnTo>
                    <a:cubicBezTo>
                      <a:pt x="1912604" y="3602"/>
                      <a:pt x="1939924" y="-2643"/>
                      <a:pt x="1965854" y="1004"/>
                    </a:cubicBezTo>
                    <a:lnTo>
                      <a:pt x="1967542" y="1586"/>
                    </a:lnTo>
                    <a:cubicBezTo>
                      <a:pt x="1968071" y="1171"/>
                      <a:pt x="1968652" y="1085"/>
                      <a:pt x="1969233" y="1003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</p:grpSp>
        <p:sp>
          <p:nvSpPr>
            <p:cNvPr id="12" name="Rectangle 14">
              <a:extLst>
                <a:ext uri="{FF2B5EF4-FFF2-40B4-BE49-F238E27FC236}">
                  <a16:creationId xmlns:a16="http://schemas.microsoft.com/office/drawing/2014/main" id="{6E8DD38E-A1EF-436E-BD57-552ECF4D82C7}"/>
                </a:ext>
              </a:extLst>
            </p:cNvPr>
            <p:cNvSpPr/>
            <p:nvPr/>
          </p:nvSpPr>
          <p:spPr>
            <a:xfrm rot="18143891">
              <a:off x="423487" y="2403381"/>
              <a:ext cx="531261" cy="531261"/>
            </a:xfrm>
            <a:custGeom>
              <a:avLst/>
              <a:gdLst/>
              <a:ahLst/>
              <a:cxnLst/>
              <a:rect l="l" t="t" r="r" b="b"/>
              <a:pathLst>
                <a:path w="3942192" h="3931865">
                  <a:moveTo>
                    <a:pt x="2826148" y="3448804"/>
                  </a:moveTo>
                  <a:lnTo>
                    <a:pt x="2826148" y="3556804"/>
                  </a:lnTo>
                  <a:lnTo>
                    <a:pt x="3042148" y="3556804"/>
                  </a:lnTo>
                  <a:lnTo>
                    <a:pt x="3042148" y="3448804"/>
                  </a:lnTo>
                  <a:close/>
                  <a:moveTo>
                    <a:pt x="890988" y="3448804"/>
                  </a:moveTo>
                  <a:lnTo>
                    <a:pt x="890988" y="3556804"/>
                  </a:lnTo>
                  <a:lnTo>
                    <a:pt x="1106988" y="3556804"/>
                  </a:lnTo>
                  <a:lnTo>
                    <a:pt x="1106988" y="3448804"/>
                  </a:lnTo>
                  <a:close/>
                  <a:moveTo>
                    <a:pt x="3528192" y="3439467"/>
                  </a:moveTo>
                  <a:lnTo>
                    <a:pt x="3528192" y="3547467"/>
                  </a:lnTo>
                  <a:lnTo>
                    <a:pt x="3744192" y="3547467"/>
                  </a:lnTo>
                  <a:lnTo>
                    <a:pt x="3744192" y="3439467"/>
                  </a:lnTo>
                  <a:close/>
                  <a:moveTo>
                    <a:pt x="198000" y="3439467"/>
                  </a:moveTo>
                  <a:lnTo>
                    <a:pt x="198000" y="3547467"/>
                  </a:lnTo>
                  <a:lnTo>
                    <a:pt x="414000" y="3547467"/>
                  </a:lnTo>
                  <a:lnTo>
                    <a:pt x="414000" y="3439467"/>
                  </a:lnTo>
                  <a:close/>
                  <a:moveTo>
                    <a:pt x="2826148" y="3206154"/>
                  </a:moveTo>
                  <a:lnTo>
                    <a:pt x="2826148" y="3314154"/>
                  </a:lnTo>
                  <a:lnTo>
                    <a:pt x="3042148" y="3314154"/>
                  </a:lnTo>
                  <a:lnTo>
                    <a:pt x="3042148" y="3206154"/>
                  </a:lnTo>
                  <a:close/>
                  <a:moveTo>
                    <a:pt x="890988" y="3206154"/>
                  </a:moveTo>
                  <a:lnTo>
                    <a:pt x="890988" y="3314154"/>
                  </a:lnTo>
                  <a:lnTo>
                    <a:pt x="1106988" y="3314154"/>
                  </a:lnTo>
                  <a:lnTo>
                    <a:pt x="1106988" y="3206154"/>
                  </a:lnTo>
                  <a:close/>
                  <a:moveTo>
                    <a:pt x="3528192" y="3196817"/>
                  </a:moveTo>
                  <a:lnTo>
                    <a:pt x="3528192" y="3304817"/>
                  </a:lnTo>
                  <a:lnTo>
                    <a:pt x="3744192" y="3304817"/>
                  </a:lnTo>
                  <a:lnTo>
                    <a:pt x="3744192" y="3196817"/>
                  </a:lnTo>
                  <a:close/>
                  <a:moveTo>
                    <a:pt x="198000" y="3196817"/>
                  </a:moveTo>
                  <a:lnTo>
                    <a:pt x="198000" y="3304817"/>
                  </a:lnTo>
                  <a:lnTo>
                    <a:pt x="414000" y="3304817"/>
                  </a:lnTo>
                  <a:lnTo>
                    <a:pt x="414000" y="3196817"/>
                  </a:lnTo>
                  <a:close/>
                  <a:moveTo>
                    <a:pt x="2070064" y="3046635"/>
                  </a:moveTo>
                  <a:lnTo>
                    <a:pt x="2070064" y="3154635"/>
                  </a:lnTo>
                  <a:lnTo>
                    <a:pt x="2286064" y="3154635"/>
                  </a:lnTo>
                  <a:lnTo>
                    <a:pt x="2286064" y="3046635"/>
                  </a:lnTo>
                  <a:close/>
                  <a:moveTo>
                    <a:pt x="1638016" y="3037298"/>
                  </a:moveTo>
                  <a:lnTo>
                    <a:pt x="1638016" y="3145298"/>
                  </a:lnTo>
                  <a:lnTo>
                    <a:pt x="1854016" y="3145298"/>
                  </a:lnTo>
                  <a:lnTo>
                    <a:pt x="1854016" y="3037298"/>
                  </a:lnTo>
                  <a:close/>
                  <a:moveTo>
                    <a:pt x="2826148" y="2963504"/>
                  </a:moveTo>
                  <a:lnTo>
                    <a:pt x="2826148" y="3071504"/>
                  </a:lnTo>
                  <a:lnTo>
                    <a:pt x="3042148" y="3071504"/>
                  </a:lnTo>
                  <a:lnTo>
                    <a:pt x="3042148" y="2963504"/>
                  </a:lnTo>
                  <a:close/>
                  <a:moveTo>
                    <a:pt x="890988" y="2963504"/>
                  </a:moveTo>
                  <a:lnTo>
                    <a:pt x="890988" y="3071504"/>
                  </a:lnTo>
                  <a:lnTo>
                    <a:pt x="1106988" y="3071504"/>
                  </a:lnTo>
                  <a:lnTo>
                    <a:pt x="1106988" y="2963504"/>
                  </a:lnTo>
                  <a:close/>
                  <a:moveTo>
                    <a:pt x="3528192" y="2954167"/>
                  </a:moveTo>
                  <a:lnTo>
                    <a:pt x="3528192" y="3062167"/>
                  </a:lnTo>
                  <a:lnTo>
                    <a:pt x="3744192" y="3062167"/>
                  </a:lnTo>
                  <a:lnTo>
                    <a:pt x="3744192" y="2954167"/>
                  </a:lnTo>
                  <a:close/>
                  <a:moveTo>
                    <a:pt x="198000" y="2954167"/>
                  </a:moveTo>
                  <a:lnTo>
                    <a:pt x="198000" y="3062167"/>
                  </a:lnTo>
                  <a:lnTo>
                    <a:pt x="414000" y="3062167"/>
                  </a:lnTo>
                  <a:lnTo>
                    <a:pt x="414000" y="2954167"/>
                  </a:lnTo>
                  <a:close/>
                  <a:moveTo>
                    <a:pt x="2070064" y="2803981"/>
                  </a:moveTo>
                  <a:lnTo>
                    <a:pt x="2070064" y="2911981"/>
                  </a:lnTo>
                  <a:lnTo>
                    <a:pt x="2286064" y="2911981"/>
                  </a:lnTo>
                  <a:lnTo>
                    <a:pt x="2286064" y="2803981"/>
                  </a:lnTo>
                  <a:close/>
                  <a:moveTo>
                    <a:pt x="1638016" y="2794644"/>
                  </a:moveTo>
                  <a:lnTo>
                    <a:pt x="1638016" y="2902644"/>
                  </a:lnTo>
                  <a:lnTo>
                    <a:pt x="1854016" y="2902644"/>
                  </a:lnTo>
                  <a:lnTo>
                    <a:pt x="1854016" y="2794644"/>
                  </a:lnTo>
                  <a:close/>
                  <a:moveTo>
                    <a:pt x="2826148" y="2720854"/>
                  </a:moveTo>
                  <a:lnTo>
                    <a:pt x="2826148" y="2828854"/>
                  </a:lnTo>
                  <a:lnTo>
                    <a:pt x="3042148" y="2828854"/>
                  </a:lnTo>
                  <a:lnTo>
                    <a:pt x="3042148" y="2720854"/>
                  </a:lnTo>
                  <a:close/>
                  <a:moveTo>
                    <a:pt x="890988" y="2720854"/>
                  </a:moveTo>
                  <a:lnTo>
                    <a:pt x="890988" y="2828854"/>
                  </a:lnTo>
                  <a:lnTo>
                    <a:pt x="1106988" y="2828854"/>
                  </a:lnTo>
                  <a:lnTo>
                    <a:pt x="1106988" y="2720854"/>
                  </a:lnTo>
                  <a:close/>
                  <a:moveTo>
                    <a:pt x="3528192" y="2711517"/>
                  </a:moveTo>
                  <a:lnTo>
                    <a:pt x="3528192" y="2819517"/>
                  </a:lnTo>
                  <a:lnTo>
                    <a:pt x="3744192" y="2819517"/>
                  </a:lnTo>
                  <a:lnTo>
                    <a:pt x="3744192" y="2711517"/>
                  </a:lnTo>
                  <a:close/>
                  <a:moveTo>
                    <a:pt x="198000" y="2711517"/>
                  </a:moveTo>
                  <a:lnTo>
                    <a:pt x="198000" y="2819517"/>
                  </a:lnTo>
                  <a:lnTo>
                    <a:pt x="414000" y="2819517"/>
                  </a:lnTo>
                  <a:lnTo>
                    <a:pt x="414000" y="2711517"/>
                  </a:lnTo>
                  <a:close/>
                  <a:moveTo>
                    <a:pt x="2070064" y="2561331"/>
                  </a:moveTo>
                  <a:lnTo>
                    <a:pt x="2070064" y="2669331"/>
                  </a:lnTo>
                  <a:lnTo>
                    <a:pt x="2286064" y="2669331"/>
                  </a:lnTo>
                  <a:lnTo>
                    <a:pt x="2286064" y="2561331"/>
                  </a:lnTo>
                  <a:close/>
                  <a:moveTo>
                    <a:pt x="1638016" y="2551994"/>
                  </a:moveTo>
                  <a:lnTo>
                    <a:pt x="1638016" y="2659994"/>
                  </a:lnTo>
                  <a:lnTo>
                    <a:pt x="1854016" y="2659994"/>
                  </a:lnTo>
                  <a:lnTo>
                    <a:pt x="1854016" y="2551994"/>
                  </a:lnTo>
                  <a:close/>
                  <a:moveTo>
                    <a:pt x="2826148" y="2478204"/>
                  </a:moveTo>
                  <a:lnTo>
                    <a:pt x="2826148" y="2586204"/>
                  </a:lnTo>
                  <a:lnTo>
                    <a:pt x="3042148" y="2586204"/>
                  </a:lnTo>
                  <a:lnTo>
                    <a:pt x="3042148" y="2478204"/>
                  </a:lnTo>
                  <a:close/>
                  <a:moveTo>
                    <a:pt x="890988" y="2478204"/>
                  </a:moveTo>
                  <a:lnTo>
                    <a:pt x="890988" y="2586204"/>
                  </a:lnTo>
                  <a:lnTo>
                    <a:pt x="1106988" y="2586204"/>
                  </a:lnTo>
                  <a:lnTo>
                    <a:pt x="1106988" y="2478204"/>
                  </a:lnTo>
                  <a:close/>
                  <a:moveTo>
                    <a:pt x="3528192" y="2468867"/>
                  </a:moveTo>
                  <a:lnTo>
                    <a:pt x="3528192" y="2576867"/>
                  </a:lnTo>
                  <a:lnTo>
                    <a:pt x="3744192" y="2576867"/>
                  </a:lnTo>
                  <a:lnTo>
                    <a:pt x="3744192" y="2468867"/>
                  </a:lnTo>
                  <a:close/>
                  <a:moveTo>
                    <a:pt x="198000" y="2468867"/>
                  </a:moveTo>
                  <a:lnTo>
                    <a:pt x="198000" y="2576867"/>
                  </a:lnTo>
                  <a:lnTo>
                    <a:pt x="414000" y="2576867"/>
                  </a:lnTo>
                  <a:lnTo>
                    <a:pt x="414000" y="2468867"/>
                  </a:lnTo>
                  <a:close/>
                  <a:moveTo>
                    <a:pt x="2070064" y="2318681"/>
                  </a:moveTo>
                  <a:lnTo>
                    <a:pt x="2070064" y="2426681"/>
                  </a:lnTo>
                  <a:lnTo>
                    <a:pt x="2286064" y="2426681"/>
                  </a:lnTo>
                  <a:lnTo>
                    <a:pt x="2286064" y="2318681"/>
                  </a:lnTo>
                  <a:close/>
                  <a:moveTo>
                    <a:pt x="1638016" y="2309344"/>
                  </a:moveTo>
                  <a:lnTo>
                    <a:pt x="1638016" y="2417344"/>
                  </a:lnTo>
                  <a:lnTo>
                    <a:pt x="1854016" y="2417344"/>
                  </a:lnTo>
                  <a:lnTo>
                    <a:pt x="1854016" y="2309344"/>
                  </a:lnTo>
                  <a:close/>
                  <a:moveTo>
                    <a:pt x="2826148" y="2235554"/>
                  </a:moveTo>
                  <a:lnTo>
                    <a:pt x="2826148" y="2343554"/>
                  </a:lnTo>
                  <a:lnTo>
                    <a:pt x="3042148" y="2343554"/>
                  </a:lnTo>
                  <a:lnTo>
                    <a:pt x="3042148" y="2235554"/>
                  </a:lnTo>
                  <a:close/>
                  <a:moveTo>
                    <a:pt x="890988" y="2235554"/>
                  </a:moveTo>
                  <a:lnTo>
                    <a:pt x="890988" y="2343554"/>
                  </a:lnTo>
                  <a:lnTo>
                    <a:pt x="1106988" y="2343554"/>
                  </a:lnTo>
                  <a:lnTo>
                    <a:pt x="1106988" y="2235554"/>
                  </a:lnTo>
                  <a:close/>
                  <a:moveTo>
                    <a:pt x="3528192" y="2226217"/>
                  </a:moveTo>
                  <a:lnTo>
                    <a:pt x="3528192" y="2334217"/>
                  </a:lnTo>
                  <a:lnTo>
                    <a:pt x="3744192" y="2334217"/>
                  </a:lnTo>
                  <a:lnTo>
                    <a:pt x="3744192" y="2226217"/>
                  </a:lnTo>
                  <a:close/>
                  <a:moveTo>
                    <a:pt x="198000" y="2226217"/>
                  </a:moveTo>
                  <a:lnTo>
                    <a:pt x="198000" y="2334217"/>
                  </a:lnTo>
                  <a:lnTo>
                    <a:pt x="414000" y="2334217"/>
                  </a:lnTo>
                  <a:lnTo>
                    <a:pt x="414000" y="2226217"/>
                  </a:lnTo>
                  <a:close/>
                  <a:moveTo>
                    <a:pt x="2070064" y="2076031"/>
                  </a:moveTo>
                  <a:lnTo>
                    <a:pt x="2070064" y="2184031"/>
                  </a:lnTo>
                  <a:lnTo>
                    <a:pt x="2286064" y="2184031"/>
                  </a:lnTo>
                  <a:lnTo>
                    <a:pt x="2286064" y="2076031"/>
                  </a:lnTo>
                  <a:close/>
                  <a:moveTo>
                    <a:pt x="1638016" y="2066694"/>
                  </a:moveTo>
                  <a:lnTo>
                    <a:pt x="1638016" y="2174694"/>
                  </a:lnTo>
                  <a:lnTo>
                    <a:pt x="1854016" y="2174694"/>
                  </a:lnTo>
                  <a:lnTo>
                    <a:pt x="1854016" y="2066694"/>
                  </a:lnTo>
                  <a:close/>
                  <a:moveTo>
                    <a:pt x="2826148" y="1992904"/>
                  </a:moveTo>
                  <a:lnTo>
                    <a:pt x="2826148" y="2100904"/>
                  </a:lnTo>
                  <a:lnTo>
                    <a:pt x="3042148" y="2100904"/>
                  </a:lnTo>
                  <a:lnTo>
                    <a:pt x="3042148" y="1992904"/>
                  </a:lnTo>
                  <a:close/>
                  <a:moveTo>
                    <a:pt x="890988" y="1992904"/>
                  </a:moveTo>
                  <a:lnTo>
                    <a:pt x="890988" y="2100904"/>
                  </a:lnTo>
                  <a:lnTo>
                    <a:pt x="1106988" y="2100904"/>
                  </a:lnTo>
                  <a:lnTo>
                    <a:pt x="1106988" y="1992904"/>
                  </a:lnTo>
                  <a:close/>
                  <a:moveTo>
                    <a:pt x="3528192" y="1983567"/>
                  </a:moveTo>
                  <a:lnTo>
                    <a:pt x="3528192" y="2091567"/>
                  </a:lnTo>
                  <a:lnTo>
                    <a:pt x="3744192" y="2091567"/>
                  </a:lnTo>
                  <a:lnTo>
                    <a:pt x="3744192" y="1983567"/>
                  </a:lnTo>
                  <a:close/>
                  <a:moveTo>
                    <a:pt x="198000" y="1983567"/>
                  </a:moveTo>
                  <a:lnTo>
                    <a:pt x="198000" y="2091567"/>
                  </a:lnTo>
                  <a:lnTo>
                    <a:pt x="414000" y="2091567"/>
                  </a:lnTo>
                  <a:lnTo>
                    <a:pt x="414000" y="1983567"/>
                  </a:lnTo>
                  <a:close/>
                  <a:moveTo>
                    <a:pt x="2070064" y="1833381"/>
                  </a:moveTo>
                  <a:lnTo>
                    <a:pt x="2070064" y="1941381"/>
                  </a:lnTo>
                  <a:lnTo>
                    <a:pt x="2286064" y="1941381"/>
                  </a:lnTo>
                  <a:lnTo>
                    <a:pt x="2286064" y="1833381"/>
                  </a:lnTo>
                  <a:close/>
                  <a:moveTo>
                    <a:pt x="1638016" y="1824044"/>
                  </a:moveTo>
                  <a:lnTo>
                    <a:pt x="1638016" y="1932044"/>
                  </a:lnTo>
                  <a:lnTo>
                    <a:pt x="1854016" y="1932044"/>
                  </a:lnTo>
                  <a:lnTo>
                    <a:pt x="1854016" y="1824044"/>
                  </a:lnTo>
                  <a:close/>
                  <a:moveTo>
                    <a:pt x="2826148" y="1750254"/>
                  </a:moveTo>
                  <a:lnTo>
                    <a:pt x="2826148" y="1858254"/>
                  </a:lnTo>
                  <a:lnTo>
                    <a:pt x="3042148" y="1858254"/>
                  </a:lnTo>
                  <a:lnTo>
                    <a:pt x="3042148" y="1750254"/>
                  </a:lnTo>
                  <a:close/>
                  <a:moveTo>
                    <a:pt x="890988" y="1750254"/>
                  </a:moveTo>
                  <a:lnTo>
                    <a:pt x="890988" y="1858254"/>
                  </a:lnTo>
                  <a:lnTo>
                    <a:pt x="1106988" y="1858254"/>
                  </a:lnTo>
                  <a:lnTo>
                    <a:pt x="1106988" y="1750254"/>
                  </a:lnTo>
                  <a:close/>
                  <a:moveTo>
                    <a:pt x="3528192" y="1740917"/>
                  </a:moveTo>
                  <a:lnTo>
                    <a:pt x="3528192" y="1848917"/>
                  </a:lnTo>
                  <a:lnTo>
                    <a:pt x="3744192" y="1848917"/>
                  </a:lnTo>
                  <a:lnTo>
                    <a:pt x="3744192" y="1740917"/>
                  </a:lnTo>
                  <a:close/>
                  <a:moveTo>
                    <a:pt x="198000" y="1740917"/>
                  </a:moveTo>
                  <a:lnTo>
                    <a:pt x="198000" y="1848917"/>
                  </a:lnTo>
                  <a:lnTo>
                    <a:pt x="414000" y="1848917"/>
                  </a:lnTo>
                  <a:lnTo>
                    <a:pt x="414000" y="1740917"/>
                  </a:lnTo>
                  <a:close/>
                  <a:moveTo>
                    <a:pt x="2070064" y="1590731"/>
                  </a:moveTo>
                  <a:lnTo>
                    <a:pt x="2070064" y="1698731"/>
                  </a:lnTo>
                  <a:lnTo>
                    <a:pt x="2286064" y="1698731"/>
                  </a:lnTo>
                  <a:lnTo>
                    <a:pt x="2286064" y="1590731"/>
                  </a:lnTo>
                  <a:close/>
                  <a:moveTo>
                    <a:pt x="1638016" y="1581394"/>
                  </a:moveTo>
                  <a:lnTo>
                    <a:pt x="1638016" y="1689394"/>
                  </a:lnTo>
                  <a:lnTo>
                    <a:pt x="1854016" y="1689394"/>
                  </a:lnTo>
                  <a:lnTo>
                    <a:pt x="1854016" y="1581394"/>
                  </a:lnTo>
                  <a:close/>
                  <a:moveTo>
                    <a:pt x="3330192" y="1507604"/>
                  </a:moveTo>
                  <a:lnTo>
                    <a:pt x="3942192" y="1507604"/>
                  </a:lnTo>
                  <a:lnTo>
                    <a:pt x="3942192" y="3931865"/>
                  </a:lnTo>
                  <a:lnTo>
                    <a:pt x="3330192" y="3931865"/>
                  </a:lnTo>
                  <a:close/>
                  <a:moveTo>
                    <a:pt x="2826148" y="1507604"/>
                  </a:moveTo>
                  <a:lnTo>
                    <a:pt x="2826148" y="1615604"/>
                  </a:lnTo>
                  <a:lnTo>
                    <a:pt x="3042148" y="1615604"/>
                  </a:lnTo>
                  <a:lnTo>
                    <a:pt x="3042148" y="1507604"/>
                  </a:lnTo>
                  <a:close/>
                  <a:moveTo>
                    <a:pt x="890988" y="1507604"/>
                  </a:moveTo>
                  <a:lnTo>
                    <a:pt x="890988" y="1615604"/>
                  </a:lnTo>
                  <a:lnTo>
                    <a:pt x="1106988" y="1615604"/>
                  </a:lnTo>
                  <a:lnTo>
                    <a:pt x="1106988" y="1507604"/>
                  </a:lnTo>
                  <a:close/>
                  <a:moveTo>
                    <a:pt x="0" y="1507604"/>
                  </a:moveTo>
                  <a:lnTo>
                    <a:pt x="612000" y="1507604"/>
                  </a:lnTo>
                  <a:lnTo>
                    <a:pt x="612000" y="3931865"/>
                  </a:lnTo>
                  <a:lnTo>
                    <a:pt x="0" y="3931865"/>
                  </a:lnTo>
                  <a:close/>
                  <a:moveTo>
                    <a:pt x="2070064" y="1348081"/>
                  </a:moveTo>
                  <a:lnTo>
                    <a:pt x="2070064" y="1456081"/>
                  </a:lnTo>
                  <a:lnTo>
                    <a:pt x="2286064" y="1456081"/>
                  </a:lnTo>
                  <a:lnTo>
                    <a:pt x="2286064" y="1348081"/>
                  </a:lnTo>
                  <a:close/>
                  <a:moveTo>
                    <a:pt x="1638016" y="1338744"/>
                  </a:moveTo>
                  <a:lnTo>
                    <a:pt x="1638016" y="1446744"/>
                  </a:lnTo>
                  <a:lnTo>
                    <a:pt x="1854016" y="1446744"/>
                  </a:lnTo>
                  <a:lnTo>
                    <a:pt x="1854016" y="1338744"/>
                  </a:lnTo>
                  <a:close/>
                  <a:moveTo>
                    <a:pt x="2628148" y="1267865"/>
                  </a:moveTo>
                  <a:lnTo>
                    <a:pt x="3240148" y="1267865"/>
                  </a:lnTo>
                  <a:lnTo>
                    <a:pt x="3240148" y="3931865"/>
                  </a:lnTo>
                  <a:lnTo>
                    <a:pt x="2628148" y="3931865"/>
                  </a:lnTo>
                  <a:close/>
                  <a:moveTo>
                    <a:pt x="692988" y="1267865"/>
                  </a:moveTo>
                  <a:lnTo>
                    <a:pt x="1304988" y="1267865"/>
                  </a:lnTo>
                  <a:lnTo>
                    <a:pt x="1304988" y="3931865"/>
                  </a:lnTo>
                  <a:lnTo>
                    <a:pt x="692988" y="3931865"/>
                  </a:lnTo>
                  <a:close/>
                  <a:moveTo>
                    <a:pt x="2070064" y="1105431"/>
                  </a:moveTo>
                  <a:lnTo>
                    <a:pt x="2070064" y="1213431"/>
                  </a:lnTo>
                  <a:lnTo>
                    <a:pt x="2286064" y="1213431"/>
                  </a:lnTo>
                  <a:lnTo>
                    <a:pt x="2286064" y="1105431"/>
                  </a:lnTo>
                  <a:close/>
                  <a:moveTo>
                    <a:pt x="1638016" y="1096094"/>
                  </a:moveTo>
                  <a:lnTo>
                    <a:pt x="1638016" y="1204094"/>
                  </a:lnTo>
                  <a:lnTo>
                    <a:pt x="1854016" y="1204094"/>
                  </a:lnTo>
                  <a:lnTo>
                    <a:pt x="1854016" y="1096094"/>
                  </a:lnTo>
                  <a:close/>
                  <a:moveTo>
                    <a:pt x="2070064" y="862781"/>
                  </a:moveTo>
                  <a:lnTo>
                    <a:pt x="2070064" y="970781"/>
                  </a:lnTo>
                  <a:lnTo>
                    <a:pt x="2286064" y="970781"/>
                  </a:lnTo>
                  <a:lnTo>
                    <a:pt x="2286064" y="862781"/>
                  </a:lnTo>
                  <a:close/>
                  <a:moveTo>
                    <a:pt x="1638016" y="853444"/>
                  </a:moveTo>
                  <a:lnTo>
                    <a:pt x="1638016" y="961444"/>
                  </a:lnTo>
                  <a:lnTo>
                    <a:pt x="1854016" y="961444"/>
                  </a:lnTo>
                  <a:lnTo>
                    <a:pt x="1854016" y="853444"/>
                  </a:lnTo>
                  <a:close/>
                  <a:moveTo>
                    <a:pt x="1883174" y="0"/>
                  </a:moveTo>
                  <a:lnTo>
                    <a:pt x="2040907" y="0"/>
                  </a:lnTo>
                  <a:lnTo>
                    <a:pt x="2040907" y="355600"/>
                  </a:lnTo>
                  <a:lnTo>
                    <a:pt x="2178064" y="355600"/>
                  </a:lnTo>
                  <a:lnTo>
                    <a:pt x="2178064" y="596007"/>
                  </a:lnTo>
                  <a:lnTo>
                    <a:pt x="2538104" y="596007"/>
                  </a:lnTo>
                  <a:lnTo>
                    <a:pt x="2538104" y="3931865"/>
                  </a:lnTo>
                  <a:lnTo>
                    <a:pt x="2142040" y="3931865"/>
                  </a:lnTo>
                  <a:lnTo>
                    <a:pt x="2142040" y="3291036"/>
                  </a:lnTo>
                  <a:lnTo>
                    <a:pt x="1782040" y="3291036"/>
                  </a:lnTo>
                  <a:lnTo>
                    <a:pt x="1782040" y="3931865"/>
                  </a:lnTo>
                  <a:lnTo>
                    <a:pt x="1385976" y="3931865"/>
                  </a:lnTo>
                  <a:lnTo>
                    <a:pt x="1385976" y="596007"/>
                  </a:lnTo>
                  <a:lnTo>
                    <a:pt x="1746016" y="596007"/>
                  </a:lnTo>
                  <a:lnTo>
                    <a:pt x="1746016" y="355600"/>
                  </a:lnTo>
                  <a:lnTo>
                    <a:pt x="1883174" y="35560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AE81AFA-4908-4EAD-B090-A2B6C04F45EB}"/>
              </a:ext>
            </a:extLst>
          </p:cNvPr>
          <p:cNvGrpSpPr/>
          <p:nvPr/>
        </p:nvGrpSpPr>
        <p:grpSpPr>
          <a:xfrm>
            <a:off x="1643342" y="2228300"/>
            <a:ext cx="3184899" cy="3184899"/>
            <a:chOff x="1510528" y="1366070"/>
            <a:chExt cx="3431329" cy="343132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944DD309-F87B-411D-96FD-37F43471B796}"/>
                </a:ext>
              </a:extLst>
            </p:cNvPr>
            <p:cNvSpPr/>
            <p:nvPr/>
          </p:nvSpPr>
          <p:spPr>
            <a:xfrm>
              <a:off x="1510528" y="1366070"/>
              <a:ext cx="3431329" cy="3431329"/>
            </a:xfrm>
            <a:custGeom>
              <a:avLst/>
              <a:gdLst>
                <a:gd name="connsiteX0" fmla="*/ 3057049 w 3057525"/>
                <a:gd name="connsiteY0" fmla="*/ 1532096 h 3057525"/>
                <a:gd name="connsiteX1" fmla="*/ 1532096 w 3057525"/>
                <a:gd name="connsiteY1" fmla="*/ 3057049 h 3057525"/>
                <a:gd name="connsiteX2" fmla="*/ 7144 w 3057525"/>
                <a:gd name="connsiteY2" fmla="*/ 1532096 h 3057525"/>
                <a:gd name="connsiteX3" fmla="*/ 1532096 w 3057525"/>
                <a:gd name="connsiteY3" fmla="*/ 7144 h 3057525"/>
                <a:gd name="connsiteX4" fmla="*/ 3057049 w 3057525"/>
                <a:gd name="connsiteY4" fmla="*/ 1532096 h 305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57525" h="3057525">
                  <a:moveTo>
                    <a:pt x="3057049" y="1532096"/>
                  </a:moveTo>
                  <a:cubicBezTo>
                    <a:pt x="3057049" y="2374304"/>
                    <a:pt x="2374304" y="3057049"/>
                    <a:pt x="1532096" y="3057049"/>
                  </a:cubicBezTo>
                  <a:cubicBezTo>
                    <a:pt x="689888" y="3057049"/>
                    <a:pt x="7144" y="2374304"/>
                    <a:pt x="7144" y="1532096"/>
                  </a:cubicBezTo>
                  <a:cubicBezTo>
                    <a:pt x="7144" y="689888"/>
                    <a:pt x="689888" y="7144"/>
                    <a:pt x="1532096" y="7144"/>
                  </a:cubicBezTo>
                  <a:cubicBezTo>
                    <a:pt x="2374304" y="7144"/>
                    <a:pt x="3057049" y="689888"/>
                    <a:pt x="3057049" y="1532096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9525" cap="flat">
              <a:noFill/>
              <a:prstDash val="solid"/>
              <a:miter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CB4BA79-F3D7-4FED-BE63-51CDC2F704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29854" y="1388027"/>
              <a:ext cx="3411797" cy="3337560"/>
            </a:xfrm>
            <a:custGeom>
              <a:avLst/>
              <a:gdLst>
                <a:gd name="connsiteX0" fmla="*/ 2863236 w 3028217"/>
                <a:gd name="connsiteY0" fmla="*/ 2049564 h 2962327"/>
                <a:gd name="connsiteX1" fmla="*/ 2844662 w 3028217"/>
                <a:gd name="connsiteY1" fmla="*/ 2065518 h 2962327"/>
                <a:gd name="connsiteX2" fmla="*/ 2847519 w 3028217"/>
                <a:gd name="connsiteY2" fmla="*/ 2116953 h 2962327"/>
                <a:gd name="connsiteX3" fmla="*/ 2887525 w 3028217"/>
                <a:gd name="connsiteY3" fmla="*/ 2084568 h 2962327"/>
                <a:gd name="connsiteX4" fmla="*/ 2890382 w 3028217"/>
                <a:gd name="connsiteY4" fmla="*/ 2078853 h 2962327"/>
                <a:gd name="connsiteX5" fmla="*/ 2890382 w 3028217"/>
                <a:gd name="connsiteY5" fmla="*/ 2057898 h 2962327"/>
                <a:gd name="connsiteX6" fmla="*/ 2863236 w 3028217"/>
                <a:gd name="connsiteY6" fmla="*/ 2049564 h 2962327"/>
                <a:gd name="connsiteX7" fmla="*/ 2453184 w 3028217"/>
                <a:gd name="connsiteY7" fmla="*/ 1703568 h 2962327"/>
                <a:gd name="connsiteX8" fmla="*/ 2444611 w 3028217"/>
                <a:gd name="connsiteY8" fmla="*/ 1714046 h 2962327"/>
                <a:gd name="connsiteX9" fmla="*/ 2467471 w 3028217"/>
                <a:gd name="connsiteY9" fmla="*/ 1740716 h 2962327"/>
                <a:gd name="connsiteX10" fmla="*/ 2482711 w 3028217"/>
                <a:gd name="connsiteY10" fmla="*/ 1728333 h 2962327"/>
                <a:gd name="connsiteX11" fmla="*/ 2453184 w 3028217"/>
                <a:gd name="connsiteY11" fmla="*/ 1703568 h 2962327"/>
                <a:gd name="connsiteX12" fmla="*/ 802501 w 3028217"/>
                <a:gd name="connsiteY12" fmla="*/ 1583553 h 2962327"/>
                <a:gd name="connsiteX13" fmla="*/ 812026 w 3028217"/>
                <a:gd name="connsiteY13" fmla="*/ 1589268 h 2962327"/>
                <a:gd name="connsiteX14" fmla="*/ 802501 w 3028217"/>
                <a:gd name="connsiteY14" fmla="*/ 1599745 h 2962327"/>
                <a:gd name="connsiteX15" fmla="*/ 792024 w 3028217"/>
                <a:gd name="connsiteY15" fmla="*/ 1594030 h 2962327"/>
                <a:gd name="connsiteX16" fmla="*/ 802501 w 3028217"/>
                <a:gd name="connsiteY16" fmla="*/ 1583553 h 2962327"/>
                <a:gd name="connsiteX17" fmla="*/ 573901 w 3028217"/>
                <a:gd name="connsiteY17" fmla="*/ 1577838 h 2962327"/>
                <a:gd name="connsiteX18" fmla="*/ 592951 w 3028217"/>
                <a:gd name="connsiteY18" fmla="*/ 1589268 h 2962327"/>
                <a:gd name="connsiteX19" fmla="*/ 584379 w 3028217"/>
                <a:gd name="connsiteY19" fmla="*/ 1596888 h 2962327"/>
                <a:gd name="connsiteX20" fmla="*/ 565329 w 3028217"/>
                <a:gd name="connsiteY20" fmla="*/ 1587363 h 2962327"/>
                <a:gd name="connsiteX21" fmla="*/ 573901 w 3028217"/>
                <a:gd name="connsiteY21" fmla="*/ 1577838 h 2962327"/>
                <a:gd name="connsiteX22" fmla="*/ 698678 w 3028217"/>
                <a:gd name="connsiteY22" fmla="*/ 1550216 h 2962327"/>
                <a:gd name="connsiteX23" fmla="*/ 763448 w 3028217"/>
                <a:gd name="connsiteY23" fmla="*/ 1592126 h 2962327"/>
                <a:gd name="connsiteX24" fmla="*/ 678676 w 3028217"/>
                <a:gd name="connsiteY24" fmla="*/ 1592126 h 2962327"/>
                <a:gd name="connsiteX25" fmla="*/ 698678 w 3028217"/>
                <a:gd name="connsiteY25" fmla="*/ 1550216 h 2962327"/>
                <a:gd name="connsiteX26" fmla="*/ 492939 w 3028217"/>
                <a:gd name="connsiteY26" fmla="*/ 1460681 h 2962327"/>
                <a:gd name="connsiteX27" fmla="*/ 562471 w 3028217"/>
                <a:gd name="connsiteY27" fmla="*/ 1479731 h 2962327"/>
                <a:gd name="connsiteX28" fmla="*/ 646291 w 3028217"/>
                <a:gd name="connsiteY28" fmla="*/ 1537833 h 2962327"/>
                <a:gd name="connsiteX29" fmla="*/ 577711 w 3028217"/>
                <a:gd name="connsiteY29" fmla="*/ 1525451 h 2962327"/>
                <a:gd name="connsiteX30" fmla="*/ 527229 w 3028217"/>
                <a:gd name="connsiteY30" fmla="*/ 1487351 h 2962327"/>
                <a:gd name="connsiteX31" fmla="*/ 525032 w 3028217"/>
                <a:gd name="connsiteY31" fmla="*/ 1486533 h 2962327"/>
                <a:gd name="connsiteX32" fmla="*/ 527229 w 3028217"/>
                <a:gd name="connsiteY32" fmla="*/ 1488303 h 2962327"/>
                <a:gd name="connsiteX33" fmla="*/ 451029 w 3028217"/>
                <a:gd name="connsiteY33" fmla="*/ 1494971 h 2962327"/>
                <a:gd name="connsiteX34" fmla="*/ 492939 w 3028217"/>
                <a:gd name="connsiteY34" fmla="*/ 1460681 h 2962327"/>
                <a:gd name="connsiteX35" fmla="*/ 592475 w 3028217"/>
                <a:gd name="connsiteY35" fmla="*/ 1413889 h 2962327"/>
                <a:gd name="connsiteX36" fmla="*/ 596761 w 3028217"/>
                <a:gd name="connsiteY36" fmla="*/ 1414961 h 2962327"/>
                <a:gd name="connsiteX37" fmla="*/ 595809 w 3028217"/>
                <a:gd name="connsiteY37" fmla="*/ 1447346 h 2962327"/>
                <a:gd name="connsiteX38" fmla="*/ 588189 w 3028217"/>
                <a:gd name="connsiteY38" fmla="*/ 1414961 h 2962327"/>
                <a:gd name="connsiteX39" fmla="*/ 592475 w 3028217"/>
                <a:gd name="connsiteY39" fmla="*/ 1413889 h 2962327"/>
                <a:gd name="connsiteX40" fmla="*/ 2633206 w 3028217"/>
                <a:gd name="connsiteY40" fmla="*/ 1174931 h 2962327"/>
                <a:gd name="connsiteX41" fmla="*/ 2673211 w 3028217"/>
                <a:gd name="connsiteY41" fmla="*/ 1180646 h 2962327"/>
                <a:gd name="connsiteX42" fmla="*/ 2633206 w 3028217"/>
                <a:gd name="connsiteY42" fmla="*/ 1174931 h 2962327"/>
                <a:gd name="connsiteX43" fmla="*/ 2477948 w 3028217"/>
                <a:gd name="connsiteY43" fmla="*/ 1095873 h 2962327"/>
                <a:gd name="connsiteX44" fmla="*/ 2484616 w 3028217"/>
                <a:gd name="connsiteY44" fmla="*/ 1110160 h 2962327"/>
                <a:gd name="connsiteX45" fmla="*/ 2464613 w 3028217"/>
                <a:gd name="connsiteY45" fmla="*/ 1135878 h 2962327"/>
                <a:gd name="connsiteX46" fmla="*/ 2444611 w 3028217"/>
                <a:gd name="connsiteY46" fmla="*/ 1144450 h 2962327"/>
                <a:gd name="connsiteX47" fmla="*/ 2415083 w 3028217"/>
                <a:gd name="connsiteY47" fmla="*/ 1119685 h 2962327"/>
                <a:gd name="connsiteX48" fmla="*/ 2446516 w 3028217"/>
                <a:gd name="connsiteY48" fmla="*/ 1114923 h 2962327"/>
                <a:gd name="connsiteX49" fmla="*/ 2477948 w 3028217"/>
                <a:gd name="connsiteY49" fmla="*/ 1095873 h 2962327"/>
                <a:gd name="connsiteX50" fmla="*/ 2344599 w 3028217"/>
                <a:gd name="connsiteY50" fmla="*/ 1039676 h 2962327"/>
                <a:gd name="connsiteX51" fmla="*/ 2355076 w 3028217"/>
                <a:gd name="connsiteY51" fmla="*/ 1066346 h 2962327"/>
                <a:gd name="connsiteX52" fmla="*/ 2341741 w 3028217"/>
                <a:gd name="connsiteY52" fmla="*/ 1092063 h 2962327"/>
                <a:gd name="connsiteX53" fmla="*/ 2328406 w 3028217"/>
                <a:gd name="connsiteY53" fmla="*/ 1065393 h 2962327"/>
                <a:gd name="connsiteX54" fmla="*/ 2344599 w 3028217"/>
                <a:gd name="connsiteY54" fmla="*/ 1039676 h 2962327"/>
                <a:gd name="connsiteX55" fmla="*/ 699631 w 3028217"/>
                <a:gd name="connsiteY55" fmla="*/ 966334 h 2962327"/>
                <a:gd name="connsiteX56" fmla="*/ 616764 w 3028217"/>
                <a:gd name="connsiteY56" fmla="*/ 992051 h 2962327"/>
                <a:gd name="connsiteX57" fmla="*/ 699631 w 3028217"/>
                <a:gd name="connsiteY57" fmla="*/ 966334 h 2962327"/>
                <a:gd name="connsiteX58" fmla="*/ 2786559 w 3028217"/>
                <a:gd name="connsiteY58" fmla="*/ 938711 h 2962327"/>
                <a:gd name="connsiteX59" fmla="*/ 2814181 w 3028217"/>
                <a:gd name="connsiteY59" fmla="*/ 938711 h 2962327"/>
                <a:gd name="connsiteX60" fmla="*/ 2814181 w 3028217"/>
                <a:gd name="connsiteY60" fmla="*/ 945378 h 2962327"/>
                <a:gd name="connsiteX61" fmla="*/ 2786559 w 3028217"/>
                <a:gd name="connsiteY61" fmla="*/ 938711 h 2962327"/>
                <a:gd name="connsiteX62" fmla="*/ 737731 w 3028217"/>
                <a:gd name="connsiteY62" fmla="*/ 935019 h 2962327"/>
                <a:gd name="connsiteX63" fmla="*/ 702489 w 3028217"/>
                <a:gd name="connsiteY63" fmla="*/ 951093 h 2962327"/>
                <a:gd name="connsiteX64" fmla="*/ 770116 w 3028217"/>
                <a:gd name="connsiteY64" fmla="*/ 936805 h 2962327"/>
                <a:gd name="connsiteX65" fmla="*/ 737731 w 3028217"/>
                <a:gd name="connsiteY65" fmla="*/ 935019 h 2962327"/>
                <a:gd name="connsiteX66" fmla="*/ 619383 w 3028217"/>
                <a:gd name="connsiteY66" fmla="*/ 880251 h 2962327"/>
                <a:gd name="connsiteX67" fmla="*/ 608191 w 3028217"/>
                <a:gd name="connsiteY67" fmla="*/ 882513 h 2962327"/>
                <a:gd name="connsiteX68" fmla="*/ 541516 w 3028217"/>
                <a:gd name="connsiteY68" fmla="*/ 968238 h 2962327"/>
                <a:gd name="connsiteX69" fmla="*/ 558661 w 3028217"/>
                <a:gd name="connsiteY69" fmla="*/ 975858 h 2962327"/>
                <a:gd name="connsiteX70" fmla="*/ 578664 w 3028217"/>
                <a:gd name="connsiteY70" fmla="*/ 949188 h 2962327"/>
                <a:gd name="connsiteX71" fmla="*/ 623431 w 3028217"/>
                <a:gd name="connsiteY71" fmla="*/ 890133 h 2962327"/>
                <a:gd name="connsiteX72" fmla="*/ 619383 w 3028217"/>
                <a:gd name="connsiteY72" fmla="*/ 880251 h 2962327"/>
                <a:gd name="connsiteX73" fmla="*/ 659626 w 3028217"/>
                <a:gd name="connsiteY73" fmla="*/ 872036 h 2962327"/>
                <a:gd name="connsiteX74" fmla="*/ 647244 w 3028217"/>
                <a:gd name="connsiteY74" fmla="*/ 879656 h 2962327"/>
                <a:gd name="connsiteX75" fmla="*/ 657721 w 3028217"/>
                <a:gd name="connsiteY75" fmla="*/ 950141 h 2962327"/>
                <a:gd name="connsiteX76" fmla="*/ 683439 w 3028217"/>
                <a:gd name="connsiteY76" fmla="*/ 913946 h 2962327"/>
                <a:gd name="connsiteX77" fmla="*/ 711061 w 3028217"/>
                <a:gd name="connsiteY77" fmla="*/ 910136 h 2962327"/>
                <a:gd name="connsiteX78" fmla="*/ 709156 w 3028217"/>
                <a:gd name="connsiteY78" fmla="*/ 891086 h 2962327"/>
                <a:gd name="connsiteX79" fmla="*/ 659626 w 3028217"/>
                <a:gd name="connsiteY79" fmla="*/ 872036 h 2962327"/>
                <a:gd name="connsiteX80" fmla="*/ 620410 w 3028217"/>
                <a:gd name="connsiteY80" fmla="*/ 803828 h 2962327"/>
                <a:gd name="connsiteX81" fmla="*/ 603429 w 3028217"/>
                <a:gd name="connsiteY81" fmla="*/ 807266 h 2962327"/>
                <a:gd name="connsiteX82" fmla="*/ 532944 w 3028217"/>
                <a:gd name="connsiteY82" fmla="*/ 841556 h 2962327"/>
                <a:gd name="connsiteX83" fmla="*/ 541516 w 3028217"/>
                <a:gd name="connsiteY83" fmla="*/ 855843 h 2962327"/>
                <a:gd name="connsiteX84" fmla="*/ 602476 w 3028217"/>
                <a:gd name="connsiteY84" fmla="*/ 859653 h 2962327"/>
                <a:gd name="connsiteX85" fmla="*/ 652959 w 3028217"/>
                <a:gd name="connsiteY85" fmla="*/ 835841 h 2962327"/>
                <a:gd name="connsiteX86" fmla="*/ 620410 w 3028217"/>
                <a:gd name="connsiteY86" fmla="*/ 803828 h 2962327"/>
                <a:gd name="connsiteX87" fmla="*/ 2051228 w 3028217"/>
                <a:gd name="connsiteY87" fmla="*/ 690108 h 2962327"/>
                <a:gd name="connsiteX88" fmla="*/ 2074088 w 3028217"/>
                <a:gd name="connsiteY88" fmla="*/ 722493 h 2962327"/>
                <a:gd name="connsiteX89" fmla="*/ 2021701 w 3028217"/>
                <a:gd name="connsiteY89" fmla="*/ 782500 h 2962327"/>
                <a:gd name="connsiteX90" fmla="*/ 2000746 w 3028217"/>
                <a:gd name="connsiteY90" fmla="*/ 772023 h 2962327"/>
                <a:gd name="connsiteX91" fmla="*/ 2036941 w 3028217"/>
                <a:gd name="connsiteY91" fmla="*/ 698680 h 2962327"/>
                <a:gd name="connsiteX92" fmla="*/ 2051228 w 3028217"/>
                <a:gd name="connsiteY92" fmla="*/ 690108 h 2962327"/>
                <a:gd name="connsiteX93" fmla="*/ 2111236 w 3028217"/>
                <a:gd name="connsiteY93" fmla="*/ 608669 h 2962327"/>
                <a:gd name="connsiteX94" fmla="*/ 2113141 w 3028217"/>
                <a:gd name="connsiteY94" fmla="*/ 623433 h 2962327"/>
                <a:gd name="connsiteX95" fmla="*/ 2111236 w 3028217"/>
                <a:gd name="connsiteY95" fmla="*/ 626290 h 2962327"/>
                <a:gd name="connsiteX96" fmla="*/ 2159814 w 3028217"/>
                <a:gd name="connsiteY96" fmla="*/ 711063 h 2962327"/>
                <a:gd name="connsiteX97" fmla="*/ 2199819 w 3028217"/>
                <a:gd name="connsiteY97" fmla="*/ 758688 h 2962327"/>
                <a:gd name="connsiteX98" fmla="*/ 2176959 w 3028217"/>
                <a:gd name="connsiteY98" fmla="*/ 800598 h 2962327"/>
                <a:gd name="connsiteX99" fmla="*/ 2092186 w 3028217"/>
                <a:gd name="connsiteY99" fmla="*/ 814885 h 2962327"/>
                <a:gd name="connsiteX100" fmla="*/ 2092186 w 3028217"/>
                <a:gd name="connsiteY100" fmla="*/ 777738 h 2962327"/>
                <a:gd name="connsiteX101" fmla="*/ 2111236 w 3028217"/>
                <a:gd name="connsiteY101" fmla="*/ 740590 h 2962327"/>
                <a:gd name="connsiteX102" fmla="*/ 2110284 w 3028217"/>
                <a:gd name="connsiteY102" fmla="*/ 710110 h 2962327"/>
                <a:gd name="connsiteX103" fmla="*/ 2076946 w 3028217"/>
                <a:gd name="connsiteY103" fmla="*/ 669153 h 2962327"/>
                <a:gd name="connsiteX104" fmla="*/ 2097901 w 3028217"/>
                <a:gd name="connsiteY104" fmla="*/ 611050 h 2962327"/>
                <a:gd name="connsiteX105" fmla="*/ 2111236 w 3028217"/>
                <a:gd name="connsiteY105" fmla="*/ 608669 h 2962327"/>
                <a:gd name="connsiteX106" fmla="*/ 927279 w 3028217"/>
                <a:gd name="connsiteY106" fmla="*/ 479605 h 2962327"/>
                <a:gd name="connsiteX107" fmla="*/ 933946 w 3028217"/>
                <a:gd name="connsiteY107" fmla="*/ 486273 h 2962327"/>
                <a:gd name="connsiteX108" fmla="*/ 929184 w 3028217"/>
                <a:gd name="connsiteY108" fmla="*/ 493893 h 2962327"/>
                <a:gd name="connsiteX109" fmla="*/ 919659 w 3028217"/>
                <a:gd name="connsiteY109" fmla="*/ 488178 h 2962327"/>
                <a:gd name="connsiteX110" fmla="*/ 927279 w 3028217"/>
                <a:gd name="connsiteY110" fmla="*/ 479605 h 2962327"/>
                <a:gd name="connsiteX111" fmla="*/ 1938089 w 3028217"/>
                <a:gd name="connsiteY111" fmla="*/ 417931 h 2962327"/>
                <a:gd name="connsiteX112" fmla="*/ 1959789 w 3028217"/>
                <a:gd name="connsiteY112" fmla="*/ 441505 h 2962327"/>
                <a:gd name="connsiteX113" fmla="*/ 1940739 w 3028217"/>
                <a:gd name="connsiteY113" fmla="*/ 466270 h 2962327"/>
                <a:gd name="connsiteX114" fmla="*/ 1842631 w 3028217"/>
                <a:gd name="connsiteY114" fmla="*/ 480558 h 2962327"/>
                <a:gd name="connsiteX115" fmla="*/ 1832154 w 3028217"/>
                <a:gd name="connsiteY115" fmla="*/ 458650 h 2962327"/>
                <a:gd name="connsiteX116" fmla="*/ 1833106 w 3028217"/>
                <a:gd name="connsiteY116" fmla="*/ 431980 h 2962327"/>
                <a:gd name="connsiteX117" fmla="*/ 1845489 w 3028217"/>
                <a:gd name="connsiteY117" fmla="*/ 423408 h 2962327"/>
                <a:gd name="connsiteX118" fmla="*/ 1857871 w 3028217"/>
                <a:gd name="connsiteY118" fmla="*/ 432933 h 2962327"/>
                <a:gd name="connsiteX119" fmla="*/ 1926451 w 3028217"/>
                <a:gd name="connsiteY119" fmla="*/ 418645 h 2962327"/>
                <a:gd name="connsiteX120" fmla="*/ 1938089 w 3028217"/>
                <a:gd name="connsiteY120" fmla="*/ 417931 h 2962327"/>
                <a:gd name="connsiteX121" fmla="*/ 904419 w 3028217"/>
                <a:gd name="connsiteY121" fmla="*/ 389118 h 2962327"/>
                <a:gd name="connsiteX122" fmla="*/ 938709 w 3028217"/>
                <a:gd name="connsiteY122" fmla="*/ 433886 h 2962327"/>
                <a:gd name="connsiteX123" fmla="*/ 942519 w 3028217"/>
                <a:gd name="connsiteY123" fmla="*/ 446268 h 2962327"/>
                <a:gd name="connsiteX124" fmla="*/ 931089 w 3028217"/>
                <a:gd name="connsiteY124" fmla="*/ 449125 h 2962327"/>
                <a:gd name="connsiteX125" fmla="*/ 878701 w 3028217"/>
                <a:gd name="connsiteY125" fmla="*/ 449125 h 2962327"/>
                <a:gd name="connsiteX126" fmla="*/ 856794 w 3028217"/>
                <a:gd name="connsiteY126" fmla="*/ 443411 h 2962327"/>
                <a:gd name="connsiteX127" fmla="*/ 867271 w 3028217"/>
                <a:gd name="connsiteY127" fmla="*/ 412930 h 2962327"/>
                <a:gd name="connsiteX128" fmla="*/ 904419 w 3028217"/>
                <a:gd name="connsiteY128" fmla="*/ 389118 h 2962327"/>
                <a:gd name="connsiteX129" fmla="*/ 1062534 w 3028217"/>
                <a:gd name="connsiteY129" fmla="*/ 340541 h 2962327"/>
                <a:gd name="connsiteX130" fmla="*/ 1083489 w 3028217"/>
                <a:gd name="connsiteY130" fmla="*/ 353876 h 2962327"/>
                <a:gd name="connsiteX131" fmla="*/ 1053961 w 3028217"/>
                <a:gd name="connsiteY131" fmla="*/ 360543 h 2962327"/>
                <a:gd name="connsiteX132" fmla="*/ 1062534 w 3028217"/>
                <a:gd name="connsiteY132" fmla="*/ 340541 h 2962327"/>
                <a:gd name="connsiteX133" fmla="*/ 2471113 w 3028217"/>
                <a:gd name="connsiteY133" fmla="*/ 336025 h 2962327"/>
                <a:gd name="connsiteX134" fmla="*/ 2521763 w 3028217"/>
                <a:gd name="connsiteY134" fmla="*/ 370068 h 2962327"/>
                <a:gd name="connsiteX135" fmla="*/ 2848471 w 3028217"/>
                <a:gd name="connsiteY135" fmla="*/ 785358 h 2962327"/>
                <a:gd name="connsiteX136" fmla="*/ 2920861 w 3028217"/>
                <a:gd name="connsiteY136" fmla="*/ 940616 h 2962327"/>
                <a:gd name="connsiteX137" fmla="*/ 2926576 w 3028217"/>
                <a:gd name="connsiteY137" fmla="*/ 977763 h 2962327"/>
                <a:gd name="connsiteX138" fmla="*/ 2847518 w 3028217"/>
                <a:gd name="connsiteY138" fmla="*/ 938711 h 2962327"/>
                <a:gd name="connsiteX139" fmla="*/ 2864663 w 3028217"/>
                <a:gd name="connsiteY139" fmla="*/ 890133 h 2962327"/>
                <a:gd name="connsiteX140" fmla="*/ 2810371 w 3028217"/>
                <a:gd name="connsiteY140" fmla="*/ 908231 h 2962327"/>
                <a:gd name="connsiteX141" fmla="*/ 2757031 w 3028217"/>
                <a:gd name="connsiteY141" fmla="*/ 904421 h 2962327"/>
                <a:gd name="connsiteX142" fmla="*/ 2728456 w 3028217"/>
                <a:gd name="connsiteY142" fmla="*/ 916803 h 2962327"/>
                <a:gd name="connsiteX143" fmla="*/ 2707501 w 3028217"/>
                <a:gd name="connsiteY143" fmla="*/ 971096 h 2962327"/>
                <a:gd name="connsiteX144" fmla="*/ 2706548 w 3028217"/>
                <a:gd name="connsiteY144" fmla="*/ 1011101 h 2962327"/>
                <a:gd name="connsiteX145" fmla="*/ 2712263 w 3028217"/>
                <a:gd name="connsiteY145" fmla="*/ 1044438 h 2962327"/>
                <a:gd name="connsiteX146" fmla="*/ 2750438 w 3028217"/>
                <a:gd name="connsiteY146" fmla="*/ 1026892 h 2962327"/>
                <a:gd name="connsiteX147" fmla="*/ 2757317 w 3028217"/>
                <a:gd name="connsiteY147" fmla="*/ 1029909 h 2962327"/>
                <a:gd name="connsiteX148" fmla="*/ 2760842 w 3028217"/>
                <a:gd name="connsiteY148" fmla="*/ 1028246 h 2962327"/>
                <a:gd name="connsiteX149" fmla="*/ 2785607 w 3028217"/>
                <a:gd name="connsiteY149" fmla="*/ 1010148 h 2962327"/>
                <a:gd name="connsiteX150" fmla="*/ 2804538 w 3028217"/>
                <a:gd name="connsiteY150" fmla="*/ 1006457 h 2962327"/>
                <a:gd name="connsiteX151" fmla="*/ 2822755 w 3028217"/>
                <a:gd name="connsiteY151" fmla="*/ 1009196 h 2962327"/>
                <a:gd name="connsiteX152" fmla="*/ 2938959 w 3028217"/>
                <a:gd name="connsiteY152" fmla="*/ 1031103 h 2962327"/>
                <a:gd name="connsiteX153" fmla="*/ 2959915 w 3028217"/>
                <a:gd name="connsiteY153" fmla="*/ 1058726 h 2962327"/>
                <a:gd name="connsiteX154" fmla="*/ 3021827 w 3028217"/>
                <a:gd name="connsiteY154" fmla="*/ 1368288 h 2962327"/>
                <a:gd name="connsiteX155" fmla="*/ 3027542 w 3028217"/>
                <a:gd name="connsiteY155" fmla="*/ 1562598 h 2962327"/>
                <a:gd name="connsiteX156" fmla="*/ 3020874 w 3028217"/>
                <a:gd name="connsiteY156" fmla="*/ 1594983 h 2962327"/>
                <a:gd name="connsiteX157" fmla="*/ 2958009 w 3028217"/>
                <a:gd name="connsiteY157" fmla="*/ 1512116 h 2962327"/>
                <a:gd name="connsiteX158" fmla="*/ 2918005 w 3028217"/>
                <a:gd name="connsiteY158" fmla="*/ 1446393 h 2962327"/>
                <a:gd name="connsiteX159" fmla="*/ 2860855 w 3028217"/>
                <a:gd name="connsiteY159" fmla="*/ 1371146 h 2962327"/>
                <a:gd name="connsiteX160" fmla="*/ 2831327 w 3028217"/>
                <a:gd name="connsiteY160" fmla="*/ 1343523 h 2962327"/>
                <a:gd name="connsiteX161" fmla="*/ 2856092 w 3028217"/>
                <a:gd name="connsiteY161" fmla="*/ 1380671 h 2962327"/>
                <a:gd name="connsiteX162" fmla="*/ 2930387 w 3028217"/>
                <a:gd name="connsiteY162" fmla="*/ 1514021 h 2962327"/>
                <a:gd name="connsiteX163" fmla="*/ 2939912 w 3028217"/>
                <a:gd name="connsiteY163" fmla="*/ 1546406 h 2962327"/>
                <a:gd name="connsiteX164" fmla="*/ 2962772 w 3028217"/>
                <a:gd name="connsiteY164" fmla="*/ 1597841 h 2962327"/>
                <a:gd name="connsiteX165" fmla="*/ 2999919 w 3028217"/>
                <a:gd name="connsiteY165" fmla="*/ 1683566 h 2962327"/>
                <a:gd name="connsiteX166" fmla="*/ 3012302 w 3028217"/>
                <a:gd name="connsiteY166" fmla="*/ 1740716 h 2962327"/>
                <a:gd name="connsiteX167" fmla="*/ 2886572 w 3028217"/>
                <a:gd name="connsiteY167" fmla="*/ 2158864 h 2962327"/>
                <a:gd name="connsiteX168" fmla="*/ 2841805 w 3028217"/>
                <a:gd name="connsiteY168" fmla="*/ 2246493 h 2962327"/>
                <a:gd name="connsiteX169" fmla="*/ 2821802 w 3028217"/>
                <a:gd name="connsiteY169" fmla="*/ 2266496 h 2962327"/>
                <a:gd name="connsiteX170" fmla="*/ 2808467 w 3028217"/>
                <a:gd name="connsiteY170" fmla="*/ 2240778 h 2962327"/>
                <a:gd name="connsiteX171" fmla="*/ 2785607 w 3028217"/>
                <a:gd name="connsiteY171" fmla="*/ 2172198 h 2962327"/>
                <a:gd name="connsiteX172" fmla="*/ 2805609 w 3028217"/>
                <a:gd name="connsiteY172" fmla="*/ 2234111 h 2962327"/>
                <a:gd name="connsiteX173" fmla="*/ 2821802 w 3028217"/>
                <a:gd name="connsiteY173" fmla="*/ 2273164 h 2962327"/>
                <a:gd name="connsiteX174" fmla="*/ 2708455 w 3028217"/>
                <a:gd name="connsiteY174" fmla="*/ 2451281 h 2962327"/>
                <a:gd name="connsiteX175" fmla="*/ 2551292 w 3028217"/>
                <a:gd name="connsiteY175" fmla="*/ 2622731 h 2962327"/>
                <a:gd name="connsiteX176" fmla="*/ 2476997 w 3028217"/>
                <a:gd name="connsiteY176" fmla="*/ 2687501 h 2962327"/>
                <a:gd name="connsiteX177" fmla="*/ 2463662 w 3028217"/>
                <a:gd name="connsiteY177" fmla="*/ 2655116 h 2962327"/>
                <a:gd name="connsiteX178" fmla="*/ 2425562 w 3028217"/>
                <a:gd name="connsiteY178" fmla="*/ 2533196 h 2962327"/>
                <a:gd name="connsiteX179" fmla="*/ 2439849 w 3028217"/>
                <a:gd name="connsiteY179" fmla="*/ 2375081 h 2962327"/>
                <a:gd name="connsiteX180" fmla="*/ 2449374 w 3028217"/>
                <a:gd name="connsiteY180" fmla="*/ 2301739 h 2962327"/>
                <a:gd name="connsiteX181" fmla="*/ 2430324 w 3028217"/>
                <a:gd name="connsiteY181" fmla="*/ 2210298 h 2962327"/>
                <a:gd name="connsiteX182" fmla="*/ 2396987 w 3028217"/>
                <a:gd name="connsiteY182" fmla="*/ 2144576 h 2962327"/>
                <a:gd name="connsiteX183" fmla="*/ 2370317 w 3028217"/>
                <a:gd name="connsiteY183" fmla="*/ 2012178 h 2962327"/>
                <a:gd name="connsiteX184" fmla="*/ 2374127 w 3028217"/>
                <a:gd name="connsiteY184" fmla="*/ 1992176 h 2962327"/>
                <a:gd name="connsiteX185" fmla="*/ 2319834 w 3028217"/>
                <a:gd name="connsiteY185" fmla="*/ 1944551 h 2962327"/>
                <a:gd name="connsiteX186" fmla="*/ 2282687 w 3028217"/>
                <a:gd name="connsiteY186" fmla="*/ 1931216 h 2962327"/>
                <a:gd name="connsiteX187" fmla="*/ 2200772 w 3028217"/>
                <a:gd name="connsiteY187" fmla="*/ 1905498 h 2962327"/>
                <a:gd name="connsiteX188" fmla="*/ 2157909 w 3028217"/>
                <a:gd name="connsiteY188" fmla="*/ 1926453 h 2962327"/>
                <a:gd name="connsiteX189" fmla="*/ 2106474 w 3028217"/>
                <a:gd name="connsiteY189" fmla="*/ 1931216 h 2962327"/>
                <a:gd name="connsiteX190" fmla="*/ 2040752 w 3028217"/>
                <a:gd name="connsiteY190" fmla="*/ 1937883 h 2962327"/>
                <a:gd name="connsiteX191" fmla="*/ 1974077 w 3028217"/>
                <a:gd name="connsiteY191" fmla="*/ 1924548 h 2962327"/>
                <a:gd name="connsiteX192" fmla="*/ 1919784 w 3028217"/>
                <a:gd name="connsiteY192" fmla="*/ 1877876 h 2962327"/>
                <a:gd name="connsiteX193" fmla="*/ 1896924 w 3028217"/>
                <a:gd name="connsiteY193" fmla="*/ 1849301 h 2962327"/>
                <a:gd name="connsiteX194" fmla="*/ 1839774 w 3028217"/>
                <a:gd name="connsiteY194" fmla="*/ 1762623 h 2962327"/>
                <a:gd name="connsiteX195" fmla="*/ 1822629 w 3028217"/>
                <a:gd name="connsiteY195" fmla="*/ 1676898 h 2962327"/>
                <a:gd name="connsiteX196" fmla="*/ 1829297 w 3028217"/>
                <a:gd name="connsiteY196" fmla="*/ 1537833 h 2962327"/>
                <a:gd name="connsiteX197" fmla="*/ 1828344 w 3028217"/>
                <a:gd name="connsiteY197" fmla="*/ 1514973 h 2962327"/>
                <a:gd name="connsiteX198" fmla="*/ 1909307 w 3028217"/>
                <a:gd name="connsiteY198" fmla="*/ 1373051 h 2962327"/>
                <a:gd name="connsiteX199" fmla="*/ 1929309 w 3028217"/>
                <a:gd name="connsiteY199" fmla="*/ 1361621 h 2962327"/>
                <a:gd name="connsiteX200" fmla="*/ 1977887 w 3028217"/>
                <a:gd name="connsiteY200" fmla="*/ 1293041 h 2962327"/>
                <a:gd name="connsiteX201" fmla="*/ 2019797 w 3028217"/>
                <a:gd name="connsiteY201" fmla="*/ 1227318 h 2962327"/>
                <a:gd name="connsiteX202" fmla="*/ 2051229 w 3028217"/>
                <a:gd name="connsiteY202" fmla="*/ 1178741 h 2962327"/>
                <a:gd name="connsiteX203" fmla="*/ 2083614 w 3028217"/>
                <a:gd name="connsiteY203" fmla="*/ 1172073 h 2962327"/>
                <a:gd name="connsiteX204" fmla="*/ 2161719 w 3028217"/>
                <a:gd name="connsiteY204" fmla="*/ 1162548 h 2962327"/>
                <a:gd name="connsiteX205" fmla="*/ 2266494 w 3028217"/>
                <a:gd name="connsiteY205" fmla="*/ 1136831 h 2962327"/>
                <a:gd name="connsiteX206" fmla="*/ 2331264 w 3028217"/>
                <a:gd name="connsiteY206" fmla="*/ 1133021 h 2962327"/>
                <a:gd name="connsiteX207" fmla="*/ 2387462 w 3028217"/>
                <a:gd name="connsiteY207" fmla="*/ 1197791 h 2962327"/>
                <a:gd name="connsiteX208" fmla="*/ 2400797 w 3028217"/>
                <a:gd name="connsiteY208" fmla="*/ 1229223 h 2962327"/>
                <a:gd name="connsiteX209" fmla="*/ 2517002 w 3028217"/>
                <a:gd name="connsiteY209" fmla="*/ 1283516 h 2962327"/>
                <a:gd name="connsiteX210" fmla="*/ 2556055 w 3028217"/>
                <a:gd name="connsiteY210" fmla="*/ 1266371 h 2962327"/>
                <a:gd name="connsiteX211" fmla="*/ 2617967 w 3028217"/>
                <a:gd name="connsiteY211" fmla="*/ 1241606 h 2962327"/>
                <a:gd name="connsiteX212" fmla="*/ 2701787 w 3028217"/>
                <a:gd name="connsiteY212" fmla="*/ 1271133 h 2962327"/>
                <a:gd name="connsiteX213" fmla="*/ 2823707 w 3028217"/>
                <a:gd name="connsiteY213" fmla="*/ 1270181 h 2962327"/>
                <a:gd name="connsiteX214" fmla="*/ 2842757 w 3028217"/>
                <a:gd name="connsiteY214" fmla="*/ 1253988 h 2962327"/>
                <a:gd name="connsiteX215" fmla="*/ 2857997 w 3028217"/>
                <a:gd name="connsiteY215" fmla="*/ 1191123 h 2962327"/>
                <a:gd name="connsiteX216" fmla="*/ 2824659 w 3028217"/>
                <a:gd name="connsiteY216" fmla="*/ 1163501 h 2962327"/>
                <a:gd name="connsiteX217" fmla="*/ 2781797 w 3028217"/>
                <a:gd name="connsiteY217" fmla="*/ 1153023 h 2962327"/>
                <a:gd name="connsiteX218" fmla="*/ 2778142 w 3028217"/>
                <a:gd name="connsiteY218" fmla="*/ 1149005 h 2962327"/>
                <a:gd name="connsiteX219" fmla="*/ 2758579 w 3028217"/>
                <a:gd name="connsiteY219" fmla="*/ 1157637 h 2962327"/>
                <a:gd name="connsiteX220" fmla="*/ 2684641 w 3028217"/>
                <a:gd name="connsiteY220" fmla="*/ 1122543 h 2962327"/>
                <a:gd name="connsiteX221" fmla="*/ 2664638 w 3028217"/>
                <a:gd name="connsiteY221" fmla="*/ 1083491 h 2962327"/>
                <a:gd name="connsiteX222" fmla="*/ 2646541 w 3028217"/>
                <a:gd name="connsiteY222" fmla="*/ 1054916 h 2962327"/>
                <a:gd name="connsiteX223" fmla="*/ 2610346 w 3028217"/>
                <a:gd name="connsiteY223" fmla="*/ 1080633 h 2962327"/>
                <a:gd name="connsiteX224" fmla="*/ 2609202 w 3028217"/>
                <a:gd name="connsiteY224" fmla="*/ 1082346 h 2962327"/>
                <a:gd name="connsiteX225" fmla="*/ 2613204 w 3028217"/>
                <a:gd name="connsiteY225" fmla="*/ 1086348 h 2962327"/>
                <a:gd name="connsiteX226" fmla="*/ 2632254 w 3028217"/>
                <a:gd name="connsiteY226" fmla="*/ 1108255 h 2962327"/>
                <a:gd name="connsiteX227" fmla="*/ 2609394 w 3028217"/>
                <a:gd name="connsiteY227" fmla="*/ 1145403 h 2962327"/>
                <a:gd name="connsiteX228" fmla="*/ 2584629 w 3028217"/>
                <a:gd name="connsiteY228" fmla="*/ 1132068 h 2962327"/>
                <a:gd name="connsiteX229" fmla="*/ 2566055 w 3028217"/>
                <a:gd name="connsiteY229" fmla="*/ 1095397 h 2962327"/>
                <a:gd name="connsiteX230" fmla="*/ 2558490 w 3028217"/>
                <a:gd name="connsiteY230" fmla="*/ 1083461 h 2962327"/>
                <a:gd name="connsiteX231" fmla="*/ 2545576 w 3028217"/>
                <a:gd name="connsiteY231" fmla="*/ 1071108 h 2962327"/>
                <a:gd name="connsiteX232" fmla="*/ 2536051 w 3028217"/>
                <a:gd name="connsiteY232" fmla="*/ 1061583 h 2962327"/>
                <a:gd name="connsiteX233" fmla="*/ 2429371 w 3028217"/>
                <a:gd name="connsiteY233" fmla="*/ 952046 h 2962327"/>
                <a:gd name="connsiteX234" fmla="*/ 2417941 w 3028217"/>
                <a:gd name="connsiteY234" fmla="*/ 944426 h 2962327"/>
                <a:gd name="connsiteX235" fmla="*/ 2407463 w 3028217"/>
                <a:gd name="connsiteY235" fmla="*/ 947283 h 2962327"/>
                <a:gd name="connsiteX236" fmla="*/ 2469376 w 3028217"/>
                <a:gd name="connsiteY236" fmla="*/ 1014911 h 2962327"/>
                <a:gd name="connsiteX237" fmla="*/ 2509381 w 3028217"/>
                <a:gd name="connsiteY237" fmla="*/ 1044438 h 2962327"/>
                <a:gd name="connsiteX238" fmla="*/ 2504618 w 3028217"/>
                <a:gd name="connsiteY238" fmla="*/ 1057773 h 2962327"/>
                <a:gd name="connsiteX239" fmla="*/ 2488426 w 3028217"/>
                <a:gd name="connsiteY239" fmla="*/ 1077776 h 2962327"/>
                <a:gd name="connsiteX240" fmla="*/ 2476996 w 3028217"/>
                <a:gd name="connsiteY240" fmla="*/ 1084443 h 2962327"/>
                <a:gd name="connsiteX241" fmla="*/ 2356028 w 3028217"/>
                <a:gd name="connsiteY241" fmla="*/ 985383 h 2962327"/>
                <a:gd name="connsiteX242" fmla="*/ 2317928 w 3028217"/>
                <a:gd name="connsiteY242" fmla="*/ 978716 h 2962327"/>
                <a:gd name="connsiteX243" fmla="*/ 2295068 w 3028217"/>
                <a:gd name="connsiteY243" fmla="*/ 993003 h 2962327"/>
                <a:gd name="connsiteX244" fmla="*/ 2196008 w 3028217"/>
                <a:gd name="connsiteY244" fmla="*/ 1057773 h 2962327"/>
                <a:gd name="connsiteX245" fmla="*/ 2181721 w 3028217"/>
                <a:gd name="connsiteY245" fmla="*/ 1087301 h 2962327"/>
                <a:gd name="connsiteX246" fmla="*/ 2105521 w 3028217"/>
                <a:gd name="connsiteY246" fmla="*/ 1157786 h 2962327"/>
                <a:gd name="connsiteX247" fmla="*/ 2053133 w 3028217"/>
                <a:gd name="connsiteY247" fmla="*/ 1155881 h 2962327"/>
                <a:gd name="connsiteX248" fmla="*/ 2036941 w 3028217"/>
                <a:gd name="connsiteY248" fmla="*/ 1136831 h 2962327"/>
                <a:gd name="connsiteX249" fmla="*/ 2008366 w 3028217"/>
                <a:gd name="connsiteY249" fmla="*/ 1131116 h 2962327"/>
                <a:gd name="connsiteX250" fmla="*/ 2001698 w 3028217"/>
                <a:gd name="connsiteY250" fmla="*/ 1074918 h 2962327"/>
                <a:gd name="connsiteX251" fmla="*/ 2008366 w 3028217"/>
                <a:gd name="connsiteY251" fmla="*/ 1001576 h 2962327"/>
                <a:gd name="connsiteX252" fmla="*/ 2035988 w 3028217"/>
                <a:gd name="connsiteY252" fmla="*/ 977763 h 2962327"/>
                <a:gd name="connsiteX253" fmla="*/ 2107426 w 3028217"/>
                <a:gd name="connsiteY253" fmla="*/ 983478 h 2962327"/>
                <a:gd name="connsiteX254" fmla="*/ 2148383 w 3028217"/>
                <a:gd name="connsiteY254" fmla="*/ 975858 h 2962327"/>
                <a:gd name="connsiteX255" fmla="*/ 2150288 w 3028217"/>
                <a:gd name="connsiteY255" fmla="*/ 913946 h 2962327"/>
                <a:gd name="connsiteX256" fmla="*/ 2112188 w 3028217"/>
                <a:gd name="connsiteY256" fmla="*/ 876798 h 2962327"/>
                <a:gd name="connsiteX257" fmla="*/ 2096948 w 3028217"/>
                <a:gd name="connsiteY257" fmla="*/ 862511 h 2962327"/>
                <a:gd name="connsiteX258" fmla="*/ 2118856 w 3028217"/>
                <a:gd name="connsiteY258" fmla="*/ 849176 h 2962327"/>
                <a:gd name="connsiteX259" fmla="*/ 2206486 w 3028217"/>
                <a:gd name="connsiteY259" fmla="*/ 810123 h 2962327"/>
                <a:gd name="connsiteX260" fmla="*/ 2308403 w 3028217"/>
                <a:gd name="connsiteY260" fmla="*/ 731066 h 2962327"/>
                <a:gd name="connsiteX261" fmla="*/ 2321738 w 3028217"/>
                <a:gd name="connsiteY261" fmla="*/ 708206 h 2962327"/>
                <a:gd name="connsiteX262" fmla="*/ 2311261 w 3028217"/>
                <a:gd name="connsiteY262" fmla="*/ 679631 h 2962327"/>
                <a:gd name="connsiteX263" fmla="*/ 2320786 w 3028217"/>
                <a:gd name="connsiteY263" fmla="*/ 643436 h 2962327"/>
                <a:gd name="connsiteX264" fmla="*/ 2338883 w 3028217"/>
                <a:gd name="connsiteY264" fmla="*/ 638673 h 2962327"/>
                <a:gd name="connsiteX265" fmla="*/ 2343646 w 3028217"/>
                <a:gd name="connsiteY265" fmla="*/ 675821 h 2962327"/>
                <a:gd name="connsiteX266" fmla="*/ 2348408 w 3028217"/>
                <a:gd name="connsiteY266" fmla="*/ 699633 h 2962327"/>
                <a:gd name="connsiteX267" fmla="*/ 2376031 w 3028217"/>
                <a:gd name="connsiteY267" fmla="*/ 706301 h 2962327"/>
                <a:gd name="connsiteX268" fmla="*/ 2385556 w 3028217"/>
                <a:gd name="connsiteY268" fmla="*/ 704396 h 2962327"/>
                <a:gd name="connsiteX269" fmla="*/ 2454136 w 3028217"/>
                <a:gd name="connsiteY269" fmla="*/ 698681 h 2962327"/>
                <a:gd name="connsiteX270" fmla="*/ 2476996 w 3028217"/>
                <a:gd name="connsiteY270" fmla="*/ 692013 h 2962327"/>
                <a:gd name="connsiteX271" fmla="*/ 2517953 w 3028217"/>
                <a:gd name="connsiteY271" fmla="*/ 648198 h 2962327"/>
                <a:gd name="connsiteX272" fmla="*/ 2563673 w 3028217"/>
                <a:gd name="connsiteY272" fmla="*/ 626291 h 2962327"/>
                <a:gd name="connsiteX273" fmla="*/ 2554148 w 3028217"/>
                <a:gd name="connsiteY273" fmla="*/ 585333 h 2962327"/>
                <a:gd name="connsiteX274" fmla="*/ 2572928 w 3028217"/>
                <a:gd name="connsiteY274" fmla="*/ 573708 h 2962327"/>
                <a:gd name="connsiteX275" fmla="*/ 2586098 w 3028217"/>
                <a:gd name="connsiteY275" fmla="*/ 571735 h 2962327"/>
                <a:gd name="connsiteX276" fmla="*/ 2586726 w 3028217"/>
                <a:gd name="connsiteY276" fmla="*/ 571671 h 2962327"/>
                <a:gd name="connsiteX277" fmla="*/ 2624633 w 3028217"/>
                <a:gd name="connsiteY277" fmla="*/ 568188 h 2962327"/>
                <a:gd name="connsiteX278" fmla="*/ 2630348 w 3028217"/>
                <a:gd name="connsiteY278" fmla="*/ 563426 h 2962327"/>
                <a:gd name="connsiteX279" fmla="*/ 2633206 w 3028217"/>
                <a:gd name="connsiteY279" fmla="*/ 563426 h 2962327"/>
                <a:gd name="connsiteX280" fmla="*/ 2626538 w 3028217"/>
                <a:gd name="connsiteY280" fmla="*/ 563426 h 2962327"/>
                <a:gd name="connsiteX281" fmla="*/ 2593082 w 3028217"/>
                <a:gd name="connsiteY281" fmla="*/ 570689 h 2962327"/>
                <a:gd name="connsiteX282" fmla="*/ 2586098 w 3028217"/>
                <a:gd name="connsiteY282" fmla="*/ 571735 h 2962327"/>
                <a:gd name="connsiteX283" fmla="*/ 2574151 w 3028217"/>
                <a:gd name="connsiteY283" fmla="*/ 572951 h 2962327"/>
                <a:gd name="connsiteX284" fmla="*/ 2572928 w 3028217"/>
                <a:gd name="connsiteY284" fmla="*/ 573708 h 2962327"/>
                <a:gd name="connsiteX285" fmla="*/ 2558911 w 3028217"/>
                <a:gd name="connsiteY285" fmla="*/ 575808 h 2962327"/>
                <a:gd name="connsiteX286" fmla="*/ 2506523 w 3028217"/>
                <a:gd name="connsiteY286" fmla="*/ 541518 h 2962327"/>
                <a:gd name="connsiteX287" fmla="*/ 2512238 w 3028217"/>
                <a:gd name="connsiteY287" fmla="*/ 480558 h 2962327"/>
                <a:gd name="connsiteX288" fmla="*/ 2533193 w 3028217"/>
                <a:gd name="connsiteY288" fmla="*/ 458651 h 2962327"/>
                <a:gd name="connsiteX289" fmla="*/ 2534146 w 3028217"/>
                <a:gd name="connsiteY289" fmla="*/ 440553 h 2962327"/>
                <a:gd name="connsiteX290" fmla="*/ 2513191 w 3028217"/>
                <a:gd name="connsiteY290" fmla="*/ 445316 h 2962327"/>
                <a:gd name="connsiteX291" fmla="*/ 2464613 w 3028217"/>
                <a:gd name="connsiteY291" fmla="*/ 509133 h 2962327"/>
                <a:gd name="connsiteX292" fmla="*/ 2467471 w 3028217"/>
                <a:gd name="connsiteY292" fmla="*/ 551996 h 2962327"/>
                <a:gd name="connsiteX293" fmla="*/ 2468423 w 3028217"/>
                <a:gd name="connsiteY293" fmla="*/ 597716 h 2962327"/>
                <a:gd name="connsiteX294" fmla="*/ 2453183 w 3028217"/>
                <a:gd name="connsiteY294" fmla="*/ 638673 h 2962327"/>
                <a:gd name="connsiteX295" fmla="*/ 2423656 w 3028217"/>
                <a:gd name="connsiteY295" fmla="*/ 676773 h 2962327"/>
                <a:gd name="connsiteX296" fmla="*/ 2389366 w 3028217"/>
                <a:gd name="connsiteY296" fmla="*/ 683441 h 2962327"/>
                <a:gd name="connsiteX297" fmla="*/ 2383651 w 3028217"/>
                <a:gd name="connsiteY297" fmla="*/ 659628 h 2962327"/>
                <a:gd name="connsiteX298" fmla="*/ 2367458 w 3028217"/>
                <a:gd name="connsiteY298" fmla="*/ 627243 h 2962327"/>
                <a:gd name="connsiteX299" fmla="*/ 2308403 w 3028217"/>
                <a:gd name="connsiteY299" fmla="*/ 612003 h 2962327"/>
                <a:gd name="connsiteX300" fmla="*/ 2270303 w 3028217"/>
                <a:gd name="connsiteY300" fmla="*/ 571046 h 2962327"/>
                <a:gd name="connsiteX301" fmla="*/ 2260778 w 3028217"/>
                <a:gd name="connsiteY301" fmla="*/ 543423 h 2962327"/>
                <a:gd name="connsiteX302" fmla="*/ 2259826 w 3028217"/>
                <a:gd name="connsiteY302" fmla="*/ 522468 h 2962327"/>
                <a:gd name="connsiteX303" fmla="*/ 2390318 w 3028217"/>
                <a:gd name="connsiteY303" fmla="*/ 385308 h 2962327"/>
                <a:gd name="connsiteX304" fmla="*/ 2416988 w 3028217"/>
                <a:gd name="connsiteY304" fmla="*/ 357686 h 2962327"/>
                <a:gd name="connsiteX305" fmla="*/ 2417941 w 3028217"/>
                <a:gd name="connsiteY305" fmla="*/ 351971 h 2962327"/>
                <a:gd name="connsiteX306" fmla="*/ 2424608 w 3028217"/>
                <a:gd name="connsiteY306" fmla="*/ 353876 h 2962327"/>
                <a:gd name="connsiteX307" fmla="*/ 2452245 w 3028217"/>
                <a:gd name="connsiteY307" fmla="*/ 336582 h 2962327"/>
                <a:gd name="connsiteX308" fmla="*/ 2471113 w 3028217"/>
                <a:gd name="connsiteY308" fmla="*/ 336025 h 2962327"/>
                <a:gd name="connsiteX309" fmla="*/ 761544 w 3028217"/>
                <a:gd name="connsiteY309" fmla="*/ 194808 h 2962327"/>
                <a:gd name="connsiteX310" fmla="*/ 773926 w 3028217"/>
                <a:gd name="connsiteY310" fmla="*/ 216716 h 2962327"/>
                <a:gd name="connsiteX311" fmla="*/ 773926 w 3028217"/>
                <a:gd name="connsiteY311" fmla="*/ 278628 h 2962327"/>
                <a:gd name="connsiteX312" fmla="*/ 687249 w 3028217"/>
                <a:gd name="connsiteY312" fmla="*/ 293868 h 2962327"/>
                <a:gd name="connsiteX313" fmla="*/ 671056 w 3028217"/>
                <a:gd name="connsiteY313" fmla="*/ 292916 h 2962327"/>
                <a:gd name="connsiteX314" fmla="*/ 640576 w 3028217"/>
                <a:gd name="connsiteY314" fmla="*/ 298631 h 2962327"/>
                <a:gd name="connsiteX315" fmla="*/ 603429 w 3028217"/>
                <a:gd name="connsiteY315" fmla="*/ 291011 h 2962327"/>
                <a:gd name="connsiteX316" fmla="*/ 715824 w 3028217"/>
                <a:gd name="connsiteY316" fmla="*/ 211953 h 2962327"/>
                <a:gd name="connsiteX317" fmla="*/ 727254 w 3028217"/>
                <a:gd name="connsiteY317" fmla="*/ 215763 h 2962327"/>
                <a:gd name="connsiteX318" fmla="*/ 761544 w 3028217"/>
                <a:gd name="connsiteY318" fmla="*/ 194808 h 2962327"/>
                <a:gd name="connsiteX319" fmla="*/ 873343 w 3028217"/>
                <a:gd name="connsiteY319" fmla="*/ 184331 h 2962327"/>
                <a:gd name="connsiteX320" fmla="*/ 891083 w 3028217"/>
                <a:gd name="connsiteY320" fmla="*/ 191951 h 2962327"/>
                <a:gd name="connsiteX321" fmla="*/ 888226 w 3028217"/>
                <a:gd name="connsiteY321" fmla="*/ 217668 h 2962327"/>
                <a:gd name="connsiteX322" fmla="*/ 879241 w 3028217"/>
                <a:gd name="connsiteY322" fmla="*/ 234820 h 2962327"/>
                <a:gd name="connsiteX323" fmla="*/ 895370 w 3028217"/>
                <a:gd name="connsiteY323" fmla="*/ 235036 h 2962327"/>
                <a:gd name="connsiteX324" fmla="*/ 899656 w 3028217"/>
                <a:gd name="connsiteY324" fmla="*/ 266246 h 2962327"/>
                <a:gd name="connsiteX325" fmla="*/ 892988 w 3028217"/>
                <a:gd name="connsiteY325" fmla="*/ 303393 h 2962327"/>
                <a:gd name="connsiteX326" fmla="*/ 905371 w 3028217"/>
                <a:gd name="connsiteY326" fmla="*/ 303393 h 2962327"/>
                <a:gd name="connsiteX327" fmla="*/ 915848 w 3028217"/>
                <a:gd name="connsiteY327" fmla="*/ 337683 h 2962327"/>
                <a:gd name="connsiteX328" fmla="*/ 946328 w 3028217"/>
                <a:gd name="connsiteY328" fmla="*/ 324348 h 2962327"/>
                <a:gd name="connsiteX329" fmla="*/ 973409 w 3028217"/>
                <a:gd name="connsiteY329" fmla="*/ 303804 h 2962327"/>
                <a:gd name="connsiteX330" fmla="*/ 975260 w 3028217"/>
                <a:gd name="connsiteY330" fmla="*/ 292796 h 2962327"/>
                <a:gd name="connsiteX331" fmla="*/ 965378 w 3028217"/>
                <a:gd name="connsiteY331" fmla="*/ 281485 h 2962327"/>
                <a:gd name="connsiteX332" fmla="*/ 962521 w 3028217"/>
                <a:gd name="connsiteY332" fmla="*/ 233860 h 2962327"/>
                <a:gd name="connsiteX333" fmla="*/ 1013956 w 3028217"/>
                <a:gd name="connsiteY333" fmla="*/ 203380 h 2962327"/>
                <a:gd name="connsiteX334" fmla="*/ 1028243 w 3028217"/>
                <a:gd name="connsiteY334" fmla="*/ 200165 h 2962327"/>
                <a:gd name="connsiteX335" fmla="*/ 1042531 w 3028217"/>
                <a:gd name="connsiteY335" fmla="*/ 206238 h 2962327"/>
                <a:gd name="connsiteX336" fmla="*/ 1016813 w 3028217"/>
                <a:gd name="connsiteY336" fmla="*/ 234813 h 2962327"/>
                <a:gd name="connsiteX337" fmla="*/ 1075868 w 3028217"/>
                <a:gd name="connsiteY337" fmla="*/ 204333 h 2962327"/>
                <a:gd name="connsiteX338" fmla="*/ 1095871 w 3028217"/>
                <a:gd name="connsiteY338" fmla="*/ 204333 h 2962327"/>
                <a:gd name="connsiteX339" fmla="*/ 1099681 w 3028217"/>
                <a:gd name="connsiteY339" fmla="*/ 232908 h 2962327"/>
                <a:gd name="connsiteX340" fmla="*/ 1133971 w 3028217"/>
                <a:gd name="connsiteY340" fmla="*/ 231003 h 2962327"/>
                <a:gd name="connsiteX341" fmla="*/ 1151116 w 3028217"/>
                <a:gd name="connsiteY341" fmla="*/ 238623 h 2962327"/>
                <a:gd name="connsiteX342" fmla="*/ 1205408 w 3028217"/>
                <a:gd name="connsiteY342" fmla="*/ 287200 h 2962327"/>
                <a:gd name="connsiteX343" fmla="*/ 1198741 w 3028217"/>
                <a:gd name="connsiteY343" fmla="*/ 334825 h 2962327"/>
                <a:gd name="connsiteX344" fmla="*/ 1248271 w 3028217"/>
                <a:gd name="connsiteY344" fmla="*/ 377688 h 2962327"/>
                <a:gd name="connsiteX345" fmla="*/ 1246366 w 3028217"/>
                <a:gd name="connsiteY345" fmla="*/ 402453 h 2962327"/>
                <a:gd name="connsiteX346" fmla="*/ 1187311 w 3028217"/>
                <a:gd name="connsiteY346" fmla="*/ 402453 h 2962327"/>
                <a:gd name="connsiteX347" fmla="*/ 1171118 w 3028217"/>
                <a:gd name="connsiteY347" fmla="*/ 396738 h 2962327"/>
                <a:gd name="connsiteX348" fmla="*/ 1171118 w 3028217"/>
                <a:gd name="connsiteY348" fmla="*/ 431028 h 2962327"/>
                <a:gd name="connsiteX349" fmla="*/ 1151116 w 3028217"/>
                <a:gd name="connsiteY349" fmla="*/ 479605 h 2962327"/>
                <a:gd name="connsiteX350" fmla="*/ 1136828 w 3028217"/>
                <a:gd name="connsiteY350" fmla="*/ 476748 h 2962327"/>
                <a:gd name="connsiteX351" fmla="*/ 1136828 w 3028217"/>
                <a:gd name="connsiteY351" fmla="*/ 487225 h 2962327"/>
                <a:gd name="connsiteX352" fmla="*/ 1118731 w 3028217"/>
                <a:gd name="connsiteY352" fmla="*/ 497703 h 2962327"/>
                <a:gd name="connsiteX353" fmla="*/ 1066343 w 3028217"/>
                <a:gd name="connsiteY353" fmla="*/ 455793 h 2962327"/>
                <a:gd name="connsiteX354" fmla="*/ 1016813 w 3028217"/>
                <a:gd name="connsiteY354" fmla="*/ 433885 h 2962327"/>
                <a:gd name="connsiteX355" fmla="*/ 996811 w 3028217"/>
                <a:gd name="connsiteY355" fmla="*/ 428170 h 2962327"/>
                <a:gd name="connsiteX356" fmla="*/ 1013003 w 3028217"/>
                <a:gd name="connsiteY356" fmla="*/ 411978 h 2962327"/>
                <a:gd name="connsiteX357" fmla="*/ 1109206 w 3028217"/>
                <a:gd name="connsiteY357" fmla="*/ 369115 h 2962327"/>
                <a:gd name="connsiteX358" fmla="*/ 1089203 w 3028217"/>
                <a:gd name="connsiteY358" fmla="*/ 307203 h 2962327"/>
                <a:gd name="connsiteX359" fmla="*/ 1077773 w 3028217"/>
                <a:gd name="connsiteY359" fmla="*/ 291010 h 2962327"/>
                <a:gd name="connsiteX360" fmla="*/ 1016813 w 3028217"/>
                <a:gd name="connsiteY360" fmla="*/ 292915 h 2962327"/>
                <a:gd name="connsiteX361" fmla="*/ 1007169 w 3028217"/>
                <a:gd name="connsiteY361" fmla="*/ 296011 h 2962327"/>
                <a:gd name="connsiteX362" fmla="*/ 1007866 w 3028217"/>
                <a:gd name="connsiteY362" fmla="*/ 302667 h 2962327"/>
                <a:gd name="connsiteX363" fmla="*/ 1009193 w 3028217"/>
                <a:gd name="connsiteY363" fmla="*/ 303393 h 2962327"/>
                <a:gd name="connsiteX364" fmla="*/ 962521 w 3028217"/>
                <a:gd name="connsiteY364" fmla="*/ 370068 h 2962327"/>
                <a:gd name="connsiteX365" fmla="*/ 905371 w 3028217"/>
                <a:gd name="connsiteY365" fmla="*/ 371973 h 2962327"/>
                <a:gd name="connsiteX366" fmla="*/ 868223 w 3028217"/>
                <a:gd name="connsiteY366" fmla="*/ 410073 h 2962327"/>
                <a:gd name="connsiteX367" fmla="*/ 836791 w 3028217"/>
                <a:gd name="connsiteY367" fmla="*/ 426266 h 2962327"/>
                <a:gd name="connsiteX368" fmla="*/ 816788 w 3028217"/>
                <a:gd name="connsiteY368" fmla="*/ 424361 h 2962327"/>
                <a:gd name="connsiteX369" fmla="*/ 677723 w 3028217"/>
                <a:gd name="connsiteY369" fmla="*/ 507228 h 2962327"/>
                <a:gd name="connsiteX370" fmla="*/ 668198 w 3028217"/>
                <a:gd name="connsiteY370" fmla="*/ 553901 h 2962327"/>
                <a:gd name="connsiteX371" fmla="*/ 662483 w 3028217"/>
                <a:gd name="connsiteY371" fmla="*/ 586286 h 2962327"/>
                <a:gd name="connsiteX372" fmla="*/ 716776 w 3028217"/>
                <a:gd name="connsiteY372" fmla="*/ 612956 h 2962327"/>
                <a:gd name="connsiteX373" fmla="*/ 771068 w 3028217"/>
                <a:gd name="connsiteY373" fmla="*/ 645341 h 2962327"/>
                <a:gd name="connsiteX374" fmla="*/ 782498 w 3028217"/>
                <a:gd name="connsiteY374" fmla="*/ 667248 h 2962327"/>
                <a:gd name="connsiteX375" fmla="*/ 772973 w 3028217"/>
                <a:gd name="connsiteY375" fmla="*/ 726303 h 2962327"/>
                <a:gd name="connsiteX376" fmla="*/ 805358 w 3028217"/>
                <a:gd name="connsiteY376" fmla="*/ 736781 h 2962327"/>
                <a:gd name="connsiteX377" fmla="*/ 828218 w 3028217"/>
                <a:gd name="connsiteY377" fmla="*/ 689156 h 2962327"/>
                <a:gd name="connsiteX378" fmla="*/ 858698 w 3028217"/>
                <a:gd name="connsiteY378" fmla="*/ 652961 h 2962327"/>
                <a:gd name="connsiteX379" fmla="*/ 901561 w 3028217"/>
                <a:gd name="connsiteY379" fmla="*/ 573903 h 2962327"/>
                <a:gd name="connsiteX380" fmla="*/ 904418 w 3028217"/>
                <a:gd name="connsiteY380" fmla="*/ 561521 h 2962327"/>
                <a:gd name="connsiteX381" fmla="*/ 953948 w 3028217"/>
                <a:gd name="connsiteY381" fmla="*/ 491988 h 2962327"/>
                <a:gd name="connsiteX382" fmla="*/ 968236 w 3028217"/>
                <a:gd name="connsiteY382" fmla="*/ 478653 h 2962327"/>
                <a:gd name="connsiteX383" fmla="*/ 1049198 w 3028217"/>
                <a:gd name="connsiteY383" fmla="*/ 512943 h 2962327"/>
                <a:gd name="connsiteX384" fmla="*/ 1063486 w 3028217"/>
                <a:gd name="connsiteY384" fmla="*/ 539613 h 2962327"/>
                <a:gd name="connsiteX385" fmla="*/ 1067296 w 3028217"/>
                <a:gd name="connsiteY385" fmla="*/ 583428 h 2962327"/>
                <a:gd name="connsiteX386" fmla="*/ 1112063 w 3028217"/>
                <a:gd name="connsiteY386" fmla="*/ 568188 h 2962327"/>
                <a:gd name="connsiteX387" fmla="*/ 1146353 w 3028217"/>
                <a:gd name="connsiteY387" fmla="*/ 580571 h 2962327"/>
                <a:gd name="connsiteX388" fmla="*/ 1151116 w 3028217"/>
                <a:gd name="connsiteY388" fmla="*/ 616766 h 2962327"/>
                <a:gd name="connsiteX389" fmla="*/ 1193026 w 3028217"/>
                <a:gd name="connsiteY389" fmla="*/ 684393 h 2962327"/>
                <a:gd name="connsiteX390" fmla="*/ 1182905 w 3028217"/>
                <a:gd name="connsiteY390" fmla="*/ 697847 h 2962327"/>
                <a:gd name="connsiteX391" fmla="*/ 1179024 w 3028217"/>
                <a:gd name="connsiteY391" fmla="*/ 699159 h 2962327"/>
                <a:gd name="connsiteX392" fmla="*/ 1177845 w 3028217"/>
                <a:gd name="connsiteY392" fmla="*/ 699023 h 2962327"/>
                <a:gd name="connsiteX393" fmla="*/ 1166356 w 3028217"/>
                <a:gd name="connsiteY393" fmla="*/ 703443 h 2962327"/>
                <a:gd name="connsiteX394" fmla="*/ 1179024 w 3028217"/>
                <a:gd name="connsiteY394" fmla="*/ 699159 h 2962327"/>
                <a:gd name="connsiteX395" fmla="*/ 1188263 w 3028217"/>
                <a:gd name="connsiteY395" fmla="*/ 700229 h 2962327"/>
                <a:gd name="connsiteX396" fmla="*/ 1207313 w 3028217"/>
                <a:gd name="connsiteY396" fmla="*/ 712016 h 2962327"/>
                <a:gd name="connsiteX397" fmla="*/ 1205051 w 3028217"/>
                <a:gd name="connsiteY397" fmla="*/ 754402 h 2962327"/>
                <a:gd name="connsiteX398" fmla="*/ 1180854 w 3028217"/>
                <a:gd name="connsiteY398" fmla="*/ 787924 h 2962327"/>
                <a:gd name="connsiteX399" fmla="*/ 1187073 w 3028217"/>
                <a:gd name="connsiteY399" fmla="*/ 807504 h 2962327"/>
                <a:gd name="connsiteX400" fmla="*/ 1206361 w 3028217"/>
                <a:gd name="connsiteY400" fmla="*/ 814886 h 2962327"/>
                <a:gd name="connsiteX401" fmla="*/ 1213981 w 3028217"/>
                <a:gd name="connsiteY401" fmla="*/ 828221 h 2962327"/>
                <a:gd name="connsiteX402" fmla="*/ 1172071 w 3028217"/>
                <a:gd name="connsiteY402" fmla="*/ 862511 h 2962327"/>
                <a:gd name="connsiteX403" fmla="*/ 1115874 w 3028217"/>
                <a:gd name="connsiteY403" fmla="*/ 854891 h 2962327"/>
                <a:gd name="connsiteX404" fmla="*/ 1148259 w 3028217"/>
                <a:gd name="connsiteY404" fmla="*/ 807266 h 2962327"/>
                <a:gd name="connsiteX405" fmla="*/ 1173024 w 3028217"/>
                <a:gd name="connsiteY405" fmla="*/ 780596 h 2962327"/>
                <a:gd name="connsiteX406" fmla="*/ 1173125 w 3028217"/>
                <a:gd name="connsiteY406" fmla="*/ 780684 h 2962327"/>
                <a:gd name="connsiteX407" fmla="*/ 1174333 w 3028217"/>
                <a:gd name="connsiteY407" fmla="*/ 770475 h 2962327"/>
                <a:gd name="connsiteX408" fmla="*/ 1163498 w 3028217"/>
                <a:gd name="connsiteY408" fmla="*/ 767261 h 2962327"/>
                <a:gd name="connsiteX409" fmla="*/ 1124446 w 3028217"/>
                <a:gd name="connsiteY409" fmla="*/ 787263 h 2962327"/>
                <a:gd name="connsiteX410" fmla="*/ 1043483 w 3028217"/>
                <a:gd name="connsiteY410" fmla="*/ 789168 h 2962327"/>
                <a:gd name="connsiteX411" fmla="*/ 993953 w 3028217"/>
                <a:gd name="connsiteY411" fmla="*/ 794883 h 2962327"/>
                <a:gd name="connsiteX412" fmla="*/ 959663 w 3028217"/>
                <a:gd name="connsiteY412" fmla="*/ 814886 h 2962327"/>
                <a:gd name="connsiteX413" fmla="*/ 929183 w 3028217"/>
                <a:gd name="connsiteY413" fmla="*/ 839651 h 2962327"/>
                <a:gd name="connsiteX414" fmla="*/ 925100 w 3028217"/>
                <a:gd name="connsiteY414" fmla="*/ 843462 h 2962327"/>
                <a:gd name="connsiteX415" fmla="*/ 915848 w 3028217"/>
                <a:gd name="connsiteY415" fmla="*/ 851081 h 2962327"/>
                <a:gd name="connsiteX416" fmla="*/ 912991 w 3028217"/>
                <a:gd name="connsiteY416" fmla="*/ 851081 h 2962327"/>
                <a:gd name="connsiteX417" fmla="*/ 914896 w 3028217"/>
                <a:gd name="connsiteY417" fmla="*/ 852986 h 2962327"/>
                <a:gd name="connsiteX418" fmla="*/ 925100 w 3028217"/>
                <a:gd name="connsiteY418" fmla="*/ 843462 h 2962327"/>
                <a:gd name="connsiteX419" fmla="*/ 932041 w 3028217"/>
                <a:gd name="connsiteY419" fmla="*/ 837746 h 2962327"/>
                <a:gd name="connsiteX420" fmla="*/ 972998 w 3028217"/>
                <a:gd name="connsiteY420" fmla="*/ 820601 h 2962327"/>
                <a:gd name="connsiteX421" fmla="*/ 992048 w 3028217"/>
                <a:gd name="connsiteY421" fmla="*/ 814886 h 2962327"/>
                <a:gd name="connsiteX422" fmla="*/ 1023481 w 3028217"/>
                <a:gd name="connsiteY422" fmla="*/ 819648 h 2962327"/>
                <a:gd name="connsiteX423" fmla="*/ 1005383 w 3028217"/>
                <a:gd name="connsiteY423" fmla="*/ 842508 h 2962327"/>
                <a:gd name="connsiteX424" fmla="*/ 1006336 w 3028217"/>
                <a:gd name="connsiteY424" fmla="*/ 854891 h 2962327"/>
                <a:gd name="connsiteX425" fmla="*/ 1005383 w 3028217"/>
                <a:gd name="connsiteY425" fmla="*/ 889181 h 2962327"/>
                <a:gd name="connsiteX426" fmla="*/ 984428 w 3028217"/>
                <a:gd name="connsiteY426" fmla="*/ 910136 h 2962327"/>
                <a:gd name="connsiteX427" fmla="*/ 952043 w 3028217"/>
                <a:gd name="connsiteY427" fmla="*/ 916803 h 2962327"/>
                <a:gd name="connsiteX428" fmla="*/ 899656 w 3028217"/>
                <a:gd name="connsiteY428" fmla="*/ 938711 h 2962327"/>
                <a:gd name="connsiteX429" fmla="*/ 855841 w 3028217"/>
                <a:gd name="connsiteY429" fmla="*/ 985383 h 2962327"/>
                <a:gd name="connsiteX430" fmla="*/ 831076 w 3028217"/>
                <a:gd name="connsiteY430" fmla="*/ 1003481 h 2962327"/>
                <a:gd name="connsiteX431" fmla="*/ 738683 w 3028217"/>
                <a:gd name="connsiteY431" fmla="*/ 1081586 h 2962327"/>
                <a:gd name="connsiteX432" fmla="*/ 711061 w 3028217"/>
                <a:gd name="connsiteY432" fmla="*/ 1115876 h 2962327"/>
                <a:gd name="connsiteX433" fmla="*/ 666293 w 3028217"/>
                <a:gd name="connsiteY433" fmla="*/ 1175883 h 2962327"/>
                <a:gd name="connsiteX434" fmla="*/ 585331 w 3028217"/>
                <a:gd name="connsiteY434" fmla="*/ 1230176 h 2962327"/>
                <a:gd name="connsiteX435" fmla="*/ 559613 w 3028217"/>
                <a:gd name="connsiteY435" fmla="*/ 1297803 h 2962327"/>
                <a:gd name="connsiteX436" fmla="*/ 557708 w 3028217"/>
                <a:gd name="connsiteY436" fmla="*/ 1386386 h 2962327"/>
                <a:gd name="connsiteX437" fmla="*/ 542468 w 3028217"/>
                <a:gd name="connsiteY437" fmla="*/ 1407341 h 2962327"/>
                <a:gd name="connsiteX438" fmla="*/ 528181 w 3028217"/>
                <a:gd name="connsiteY438" fmla="*/ 1387338 h 2962327"/>
                <a:gd name="connsiteX439" fmla="*/ 519608 w 3028217"/>
                <a:gd name="connsiteY439" fmla="*/ 1320663 h 2962327"/>
                <a:gd name="connsiteX440" fmla="*/ 488176 w 3028217"/>
                <a:gd name="connsiteY440" fmla="*/ 1283516 h 2962327"/>
                <a:gd name="connsiteX441" fmla="*/ 429121 w 3028217"/>
                <a:gd name="connsiteY441" fmla="*/ 1267323 h 2962327"/>
                <a:gd name="connsiteX442" fmla="*/ 409118 w 3028217"/>
                <a:gd name="connsiteY442" fmla="*/ 1268276 h 2962327"/>
                <a:gd name="connsiteX443" fmla="*/ 336728 w 3028217"/>
                <a:gd name="connsiteY443" fmla="*/ 1284468 h 2962327"/>
                <a:gd name="connsiteX444" fmla="*/ 215761 w 3028217"/>
                <a:gd name="connsiteY444" fmla="*/ 1373051 h 2962327"/>
                <a:gd name="connsiteX445" fmla="*/ 189091 w 3028217"/>
                <a:gd name="connsiteY445" fmla="*/ 1441631 h 2962327"/>
                <a:gd name="connsiteX446" fmla="*/ 196711 w 3028217"/>
                <a:gd name="connsiteY446" fmla="*/ 1544501 h 2962327"/>
                <a:gd name="connsiteX447" fmla="*/ 244336 w 3028217"/>
                <a:gd name="connsiteY447" fmla="*/ 1573076 h 2962327"/>
                <a:gd name="connsiteX448" fmla="*/ 320536 w 3028217"/>
                <a:gd name="connsiteY448" fmla="*/ 1514973 h 2962327"/>
                <a:gd name="connsiteX449" fmla="*/ 387211 w 3028217"/>
                <a:gd name="connsiteY449" fmla="*/ 1494971 h 2962327"/>
                <a:gd name="connsiteX450" fmla="*/ 389116 w 3028217"/>
                <a:gd name="connsiteY450" fmla="*/ 1515926 h 2962327"/>
                <a:gd name="connsiteX451" fmla="*/ 340538 w 3028217"/>
                <a:gd name="connsiteY451" fmla="*/ 1624511 h 2962327"/>
                <a:gd name="connsiteX452" fmla="*/ 354826 w 3028217"/>
                <a:gd name="connsiteY452" fmla="*/ 1644513 h 2962327"/>
                <a:gd name="connsiteX453" fmla="*/ 410071 w 3028217"/>
                <a:gd name="connsiteY453" fmla="*/ 1645466 h 2962327"/>
                <a:gd name="connsiteX454" fmla="*/ 439598 w 3028217"/>
                <a:gd name="connsiteY454" fmla="*/ 1687376 h 2962327"/>
                <a:gd name="connsiteX455" fmla="*/ 426263 w 3028217"/>
                <a:gd name="connsiteY455" fmla="*/ 1743573 h 2962327"/>
                <a:gd name="connsiteX456" fmla="*/ 450076 w 3028217"/>
                <a:gd name="connsiteY456" fmla="*/ 1813106 h 2962327"/>
                <a:gd name="connsiteX457" fmla="*/ 499606 w 3028217"/>
                <a:gd name="connsiteY457" fmla="*/ 1812153 h 2962327"/>
                <a:gd name="connsiteX458" fmla="*/ 536753 w 3028217"/>
                <a:gd name="connsiteY458" fmla="*/ 1818821 h 2962327"/>
                <a:gd name="connsiteX459" fmla="*/ 577711 w 3028217"/>
                <a:gd name="connsiteY459" fmla="*/ 1813106 h 2962327"/>
                <a:gd name="connsiteX460" fmla="*/ 661531 w 3028217"/>
                <a:gd name="connsiteY460" fmla="*/ 1754051 h 2962327"/>
                <a:gd name="connsiteX461" fmla="*/ 672008 w 3028217"/>
                <a:gd name="connsiteY461" fmla="*/ 1763576 h 2962327"/>
                <a:gd name="connsiteX462" fmla="*/ 695821 w 3028217"/>
                <a:gd name="connsiteY462" fmla="*/ 1768338 h 2962327"/>
                <a:gd name="connsiteX463" fmla="*/ 741541 w 3028217"/>
                <a:gd name="connsiteY463" fmla="*/ 1772148 h 2962327"/>
                <a:gd name="connsiteX464" fmla="*/ 832028 w 3028217"/>
                <a:gd name="connsiteY464" fmla="*/ 1788341 h 2962327"/>
                <a:gd name="connsiteX465" fmla="*/ 865366 w 3028217"/>
                <a:gd name="connsiteY465" fmla="*/ 1796913 h 2962327"/>
                <a:gd name="connsiteX466" fmla="*/ 910133 w 3028217"/>
                <a:gd name="connsiteY466" fmla="*/ 1838823 h 2962327"/>
                <a:gd name="connsiteX467" fmla="*/ 1047293 w 3028217"/>
                <a:gd name="connsiteY467" fmla="*/ 1918833 h 2962327"/>
                <a:gd name="connsiteX468" fmla="*/ 1116826 w 3028217"/>
                <a:gd name="connsiteY468" fmla="*/ 2036943 h 2962327"/>
                <a:gd name="connsiteX469" fmla="*/ 1106348 w 3028217"/>
                <a:gd name="connsiteY469" fmla="*/ 2056946 h 2962327"/>
                <a:gd name="connsiteX470" fmla="*/ 1104443 w 3028217"/>
                <a:gd name="connsiteY470" fmla="*/ 2099808 h 2962327"/>
                <a:gd name="connsiteX471" fmla="*/ 1124446 w 3028217"/>
                <a:gd name="connsiteY471" fmla="*/ 2102666 h 2962327"/>
                <a:gd name="connsiteX472" fmla="*/ 1193026 w 3028217"/>
                <a:gd name="connsiteY472" fmla="*/ 2077901 h 2962327"/>
                <a:gd name="connsiteX473" fmla="*/ 1280656 w 3028217"/>
                <a:gd name="connsiteY473" fmla="*/ 2123621 h 2962327"/>
                <a:gd name="connsiteX474" fmla="*/ 1387336 w 3028217"/>
                <a:gd name="connsiteY474" fmla="*/ 2172198 h 2962327"/>
                <a:gd name="connsiteX475" fmla="*/ 1434008 w 3028217"/>
                <a:gd name="connsiteY475" fmla="*/ 2199821 h 2962327"/>
                <a:gd name="connsiteX476" fmla="*/ 1430198 w 3028217"/>
                <a:gd name="connsiteY476" fmla="*/ 2282688 h 2962327"/>
                <a:gd name="connsiteX477" fmla="*/ 1370191 w 3028217"/>
                <a:gd name="connsiteY477" fmla="*/ 2373176 h 2962327"/>
                <a:gd name="connsiteX478" fmla="*/ 1358761 w 3028217"/>
                <a:gd name="connsiteY478" fmla="*/ 2423658 h 2962327"/>
                <a:gd name="connsiteX479" fmla="*/ 1327328 w 3028217"/>
                <a:gd name="connsiteY479" fmla="*/ 2600823 h 2962327"/>
                <a:gd name="connsiteX480" fmla="*/ 1293991 w 3028217"/>
                <a:gd name="connsiteY480" fmla="*/ 2626541 h 2962327"/>
                <a:gd name="connsiteX481" fmla="*/ 1218743 w 3028217"/>
                <a:gd name="connsiteY481" fmla="*/ 2661783 h 2962327"/>
                <a:gd name="connsiteX482" fmla="*/ 1193026 w 3028217"/>
                <a:gd name="connsiteY482" fmla="*/ 2710361 h 2962327"/>
                <a:gd name="connsiteX483" fmla="*/ 1164451 w 3028217"/>
                <a:gd name="connsiteY483" fmla="*/ 2832281 h 2962327"/>
                <a:gd name="connsiteX484" fmla="*/ 1122541 w 3028217"/>
                <a:gd name="connsiteY484" fmla="*/ 2910386 h 2962327"/>
                <a:gd name="connsiteX485" fmla="*/ 1095871 w 3028217"/>
                <a:gd name="connsiteY485" fmla="*/ 2929436 h 2962327"/>
                <a:gd name="connsiteX486" fmla="*/ 1061581 w 3028217"/>
                <a:gd name="connsiteY486" fmla="*/ 2922768 h 2962327"/>
                <a:gd name="connsiteX487" fmla="*/ 1047293 w 3028217"/>
                <a:gd name="connsiteY487" fmla="*/ 2929436 h 2962327"/>
                <a:gd name="connsiteX488" fmla="*/ 1061581 w 3028217"/>
                <a:gd name="connsiteY488" fmla="*/ 2956106 h 2962327"/>
                <a:gd name="connsiteX489" fmla="*/ 1040626 w 3028217"/>
                <a:gd name="connsiteY489" fmla="*/ 2959916 h 2962327"/>
                <a:gd name="connsiteX490" fmla="*/ 783451 w 3028217"/>
                <a:gd name="connsiteY490" fmla="*/ 2850378 h 2962327"/>
                <a:gd name="connsiteX491" fmla="*/ 752971 w 3028217"/>
                <a:gd name="connsiteY491" fmla="*/ 2805611 h 2962327"/>
                <a:gd name="connsiteX492" fmla="*/ 737731 w 3028217"/>
                <a:gd name="connsiteY492" fmla="*/ 2765606 h 2962327"/>
                <a:gd name="connsiteX493" fmla="*/ 721538 w 3028217"/>
                <a:gd name="connsiteY493" fmla="*/ 2564628 h 2962327"/>
                <a:gd name="connsiteX494" fmla="*/ 670103 w 3028217"/>
                <a:gd name="connsiteY494" fmla="*/ 2492238 h 2962327"/>
                <a:gd name="connsiteX495" fmla="*/ 539611 w 3028217"/>
                <a:gd name="connsiteY495" fmla="*/ 2337933 h 2962327"/>
                <a:gd name="connsiteX496" fmla="*/ 473888 w 3028217"/>
                <a:gd name="connsiteY496" fmla="*/ 2221728 h 2962327"/>
                <a:gd name="connsiteX497" fmla="*/ 468173 w 3028217"/>
                <a:gd name="connsiteY497" fmla="*/ 2148386 h 2962327"/>
                <a:gd name="connsiteX498" fmla="*/ 471983 w 3028217"/>
                <a:gd name="connsiteY498" fmla="*/ 2122668 h 2962327"/>
                <a:gd name="connsiteX499" fmla="*/ 493891 w 3028217"/>
                <a:gd name="connsiteY499" fmla="*/ 2021703 h 2962327"/>
                <a:gd name="connsiteX500" fmla="*/ 538658 w 3028217"/>
                <a:gd name="connsiteY500" fmla="*/ 1907403 h 2962327"/>
                <a:gd name="connsiteX501" fmla="*/ 524371 w 3028217"/>
                <a:gd name="connsiteY501" fmla="*/ 1854063 h 2962327"/>
                <a:gd name="connsiteX502" fmla="*/ 499606 w 3028217"/>
                <a:gd name="connsiteY502" fmla="*/ 1853111 h 2962327"/>
                <a:gd name="connsiteX503" fmla="*/ 459601 w 3028217"/>
                <a:gd name="connsiteY503" fmla="*/ 1860731 h 2962327"/>
                <a:gd name="connsiteX504" fmla="*/ 408166 w 3028217"/>
                <a:gd name="connsiteY504" fmla="*/ 1827393 h 2962327"/>
                <a:gd name="connsiteX505" fmla="*/ 354826 w 3028217"/>
                <a:gd name="connsiteY505" fmla="*/ 1742621 h 2962327"/>
                <a:gd name="connsiteX506" fmla="*/ 322441 w 3028217"/>
                <a:gd name="connsiteY506" fmla="*/ 1715951 h 2962327"/>
                <a:gd name="connsiteX507" fmla="*/ 234811 w 3028217"/>
                <a:gd name="connsiteY507" fmla="*/ 1658801 h 2962327"/>
                <a:gd name="connsiteX508" fmla="*/ 206236 w 3028217"/>
                <a:gd name="connsiteY508" fmla="*/ 1644513 h 2962327"/>
                <a:gd name="connsiteX509" fmla="*/ 116701 w 3028217"/>
                <a:gd name="connsiteY509" fmla="*/ 1622606 h 2962327"/>
                <a:gd name="connsiteX510" fmla="*/ 28118 w 3028217"/>
                <a:gd name="connsiteY510" fmla="*/ 1557836 h 2962327"/>
                <a:gd name="connsiteX511" fmla="*/ 12878 w 3028217"/>
                <a:gd name="connsiteY511" fmla="*/ 1499733 h 2962327"/>
                <a:gd name="connsiteX512" fmla="*/ 10021 w 3028217"/>
                <a:gd name="connsiteY512" fmla="*/ 1446393 h 2962327"/>
                <a:gd name="connsiteX513" fmla="*/ 5258 w 3028217"/>
                <a:gd name="connsiteY513" fmla="*/ 1410198 h 2962327"/>
                <a:gd name="connsiteX514" fmla="*/ 45263 w 3028217"/>
                <a:gd name="connsiteY514" fmla="*/ 1105398 h 2962327"/>
                <a:gd name="connsiteX515" fmla="*/ 304343 w 3028217"/>
                <a:gd name="connsiteY515" fmla="*/ 581523 h 2962327"/>
                <a:gd name="connsiteX516" fmla="*/ 548183 w 3028217"/>
                <a:gd name="connsiteY516" fmla="*/ 329111 h 2962327"/>
                <a:gd name="connsiteX517" fmla="*/ 617716 w 3028217"/>
                <a:gd name="connsiteY517" fmla="*/ 317681 h 2962327"/>
                <a:gd name="connsiteX518" fmla="*/ 631051 w 3028217"/>
                <a:gd name="connsiteY518" fmla="*/ 309108 h 2962327"/>
                <a:gd name="connsiteX519" fmla="*/ 692011 w 3028217"/>
                <a:gd name="connsiteY519" fmla="*/ 299583 h 2962327"/>
                <a:gd name="connsiteX520" fmla="*/ 756781 w 3028217"/>
                <a:gd name="connsiteY520" fmla="*/ 316728 h 2962327"/>
                <a:gd name="connsiteX521" fmla="*/ 780593 w 3028217"/>
                <a:gd name="connsiteY521" fmla="*/ 315776 h 2962327"/>
                <a:gd name="connsiteX522" fmla="*/ 797738 w 3028217"/>
                <a:gd name="connsiteY522" fmla="*/ 314823 h 2962327"/>
                <a:gd name="connsiteX523" fmla="*/ 831076 w 3028217"/>
                <a:gd name="connsiteY523" fmla="*/ 316728 h 2962327"/>
                <a:gd name="connsiteX524" fmla="*/ 841553 w 3028217"/>
                <a:gd name="connsiteY524" fmla="*/ 277676 h 2962327"/>
                <a:gd name="connsiteX525" fmla="*/ 852031 w 3028217"/>
                <a:gd name="connsiteY525" fmla="*/ 259578 h 2962327"/>
                <a:gd name="connsiteX526" fmla="*/ 867152 w 3028217"/>
                <a:gd name="connsiteY526" fmla="*/ 248624 h 2962327"/>
                <a:gd name="connsiteX527" fmla="*/ 876026 w 3028217"/>
                <a:gd name="connsiteY527" fmla="*/ 238011 h 2962327"/>
                <a:gd name="connsiteX528" fmla="*/ 858921 w 3028217"/>
                <a:gd name="connsiteY528" fmla="*/ 241392 h 2962327"/>
                <a:gd name="connsiteX529" fmla="*/ 821551 w 3028217"/>
                <a:gd name="connsiteY529" fmla="*/ 210048 h 2962327"/>
                <a:gd name="connsiteX530" fmla="*/ 857746 w 3028217"/>
                <a:gd name="connsiteY530" fmla="*/ 190998 h 2962327"/>
                <a:gd name="connsiteX531" fmla="*/ 873343 w 3028217"/>
                <a:gd name="connsiteY531" fmla="*/ 184331 h 2962327"/>
                <a:gd name="connsiteX532" fmla="*/ 798215 w 3028217"/>
                <a:gd name="connsiteY532" fmla="*/ 181949 h 2962327"/>
                <a:gd name="connsiteX533" fmla="*/ 805359 w 3028217"/>
                <a:gd name="connsiteY533" fmla="*/ 187188 h 2962327"/>
                <a:gd name="connsiteX534" fmla="*/ 795834 w 3028217"/>
                <a:gd name="connsiteY534" fmla="*/ 196713 h 2962327"/>
                <a:gd name="connsiteX535" fmla="*/ 788214 w 3028217"/>
                <a:gd name="connsiteY535" fmla="*/ 182426 h 2962327"/>
                <a:gd name="connsiteX536" fmla="*/ 798215 w 3028217"/>
                <a:gd name="connsiteY536" fmla="*/ 181949 h 2962327"/>
                <a:gd name="connsiteX537" fmla="*/ 938708 w 3028217"/>
                <a:gd name="connsiteY537" fmla="*/ 121466 h 2962327"/>
                <a:gd name="connsiteX538" fmla="*/ 952043 w 3028217"/>
                <a:gd name="connsiteY538" fmla="*/ 141468 h 2962327"/>
                <a:gd name="connsiteX539" fmla="*/ 951037 w 3028217"/>
                <a:gd name="connsiteY539" fmla="*/ 142501 h 2962327"/>
                <a:gd name="connsiteX540" fmla="*/ 953949 w 3028217"/>
                <a:gd name="connsiteY540" fmla="*/ 140516 h 2962327"/>
                <a:gd name="connsiteX541" fmla="*/ 952996 w 3028217"/>
                <a:gd name="connsiteY541" fmla="*/ 148136 h 2962327"/>
                <a:gd name="connsiteX542" fmla="*/ 952996 w 3028217"/>
                <a:gd name="connsiteY542" fmla="*/ 169091 h 2962327"/>
                <a:gd name="connsiteX543" fmla="*/ 944424 w 3028217"/>
                <a:gd name="connsiteY543" fmla="*/ 159804 h 2962327"/>
                <a:gd name="connsiteX544" fmla="*/ 933131 w 3028217"/>
                <a:gd name="connsiteY544" fmla="*/ 154863 h 2962327"/>
                <a:gd name="connsiteX545" fmla="*/ 931088 w 3028217"/>
                <a:gd name="connsiteY545" fmla="*/ 155756 h 2962327"/>
                <a:gd name="connsiteX546" fmla="*/ 930136 w 3028217"/>
                <a:gd name="connsiteY546" fmla="*/ 155756 h 2962327"/>
                <a:gd name="connsiteX547" fmla="*/ 918706 w 3028217"/>
                <a:gd name="connsiteY547" fmla="*/ 144326 h 2962327"/>
                <a:gd name="connsiteX548" fmla="*/ 931088 w 3028217"/>
                <a:gd name="connsiteY548" fmla="*/ 122418 h 2962327"/>
                <a:gd name="connsiteX549" fmla="*/ 938708 w 3028217"/>
                <a:gd name="connsiteY549" fmla="*/ 121466 h 2962327"/>
                <a:gd name="connsiteX550" fmla="*/ 925373 w 3028217"/>
                <a:gd name="connsiteY550" fmla="*/ 107178 h 2962327"/>
                <a:gd name="connsiteX551" fmla="*/ 938708 w 3028217"/>
                <a:gd name="connsiteY551" fmla="*/ 121465 h 2962327"/>
                <a:gd name="connsiteX552" fmla="*/ 935851 w 3028217"/>
                <a:gd name="connsiteY552" fmla="*/ 121465 h 2962327"/>
                <a:gd name="connsiteX553" fmla="*/ 932993 w 3028217"/>
                <a:gd name="connsiteY553" fmla="*/ 121465 h 2962327"/>
                <a:gd name="connsiteX554" fmla="*/ 901561 w 3028217"/>
                <a:gd name="connsiteY554" fmla="*/ 123370 h 2962327"/>
                <a:gd name="connsiteX555" fmla="*/ 925373 w 3028217"/>
                <a:gd name="connsiteY555" fmla="*/ 107178 h 2962327"/>
                <a:gd name="connsiteX556" fmla="*/ 1021576 w 3028217"/>
                <a:gd name="connsiteY556" fmla="*/ 71936 h 2962327"/>
                <a:gd name="connsiteX557" fmla="*/ 1031101 w 3028217"/>
                <a:gd name="connsiteY557" fmla="*/ 97653 h 2962327"/>
                <a:gd name="connsiteX558" fmla="*/ 1000621 w 3028217"/>
                <a:gd name="connsiteY558" fmla="*/ 92891 h 2962327"/>
                <a:gd name="connsiteX559" fmla="*/ 1007288 w 3028217"/>
                <a:gd name="connsiteY559" fmla="*/ 79556 h 2962327"/>
                <a:gd name="connsiteX560" fmla="*/ 1021576 w 3028217"/>
                <a:gd name="connsiteY560" fmla="*/ 71936 h 2962327"/>
                <a:gd name="connsiteX561" fmla="*/ 1113849 w 3028217"/>
                <a:gd name="connsiteY561" fmla="*/ 40265 h 2962327"/>
                <a:gd name="connsiteX562" fmla="*/ 1159689 w 3028217"/>
                <a:gd name="connsiteY562" fmla="*/ 51933 h 2962327"/>
                <a:gd name="connsiteX563" fmla="*/ 1151116 w 3028217"/>
                <a:gd name="connsiteY563" fmla="*/ 84318 h 2962327"/>
                <a:gd name="connsiteX564" fmla="*/ 1111111 w 3028217"/>
                <a:gd name="connsiteY564" fmla="*/ 92891 h 2962327"/>
                <a:gd name="connsiteX565" fmla="*/ 1070153 w 3028217"/>
                <a:gd name="connsiteY565" fmla="*/ 58601 h 2962327"/>
                <a:gd name="connsiteX566" fmla="*/ 1113849 w 3028217"/>
                <a:gd name="connsiteY566" fmla="*/ 40265 h 2962327"/>
                <a:gd name="connsiteX567" fmla="*/ 1400760 w 3028217"/>
                <a:gd name="connsiteY567" fmla="*/ 96 h 2962327"/>
                <a:gd name="connsiteX568" fmla="*/ 1476871 w 3028217"/>
                <a:gd name="connsiteY568" fmla="*/ 5260 h 2962327"/>
                <a:gd name="connsiteX569" fmla="*/ 1611174 w 3028217"/>
                <a:gd name="connsiteY569" fmla="*/ 9070 h 2962327"/>
                <a:gd name="connsiteX570" fmla="*/ 1619746 w 3028217"/>
                <a:gd name="connsiteY570" fmla="*/ 17643 h 2962327"/>
                <a:gd name="connsiteX571" fmla="*/ 1646416 w 3028217"/>
                <a:gd name="connsiteY571" fmla="*/ 28120 h 2962327"/>
                <a:gd name="connsiteX572" fmla="*/ 1667371 w 3028217"/>
                <a:gd name="connsiteY572" fmla="*/ 31930 h 2962327"/>
                <a:gd name="connsiteX573" fmla="*/ 1742261 w 3028217"/>
                <a:gd name="connsiteY573" fmla="*/ 11690 h 2962327"/>
                <a:gd name="connsiteX574" fmla="*/ 1820723 w 3028217"/>
                <a:gd name="connsiteY574" fmla="*/ 30025 h 2962327"/>
                <a:gd name="connsiteX575" fmla="*/ 1901686 w 3028217"/>
                <a:gd name="connsiteY575" fmla="*/ 45265 h 2962327"/>
                <a:gd name="connsiteX576" fmla="*/ 1894066 w 3028217"/>
                <a:gd name="connsiteY576" fmla="*/ 69078 h 2962327"/>
                <a:gd name="connsiteX577" fmla="*/ 1955978 w 3028217"/>
                <a:gd name="connsiteY577" fmla="*/ 55743 h 2962327"/>
                <a:gd name="connsiteX578" fmla="*/ 1954073 w 3028217"/>
                <a:gd name="connsiteY578" fmla="*/ 71935 h 2962327"/>
                <a:gd name="connsiteX579" fmla="*/ 1935976 w 3028217"/>
                <a:gd name="connsiteY579" fmla="*/ 103368 h 2962327"/>
                <a:gd name="connsiteX580" fmla="*/ 1949311 w 3028217"/>
                <a:gd name="connsiteY580" fmla="*/ 161470 h 2962327"/>
                <a:gd name="connsiteX581" fmla="*/ 1894066 w 3028217"/>
                <a:gd name="connsiteY581" fmla="*/ 171948 h 2962327"/>
                <a:gd name="connsiteX582" fmla="*/ 1913116 w 3028217"/>
                <a:gd name="connsiteY582" fmla="*/ 183378 h 2962327"/>
                <a:gd name="connsiteX583" fmla="*/ 1907401 w 3028217"/>
                <a:gd name="connsiteY583" fmla="*/ 196713 h 2962327"/>
                <a:gd name="connsiteX584" fmla="*/ 1873111 w 3028217"/>
                <a:gd name="connsiteY584" fmla="*/ 245290 h 2962327"/>
                <a:gd name="connsiteX585" fmla="*/ 1866443 w 3028217"/>
                <a:gd name="connsiteY585" fmla="*/ 267198 h 2962327"/>
                <a:gd name="connsiteX586" fmla="*/ 1851203 w 3028217"/>
                <a:gd name="connsiteY586" fmla="*/ 270055 h 2962327"/>
                <a:gd name="connsiteX587" fmla="*/ 1866443 w 3028217"/>
                <a:gd name="connsiteY587" fmla="*/ 313870 h 2962327"/>
                <a:gd name="connsiteX588" fmla="*/ 1843583 w 3028217"/>
                <a:gd name="connsiteY588" fmla="*/ 319585 h 2962327"/>
                <a:gd name="connsiteX589" fmla="*/ 1819771 w 3028217"/>
                <a:gd name="connsiteY589" fmla="*/ 300535 h 2962327"/>
                <a:gd name="connsiteX590" fmla="*/ 1788338 w 3028217"/>
                <a:gd name="connsiteY590" fmla="*/ 313870 h 2962327"/>
                <a:gd name="connsiteX591" fmla="*/ 1800721 w 3028217"/>
                <a:gd name="connsiteY591" fmla="*/ 315775 h 2962327"/>
                <a:gd name="connsiteX592" fmla="*/ 1823581 w 3028217"/>
                <a:gd name="connsiteY592" fmla="*/ 314823 h 2962327"/>
                <a:gd name="connsiteX593" fmla="*/ 1833106 w 3028217"/>
                <a:gd name="connsiteY593" fmla="*/ 317680 h 2962327"/>
                <a:gd name="connsiteX594" fmla="*/ 1838821 w 3028217"/>
                <a:gd name="connsiteY594" fmla="*/ 334825 h 2962327"/>
                <a:gd name="connsiteX595" fmla="*/ 1715948 w 3028217"/>
                <a:gd name="connsiteY595" fmla="*/ 370068 h 2962327"/>
                <a:gd name="connsiteX596" fmla="*/ 1691183 w 3028217"/>
                <a:gd name="connsiteY596" fmla="*/ 379593 h 2962327"/>
                <a:gd name="connsiteX597" fmla="*/ 1586408 w 3028217"/>
                <a:gd name="connsiteY597" fmla="*/ 430075 h 2962327"/>
                <a:gd name="connsiteX598" fmla="*/ 1542593 w 3028217"/>
                <a:gd name="connsiteY598" fmla="*/ 468175 h 2962327"/>
                <a:gd name="connsiteX599" fmla="*/ 1480681 w 3028217"/>
                <a:gd name="connsiteY599" fmla="*/ 555805 h 2962327"/>
                <a:gd name="connsiteX600" fmla="*/ 1462583 w 3028217"/>
                <a:gd name="connsiteY600" fmla="*/ 562473 h 2962327"/>
                <a:gd name="connsiteX601" fmla="*/ 1385431 w 3028217"/>
                <a:gd name="connsiteY601" fmla="*/ 462460 h 2962327"/>
                <a:gd name="connsiteX602" fmla="*/ 1379716 w 3028217"/>
                <a:gd name="connsiteY602" fmla="*/ 398643 h 2962327"/>
                <a:gd name="connsiteX603" fmla="*/ 1441628 w 3028217"/>
                <a:gd name="connsiteY603" fmla="*/ 335778 h 2962327"/>
                <a:gd name="connsiteX604" fmla="*/ 1449248 w 3028217"/>
                <a:gd name="connsiteY604" fmla="*/ 321490 h 2962327"/>
                <a:gd name="connsiteX605" fmla="*/ 1461631 w 3028217"/>
                <a:gd name="connsiteY605" fmla="*/ 300535 h 2962327"/>
                <a:gd name="connsiteX606" fmla="*/ 1412101 w 3028217"/>
                <a:gd name="connsiteY606" fmla="*/ 280533 h 2962327"/>
                <a:gd name="connsiteX607" fmla="*/ 1434961 w 3028217"/>
                <a:gd name="connsiteY607" fmla="*/ 215763 h 2962327"/>
                <a:gd name="connsiteX608" fmla="*/ 1371143 w 3028217"/>
                <a:gd name="connsiteY608" fmla="*/ 160518 h 2962327"/>
                <a:gd name="connsiteX609" fmla="*/ 1331138 w 3028217"/>
                <a:gd name="connsiteY609" fmla="*/ 162423 h 2962327"/>
                <a:gd name="connsiteX610" fmla="*/ 1303516 w 3028217"/>
                <a:gd name="connsiteY610" fmla="*/ 150040 h 2962327"/>
                <a:gd name="connsiteX611" fmla="*/ 1313993 w 3028217"/>
                <a:gd name="connsiteY611" fmla="*/ 130038 h 2962327"/>
                <a:gd name="connsiteX612" fmla="*/ 1313041 w 3028217"/>
                <a:gd name="connsiteY612" fmla="*/ 121465 h 2962327"/>
                <a:gd name="connsiteX613" fmla="*/ 1323518 w 3028217"/>
                <a:gd name="connsiteY613" fmla="*/ 96700 h 2962327"/>
                <a:gd name="connsiteX614" fmla="*/ 1387336 w 3028217"/>
                <a:gd name="connsiteY614" fmla="*/ 88128 h 2962327"/>
                <a:gd name="connsiteX615" fmla="*/ 1394003 w 3028217"/>
                <a:gd name="connsiteY615" fmla="*/ 68125 h 2962327"/>
                <a:gd name="connsiteX616" fmla="*/ 1445438 w 3028217"/>
                <a:gd name="connsiteY616" fmla="*/ 41455 h 2962327"/>
                <a:gd name="connsiteX617" fmla="*/ 1471104 w 3028217"/>
                <a:gd name="connsiteY617" fmla="*/ 35589 h 2962327"/>
                <a:gd name="connsiteX618" fmla="*/ 1469608 w 3028217"/>
                <a:gd name="connsiteY618" fmla="*/ 35026 h 2962327"/>
                <a:gd name="connsiteX619" fmla="*/ 1456869 w 3028217"/>
                <a:gd name="connsiteY619" fmla="*/ 34788 h 2962327"/>
                <a:gd name="connsiteX620" fmla="*/ 1365429 w 3028217"/>
                <a:gd name="connsiteY620" fmla="*/ 60505 h 2962327"/>
                <a:gd name="connsiteX621" fmla="*/ 1208266 w 3028217"/>
                <a:gd name="connsiteY621" fmla="*/ 122418 h 2962327"/>
                <a:gd name="connsiteX622" fmla="*/ 1175881 w 3028217"/>
                <a:gd name="connsiteY622" fmla="*/ 122418 h 2962327"/>
                <a:gd name="connsiteX623" fmla="*/ 1187311 w 3028217"/>
                <a:gd name="connsiteY623" fmla="*/ 142420 h 2962327"/>
                <a:gd name="connsiteX624" fmla="*/ 1180644 w 3028217"/>
                <a:gd name="connsiteY624" fmla="*/ 149088 h 2962327"/>
                <a:gd name="connsiteX625" fmla="*/ 1158647 w 3028217"/>
                <a:gd name="connsiteY625" fmla="*/ 153642 h 2962327"/>
                <a:gd name="connsiteX626" fmla="*/ 1143520 w 3028217"/>
                <a:gd name="connsiteY626" fmla="*/ 152466 h 2962327"/>
                <a:gd name="connsiteX627" fmla="*/ 1148259 w 3028217"/>
                <a:gd name="connsiteY627" fmla="*/ 153731 h 2962327"/>
                <a:gd name="connsiteX628" fmla="*/ 1152069 w 3028217"/>
                <a:gd name="connsiteY628" fmla="*/ 175758 h 2962327"/>
                <a:gd name="connsiteX629" fmla="*/ 1029196 w 3028217"/>
                <a:gd name="connsiteY629" fmla="*/ 182425 h 2962327"/>
                <a:gd name="connsiteX630" fmla="*/ 1006336 w 3028217"/>
                <a:gd name="connsiteY630" fmla="*/ 148135 h 2962327"/>
                <a:gd name="connsiteX631" fmla="*/ 995859 w 3028217"/>
                <a:gd name="connsiteY631" fmla="*/ 134800 h 2962327"/>
                <a:gd name="connsiteX632" fmla="*/ 987286 w 3028217"/>
                <a:gd name="connsiteY632" fmla="*/ 114798 h 2962327"/>
                <a:gd name="connsiteX633" fmla="*/ 1049199 w 3028217"/>
                <a:gd name="connsiteY633" fmla="*/ 134800 h 2962327"/>
                <a:gd name="connsiteX634" fmla="*/ 1064439 w 3028217"/>
                <a:gd name="connsiteY634" fmla="*/ 149088 h 2962327"/>
                <a:gd name="connsiteX635" fmla="*/ 1095871 w 3028217"/>
                <a:gd name="connsiteY635" fmla="*/ 149326 h 2962327"/>
                <a:gd name="connsiteX636" fmla="*/ 1106484 w 3028217"/>
                <a:gd name="connsiteY636" fmla="*/ 148924 h 2962327"/>
                <a:gd name="connsiteX637" fmla="*/ 1093014 w 3028217"/>
                <a:gd name="connsiteY637" fmla="*/ 149088 h 2962327"/>
                <a:gd name="connsiteX638" fmla="*/ 1062534 w 3028217"/>
                <a:gd name="connsiteY638" fmla="*/ 131943 h 2962327"/>
                <a:gd name="connsiteX639" fmla="*/ 1133971 w 3028217"/>
                <a:gd name="connsiteY639" fmla="*/ 110988 h 2962327"/>
                <a:gd name="connsiteX640" fmla="*/ 1158736 w 3028217"/>
                <a:gd name="connsiteY640" fmla="*/ 88128 h 2962327"/>
                <a:gd name="connsiteX641" fmla="*/ 1173024 w 3028217"/>
                <a:gd name="connsiteY641" fmla="*/ 73840 h 2962327"/>
                <a:gd name="connsiteX642" fmla="*/ 1214934 w 3028217"/>
                <a:gd name="connsiteY642" fmla="*/ 54790 h 2962327"/>
                <a:gd name="connsiteX643" fmla="*/ 1275894 w 3028217"/>
                <a:gd name="connsiteY643" fmla="*/ 44313 h 2962327"/>
                <a:gd name="connsiteX644" fmla="*/ 1211124 w 3028217"/>
                <a:gd name="connsiteY644" fmla="*/ 51933 h 2962327"/>
                <a:gd name="connsiteX645" fmla="*/ 1174929 w 3028217"/>
                <a:gd name="connsiteY645" fmla="*/ 39550 h 2962327"/>
                <a:gd name="connsiteX646" fmla="*/ 1174929 w 3028217"/>
                <a:gd name="connsiteY646" fmla="*/ 26215 h 2962327"/>
                <a:gd name="connsiteX647" fmla="*/ 1400760 w 3028217"/>
                <a:gd name="connsiteY647" fmla="*/ 96 h 2962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</a:cxnLst>
              <a:rect l="l" t="t" r="r" b="b"/>
              <a:pathLst>
                <a:path w="3028217" h="2962327">
                  <a:moveTo>
                    <a:pt x="2863236" y="2049564"/>
                  </a:moveTo>
                  <a:cubicBezTo>
                    <a:pt x="2854902" y="2049564"/>
                    <a:pt x="2847996" y="2053612"/>
                    <a:pt x="2844662" y="2065518"/>
                  </a:cubicBezTo>
                  <a:cubicBezTo>
                    <a:pt x="2840852" y="2080758"/>
                    <a:pt x="2821802" y="2104571"/>
                    <a:pt x="2847519" y="2116953"/>
                  </a:cubicBezTo>
                  <a:cubicBezTo>
                    <a:pt x="2878000" y="2131241"/>
                    <a:pt x="2877047" y="2098856"/>
                    <a:pt x="2887525" y="2084568"/>
                  </a:cubicBezTo>
                  <a:cubicBezTo>
                    <a:pt x="2888477" y="2083616"/>
                    <a:pt x="2889430" y="2080758"/>
                    <a:pt x="2890382" y="2078853"/>
                  </a:cubicBezTo>
                  <a:cubicBezTo>
                    <a:pt x="2895144" y="2071233"/>
                    <a:pt x="2896097" y="2064566"/>
                    <a:pt x="2890382" y="2057898"/>
                  </a:cubicBezTo>
                  <a:cubicBezTo>
                    <a:pt x="2881334" y="2053612"/>
                    <a:pt x="2871571" y="2049564"/>
                    <a:pt x="2863236" y="2049564"/>
                  </a:cubicBezTo>
                  <a:close/>
                  <a:moveTo>
                    <a:pt x="2453184" y="1703568"/>
                  </a:moveTo>
                  <a:cubicBezTo>
                    <a:pt x="2446516" y="1700711"/>
                    <a:pt x="2442706" y="1708331"/>
                    <a:pt x="2444611" y="1714046"/>
                  </a:cubicBezTo>
                  <a:cubicBezTo>
                    <a:pt x="2448421" y="1725476"/>
                    <a:pt x="2452231" y="1738811"/>
                    <a:pt x="2467471" y="1740716"/>
                  </a:cubicBezTo>
                  <a:cubicBezTo>
                    <a:pt x="2475091" y="1741668"/>
                    <a:pt x="2480806" y="1736906"/>
                    <a:pt x="2482711" y="1728333"/>
                  </a:cubicBezTo>
                  <a:cubicBezTo>
                    <a:pt x="2473186" y="1720713"/>
                    <a:pt x="2463661" y="1710236"/>
                    <a:pt x="2453184" y="1703568"/>
                  </a:cubicBezTo>
                  <a:close/>
                  <a:moveTo>
                    <a:pt x="802501" y="1583553"/>
                  </a:moveTo>
                  <a:cubicBezTo>
                    <a:pt x="805359" y="1585458"/>
                    <a:pt x="811074" y="1586410"/>
                    <a:pt x="812026" y="1589268"/>
                  </a:cubicBezTo>
                  <a:cubicBezTo>
                    <a:pt x="814884" y="1596888"/>
                    <a:pt x="807264" y="1597840"/>
                    <a:pt x="802501" y="1599745"/>
                  </a:cubicBezTo>
                  <a:cubicBezTo>
                    <a:pt x="797739" y="1601650"/>
                    <a:pt x="792976" y="1598793"/>
                    <a:pt x="792024" y="1594030"/>
                  </a:cubicBezTo>
                  <a:cubicBezTo>
                    <a:pt x="788214" y="1586410"/>
                    <a:pt x="794881" y="1585458"/>
                    <a:pt x="802501" y="1583553"/>
                  </a:cubicBezTo>
                  <a:close/>
                  <a:moveTo>
                    <a:pt x="573901" y="1577838"/>
                  </a:moveTo>
                  <a:cubicBezTo>
                    <a:pt x="581521" y="1579743"/>
                    <a:pt x="588189" y="1582600"/>
                    <a:pt x="592951" y="1589268"/>
                  </a:cubicBezTo>
                  <a:cubicBezTo>
                    <a:pt x="592951" y="1594982"/>
                    <a:pt x="589141" y="1596888"/>
                    <a:pt x="584379" y="1596888"/>
                  </a:cubicBezTo>
                  <a:cubicBezTo>
                    <a:pt x="575806" y="1597840"/>
                    <a:pt x="568186" y="1595935"/>
                    <a:pt x="565329" y="1587363"/>
                  </a:cubicBezTo>
                  <a:cubicBezTo>
                    <a:pt x="562471" y="1580695"/>
                    <a:pt x="568186" y="1576885"/>
                    <a:pt x="573901" y="1577838"/>
                  </a:cubicBezTo>
                  <a:close/>
                  <a:moveTo>
                    <a:pt x="698678" y="1550216"/>
                  </a:moveTo>
                  <a:cubicBezTo>
                    <a:pt x="729158" y="1545453"/>
                    <a:pt x="746303" y="1560693"/>
                    <a:pt x="763448" y="1592126"/>
                  </a:cubicBezTo>
                  <a:cubicBezTo>
                    <a:pt x="731063" y="1576886"/>
                    <a:pt x="706298" y="1611176"/>
                    <a:pt x="678676" y="1592126"/>
                  </a:cubicBezTo>
                  <a:cubicBezTo>
                    <a:pt x="675818" y="1573076"/>
                    <a:pt x="667246" y="1551168"/>
                    <a:pt x="698678" y="1550216"/>
                  </a:cubicBezTo>
                  <a:close/>
                  <a:moveTo>
                    <a:pt x="492939" y="1460681"/>
                  </a:moveTo>
                  <a:cubicBezTo>
                    <a:pt x="518656" y="1456871"/>
                    <a:pt x="541516" y="1464491"/>
                    <a:pt x="562471" y="1479731"/>
                  </a:cubicBezTo>
                  <a:cubicBezTo>
                    <a:pt x="590094" y="1499733"/>
                    <a:pt x="618669" y="1515926"/>
                    <a:pt x="646291" y="1537833"/>
                  </a:cubicBezTo>
                  <a:cubicBezTo>
                    <a:pt x="620574" y="1545453"/>
                    <a:pt x="593904" y="1560693"/>
                    <a:pt x="577711" y="1525451"/>
                  </a:cubicBezTo>
                  <a:cubicBezTo>
                    <a:pt x="567234" y="1503543"/>
                    <a:pt x="541516" y="1503543"/>
                    <a:pt x="527229" y="1487351"/>
                  </a:cubicBezTo>
                  <a:lnTo>
                    <a:pt x="525032" y="1486533"/>
                  </a:lnTo>
                  <a:lnTo>
                    <a:pt x="527229" y="1488303"/>
                  </a:lnTo>
                  <a:cubicBezTo>
                    <a:pt x="502464" y="1486398"/>
                    <a:pt x="475794" y="1465443"/>
                    <a:pt x="451029" y="1494971"/>
                  </a:cubicBezTo>
                  <a:cubicBezTo>
                    <a:pt x="453886" y="1467348"/>
                    <a:pt x="471984" y="1461633"/>
                    <a:pt x="492939" y="1460681"/>
                  </a:cubicBezTo>
                  <a:close/>
                  <a:moveTo>
                    <a:pt x="592475" y="1413889"/>
                  </a:moveTo>
                  <a:cubicBezTo>
                    <a:pt x="594380" y="1414008"/>
                    <a:pt x="596285" y="1414485"/>
                    <a:pt x="596761" y="1414961"/>
                  </a:cubicBezTo>
                  <a:cubicBezTo>
                    <a:pt x="605334" y="1423533"/>
                    <a:pt x="603428" y="1433058"/>
                    <a:pt x="595809" y="1447346"/>
                  </a:cubicBezTo>
                  <a:cubicBezTo>
                    <a:pt x="589141" y="1434011"/>
                    <a:pt x="579616" y="1426391"/>
                    <a:pt x="588189" y="1414961"/>
                  </a:cubicBezTo>
                  <a:cubicBezTo>
                    <a:pt x="588665" y="1414009"/>
                    <a:pt x="590570" y="1413770"/>
                    <a:pt x="592475" y="1413889"/>
                  </a:cubicBezTo>
                  <a:close/>
                  <a:moveTo>
                    <a:pt x="2633206" y="1174931"/>
                  </a:moveTo>
                  <a:cubicBezTo>
                    <a:pt x="2646541" y="1176836"/>
                    <a:pt x="2659876" y="1178741"/>
                    <a:pt x="2673211" y="1180646"/>
                  </a:cubicBezTo>
                  <a:cubicBezTo>
                    <a:pt x="2657018" y="1197791"/>
                    <a:pt x="2645588" y="1186361"/>
                    <a:pt x="2633206" y="1174931"/>
                  </a:cubicBezTo>
                  <a:close/>
                  <a:moveTo>
                    <a:pt x="2477948" y="1095873"/>
                  </a:moveTo>
                  <a:cubicBezTo>
                    <a:pt x="2477948" y="1101588"/>
                    <a:pt x="2478901" y="1106350"/>
                    <a:pt x="2484616" y="1110160"/>
                  </a:cubicBezTo>
                  <a:cubicBezTo>
                    <a:pt x="2478901" y="1119685"/>
                    <a:pt x="2464613" y="1121590"/>
                    <a:pt x="2464613" y="1135878"/>
                  </a:cubicBezTo>
                  <a:cubicBezTo>
                    <a:pt x="2464613" y="1153023"/>
                    <a:pt x="2454136" y="1151118"/>
                    <a:pt x="2444611" y="1144450"/>
                  </a:cubicBezTo>
                  <a:cubicBezTo>
                    <a:pt x="2434133" y="1136830"/>
                    <a:pt x="2413178" y="1133020"/>
                    <a:pt x="2415083" y="1119685"/>
                  </a:cubicBezTo>
                  <a:cubicBezTo>
                    <a:pt x="2417941" y="1101588"/>
                    <a:pt x="2436038" y="1116828"/>
                    <a:pt x="2446516" y="1114923"/>
                  </a:cubicBezTo>
                  <a:cubicBezTo>
                    <a:pt x="2458898" y="1112065"/>
                    <a:pt x="2470329" y="1106350"/>
                    <a:pt x="2477948" y="1095873"/>
                  </a:cubicBezTo>
                  <a:close/>
                  <a:moveTo>
                    <a:pt x="2344599" y="1039676"/>
                  </a:moveTo>
                  <a:cubicBezTo>
                    <a:pt x="2358886" y="1039676"/>
                    <a:pt x="2352219" y="1056821"/>
                    <a:pt x="2355076" y="1066346"/>
                  </a:cubicBezTo>
                  <a:cubicBezTo>
                    <a:pt x="2354124" y="1077776"/>
                    <a:pt x="2356981" y="1093016"/>
                    <a:pt x="2341741" y="1092063"/>
                  </a:cubicBezTo>
                  <a:cubicBezTo>
                    <a:pt x="2328406" y="1091111"/>
                    <a:pt x="2329359" y="1075871"/>
                    <a:pt x="2328406" y="1065393"/>
                  </a:cubicBezTo>
                  <a:cubicBezTo>
                    <a:pt x="2327454" y="1053011"/>
                    <a:pt x="2331264" y="1039676"/>
                    <a:pt x="2344599" y="1039676"/>
                  </a:cubicBezTo>
                  <a:close/>
                  <a:moveTo>
                    <a:pt x="699631" y="966334"/>
                  </a:moveTo>
                  <a:cubicBezTo>
                    <a:pt x="671056" y="960619"/>
                    <a:pt x="648196" y="971096"/>
                    <a:pt x="616764" y="992051"/>
                  </a:cubicBezTo>
                  <a:cubicBezTo>
                    <a:pt x="652959" y="990146"/>
                    <a:pt x="677724" y="983478"/>
                    <a:pt x="699631" y="966334"/>
                  </a:cubicBezTo>
                  <a:close/>
                  <a:moveTo>
                    <a:pt x="2786559" y="938711"/>
                  </a:moveTo>
                  <a:cubicBezTo>
                    <a:pt x="2796084" y="944426"/>
                    <a:pt x="2804656" y="939663"/>
                    <a:pt x="2814181" y="938711"/>
                  </a:cubicBezTo>
                  <a:cubicBezTo>
                    <a:pt x="2814181" y="940616"/>
                    <a:pt x="2814181" y="943473"/>
                    <a:pt x="2814181" y="945378"/>
                  </a:cubicBezTo>
                  <a:cubicBezTo>
                    <a:pt x="2803704" y="949188"/>
                    <a:pt x="2791321" y="959666"/>
                    <a:pt x="2786559" y="938711"/>
                  </a:cubicBezTo>
                  <a:close/>
                  <a:moveTo>
                    <a:pt x="737731" y="935019"/>
                  </a:moveTo>
                  <a:cubicBezTo>
                    <a:pt x="726540" y="936091"/>
                    <a:pt x="714872" y="940139"/>
                    <a:pt x="702489" y="951093"/>
                  </a:cubicBezTo>
                  <a:cubicBezTo>
                    <a:pt x="731064" y="951093"/>
                    <a:pt x="753924" y="958713"/>
                    <a:pt x="770116" y="936805"/>
                  </a:cubicBezTo>
                  <a:cubicBezTo>
                    <a:pt x="759639" y="935853"/>
                    <a:pt x="748923" y="933948"/>
                    <a:pt x="737731" y="935019"/>
                  </a:cubicBezTo>
                  <a:close/>
                  <a:moveTo>
                    <a:pt x="619383" y="880251"/>
                  </a:moveTo>
                  <a:cubicBezTo>
                    <a:pt x="616526" y="879417"/>
                    <a:pt x="612477" y="880608"/>
                    <a:pt x="608191" y="882513"/>
                  </a:cubicBezTo>
                  <a:cubicBezTo>
                    <a:pt x="589141" y="887276"/>
                    <a:pt x="539611" y="951093"/>
                    <a:pt x="541516" y="968238"/>
                  </a:cubicBezTo>
                  <a:cubicBezTo>
                    <a:pt x="543421" y="979668"/>
                    <a:pt x="550089" y="980621"/>
                    <a:pt x="558661" y="975858"/>
                  </a:cubicBezTo>
                  <a:cubicBezTo>
                    <a:pt x="569139" y="970143"/>
                    <a:pt x="576759" y="960618"/>
                    <a:pt x="578664" y="949188"/>
                  </a:cubicBezTo>
                  <a:cubicBezTo>
                    <a:pt x="582474" y="920613"/>
                    <a:pt x="601524" y="904421"/>
                    <a:pt x="623431" y="890133"/>
                  </a:cubicBezTo>
                  <a:cubicBezTo>
                    <a:pt x="623907" y="883942"/>
                    <a:pt x="622241" y="881084"/>
                    <a:pt x="619383" y="880251"/>
                  </a:cubicBezTo>
                  <a:close/>
                  <a:moveTo>
                    <a:pt x="659626" y="872036"/>
                  </a:moveTo>
                  <a:cubicBezTo>
                    <a:pt x="653911" y="870131"/>
                    <a:pt x="645339" y="876798"/>
                    <a:pt x="647244" y="879656"/>
                  </a:cubicBezTo>
                  <a:cubicBezTo>
                    <a:pt x="657721" y="901563"/>
                    <a:pt x="632956" y="928233"/>
                    <a:pt x="657721" y="950141"/>
                  </a:cubicBezTo>
                  <a:cubicBezTo>
                    <a:pt x="667246" y="936806"/>
                    <a:pt x="676771" y="926328"/>
                    <a:pt x="683439" y="913946"/>
                  </a:cubicBezTo>
                  <a:cubicBezTo>
                    <a:pt x="691059" y="897753"/>
                    <a:pt x="704394" y="924423"/>
                    <a:pt x="711061" y="910136"/>
                  </a:cubicBezTo>
                  <a:cubicBezTo>
                    <a:pt x="713919" y="903468"/>
                    <a:pt x="713919" y="896801"/>
                    <a:pt x="709156" y="891086"/>
                  </a:cubicBezTo>
                  <a:cubicBezTo>
                    <a:pt x="696774" y="875846"/>
                    <a:pt x="676771" y="876798"/>
                    <a:pt x="659626" y="872036"/>
                  </a:cubicBezTo>
                  <a:close/>
                  <a:moveTo>
                    <a:pt x="620410" y="803828"/>
                  </a:moveTo>
                  <a:cubicBezTo>
                    <a:pt x="614918" y="803575"/>
                    <a:pt x="609144" y="804646"/>
                    <a:pt x="603429" y="807266"/>
                  </a:cubicBezTo>
                  <a:cubicBezTo>
                    <a:pt x="579616" y="817743"/>
                    <a:pt x="555804" y="830126"/>
                    <a:pt x="532944" y="841556"/>
                  </a:cubicBezTo>
                  <a:cubicBezTo>
                    <a:pt x="530086" y="850128"/>
                    <a:pt x="536754" y="852033"/>
                    <a:pt x="541516" y="855843"/>
                  </a:cubicBezTo>
                  <a:cubicBezTo>
                    <a:pt x="561519" y="852986"/>
                    <a:pt x="579616" y="838698"/>
                    <a:pt x="602476" y="859653"/>
                  </a:cubicBezTo>
                  <a:cubicBezTo>
                    <a:pt x="617716" y="874893"/>
                    <a:pt x="654864" y="853938"/>
                    <a:pt x="652959" y="835841"/>
                  </a:cubicBezTo>
                  <a:cubicBezTo>
                    <a:pt x="650815" y="817267"/>
                    <a:pt x="636885" y="804587"/>
                    <a:pt x="620410" y="803828"/>
                  </a:cubicBezTo>
                  <a:close/>
                  <a:moveTo>
                    <a:pt x="2051228" y="690108"/>
                  </a:moveTo>
                  <a:cubicBezTo>
                    <a:pt x="2066468" y="695823"/>
                    <a:pt x="2079803" y="697728"/>
                    <a:pt x="2074088" y="722493"/>
                  </a:cubicBezTo>
                  <a:cubicBezTo>
                    <a:pt x="2066468" y="753925"/>
                    <a:pt x="2053133" y="773928"/>
                    <a:pt x="2021701" y="782500"/>
                  </a:cubicBezTo>
                  <a:cubicBezTo>
                    <a:pt x="2009318" y="785358"/>
                    <a:pt x="1997888" y="785358"/>
                    <a:pt x="2000746" y="772023"/>
                  </a:cubicBezTo>
                  <a:cubicBezTo>
                    <a:pt x="2006461" y="745353"/>
                    <a:pt x="2008366" y="714873"/>
                    <a:pt x="2036941" y="698680"/>
                  </a:cubicBezTo>
                  <a:cubicBezTo>
                    <a:pt x="2040751" y="694870"/>
                    <a:pt x="2045513" y="692965"/>
                    <a:pt x="2051228" y="690108"/>
                  </a:cubicBezTo>
                  <a:close/>
                  <a:moveTo>
                    <a:pt x="2111236" y="608669"/>
                  </a:moveTo>
                  <a:cubicBezTo>
                    <a:pt x="2115046" y="609621"/>
                    <a:pt x="2116951" y="613431"/>
                    <a:pt x="2113141" y="623433"/>
                  </a:cubicBezTo>
                  <a:cubicBezTo>
                    <a:pt x="2113141" y="624385"/>
                    <a:pt x="2112189" y="625338"/>
                    <a:pt x="2111236" y="626290"/>
                  </a:cubicBezTo>
                  <a:cubicBezTo>
                    <a:pt x="2147431" y="643435"/>
                    <a:pt x="2126476" y="692013"/>
                    <a:pt x="2159814" y="711063"/>
                  </a:cubicBezTo>
                  <a:cubicBezTo>
                    <a:pt x="2178864" y="721540"/>
                    <a:pt x="2174101" y="752020"/>
                    <a:pt x="2199819" y="758688"/>
                  </a:cubicBezTo>
                  <a:cubicBezTo>
                    <a:pt x="2206486" y="760593"/>
                    <a:pt x="2189341" y="798693"/>
                    <a:pt x="2176959" y="800598"/>
                  </a:cubicBezTo>
                  <a:cubicBezTo>
                    <a:pt x="2149336" y="805360"/>
                    <a:pt x="2120761" y="810123"/>
                    <a:pt x="2092186" y="814885"/>
                  </a:cubicBezTo>
                  <a:cubicBezTo>
                    <a:pt x="2089329" y="799645"/>
                    <a:pt x="2128381" y="789168"/>
                    <a:pt x="2092186" y="777738"/>
                  </a:cubicBezTo>
                  <a:cubicBezTo>
                    <a:pt x="2098854" y="765355"/>
                    <a:pt x="2098854" y="749163"/>
                    <a:pt x="2111236" y="740590"/>
                  </a:cubicBezTo>
                  <a:cubicBezTo>
                    <a:pt x="2127429" y="729160"/>
                    <a:pt x="2118856" y="712015"/>
                    <a:pt x="2110284" y="710110"/>
                  </a:cubicBezTo>
                  <a:cubicBezTo>
                    <a:pt x="2086471" y="705348"/>
                    <a:pt x="2087424" y="682488"/>
                    <a:pt x="2076946" y="669153"/>
                  </a:cubicBezTo>
                  <a:cubicBezTo>
                    <a:pt x="2062659" y="651055"/>
                    <a:pt x="2076946" y="617718"/>
                    <a:pt x="2097901" y="611050"/>
                  </a:cubicBezTo>
                  <a:cubicBezTo>
                    <a:pt x="2101711" y="609621"/>
                    <a:pt x="2107426" y="607716"/>
                    <a:pt x="2111236" y="608669"/>
                  </a:cubicBezTo>
                  <a:close/>
                  <a:moveTo>
                    <a:pt x="927279" y="479605"/>
                  </a:moveTo>
                  <a:cubicBezTo>
                    <a:pt x="932041" y="477700"/>
                    <a:pt x="935851" y="480558"/>
                    <a:pt x="933946" y="486273"/>
                  </a:cubicBezTo>
                  <a:cubicBezTo>
                    <a:pt x="932041" y="490083"/>
                    <a:pt x="929184" y="492941"/>
                    <a:pt x="929184" y="493893"/>
                  </a:cubicBezTo>
                  <a:cubicBezTo>
                    <a:pt x="919659" y="493893"/>
                    <a:pt x="917754" y="491035"/>
                    <a:pt x="919659" y="488178"/>
                  </a:cubicBezTo>
                  <a:cubicBezTo>
                    <a:pt x="921564" y="484368"/>
                    <a:pt x="924421" y="480558"/>
                    <a:pt x="927279" y="479605"/>
                  </a:cubicBezTo>
                  <a:close/>
                  <a:moveTo>
                    <a:pt x="1938089" y="417931"/>
                  </a:moveTo>
                  <a:cubicBezTo>
                    <a:pt x="1948537" y="420431"/>
                    <a:pt x="1955503" y="431504"/>
                    <a:pt x="1959789" y="441505"/>
                  </a:cubicBezTo>
                  <a:cubicBezTo>
                    <a:pt x="1967409" y="457698"/>
                    <a:pt x="1952169" y="461508"/>
                    <a:pt x="1940739" y="466270"/>
                  </a:cubicBezTo>
                  <a:cubicBezTo>
                    <a:pt x="1909306" y="478653"/>
                    <a:pt x="1880731" y="501513"/>
                    <a:pt x="1842631" y="480558"/>
                  </a:cubicBezTo>
                  <a:cubicBezTo>
                    <a:pt x="1829296" y="472938"/>
                    <a:pt x="1832154" y="467223"/>
                    <a:pt x="1832154" y="458650"/>
                  </a:cubicBezTo>
                  <a:cubicBezTo>
                    <a:pt x="1828344" y="450078"/>
                    <a:pt x="1835964" y="442458"/>
                    <a:pt x="1833106" y="431980"/>
                  </a:cubicBezTo>
                  <a:cubicBezTo>
                    <a:pt x="1828344" y="420550"/>
                    <a:pt x="1835011" y="416740"/>
                    <a:pt x="1845489" y="423408"/>
                  </a:cubicBezTo>
                  <a:cubicBezTo>
                    <a:pt x="1847394" y="430075"/>
                    <a:pt x="1849299" y="439600"/>
                    <a:pt x="1857871" y="432933"/>
                  </a:cubicBezTo>
                  <a:cubicBezTo>
                    <a:pt x="1878826" y="418645"/>
                    <a:pt x="1903591" y="426265"/>
                    <a:pt x="1926451" y="418645"/>
                  </a:cubicBezTo>
                  <a:cubicBezTo>
                    <a:pt x="1930737" y="417216"/>
                    <a:pt x="1934607" y="417097"/>
                    <a:pt x="1938089" y="417931"/>
                  </a:cubicBezTo>
                  <a:close/>
                  <a:moveTo>
                    <a:pt x="904419" y="389118"/>
                  </a:moveTo>
                  <a:cubicBezTo>
                    <a:pt x="915849" y="404358"/>
                    <a:pt x="928231" y="418646"/>
                    <a:pt x="938709" y="433886"/>
                  </a:cubicBezTo>
                  <a:cubicBezTo>
                    <a:pt x="940614" y="436743"/>
                    <a:pt x="940614" y="441505"/>
                    <a:pt x="942519" y="446268"/>
                  </a:cubicBezTo>
                  <a:cubicBezTo>
                    <a:pt x="938709" y="447221"/>
                    <a:pt x="932041" y="450078"/>
                    <a:pt x="931089" y="449125"/>
                  </a:cubicBezTo>
                  <a:cubicBezTo>
                    <a:pt x="912991" y="426266"/>
                    <a:pt x="896799" y="440553"/>
                    <a:pt x="878701" y="449125"/>
                  </a:cubicBezTo>
                  <a:cubicBezTo>
                    <a:pt x="871081" y="452936"/>
                    <a:pt x="863461" y="446268"/>
                    <a:pt x="856794" y="443411"/>
                  </a:cubicBezTo>
                  <a:cubicBezTo>
                    <a:pt x="835839" y="424361"/>
                    <a:pt x="864414" y="422455"/>
                    <a:pt x="867271" y="412930"/>
                  </a:cubicBezTo>
                  <a:cubicBezTo>
                    <a:pt x="878701" y="402453"/>
                    <a:pt x="887274" y="388166"/>
                    <a:pt x="904419" y="389118"/>
                  </a:cubicBezTo>
                  <a:close/>
                  <a:moveTo>
                    <a:pt x="1062534" y="340541"/>
                  </a:moveTo>
                  <a:cubicBezTo>
                    <a:pt x="1073011" y="340541"/>
                    <a:pt x="1082536" y="340541"/>
                    <a:pt x="1083489" y="353876"/>
                  </a:cubicBezTo>
                  <a:cubicBezTo>
                    <a:pt x="1073964" y="356733"/>
                    <a:pt x="1066344" y="373878"/>
                    <a:pt x="1053961" y="360543"/>
                  </a:cubicBezTo>
                  <a:cubicBezTo>
                    <a:pt x="1045389" y="351018"/>
                    <a:pt x="1054914" y="345303"/>
                    <a:pt x="1062534" y="340541"/>
                  </a:cubicBezTo>
                  <a:close/>
                  <a:moveTo>
                    <a:pt x="2471113" y="336025"/>
                  </a:moveTo>
                  <a:cubicBezTo>
                    <a:pt x="2489315" y="339763"/>
                    <a:pt x="2505689" y="355066"/>
                    <a:pt x="2521763" y="370068"/>
                  </a:cubicBezTo>
                  <a:cubicBezTo>
                    <a:pt x="2652256" y="491988"/>
                    <a:pt x="2764651" y="627243"/>
                    <a:pt x="2848471" y="785358"/>
                  </a:cubicBezTo>
                  <a:cubicBezTo>
                    <a:pt x="2875141" y="835841"/>
                    <a:pt x="2898953" y="887276"/>
                    <a:pt x="2920861" y="940616"/>
                  </a:cubicBezTo>
                  <a:cubicBezTo>
                    <a:pt x="2925623" y="952046"/>
                    <a:pt x="2938006" y="963476"/>
                    <a:pt x="2926576" y="977763"/>
                  </a:cubicBezTo>
                  <a:cubicBezTo>
                    <a:pt x="2893238" y="978716"/>
                    <a:pt x="2872283" y="955856"/>
                    <a:pt x="2847518" y="938711"/>
                  </a:cubicBezTo>
                  <a:cubicBezTo>
                    <a:pt x="2844661" y="919661"/>
                    <a:pt x="2858948" y="906326"/>
                    <a:pt x="2864663" y="890133"/>
                  </a:cubicBezTo>
                  <a:cubicBezTo>
                    <a:pt x="2846566" y="892991"/>
                    <a:pt x="2829421" y="903468"/>
                    <a:pt x="2810371" y="908231"/>
                  </a:cubicBezTo>
                  <a:cubicBezTo>
                    <a:pt x="2792273" y="911088"/>
                    <a:pt x="2774176" y="912041"/>
                    <a:pt x="2757031" y="904421"/>
                  </a:cubicBezTo>
                  <a:cubicBezTo>
                    <a:pt x="2741791" y="897753"/>
                    <a:pt x="2733218" y="902516"/>
                    <a:pt x="2728456" y="916803"/>
                  </a:cubicBezTo>
                  <a:cubicBezTo>
                    <a:pt x="2724646" y="935853"/>
                    <a:pt x="2713216" y="952998"/>
                    <a:pt x="2707501" y="971096"/>
                  </a:cubicBezTo>
                  <a:cubicBezTo>
                    <a:pt x="2702738" y="984431"/>
                    <a:pt x="2699881" y="997766"/>
                    <a:pt x="2706548" y="1011101"/>
                  </a:cubicBezTo>
                  <a:cubicBezTo>
                    <a:pt x="2712263" y="1021578"/>
                    <a:pt x="2722741" y="1031103"/>
                    <a:pt x="2712263" y="1044438"/>
                  </a:cubicBezTo>
                  <a:cubicBezTo>
                    <a:pt x="2722979" y="1032294"/>
                    <a:pt x="2735302" y="1023900"/>
                    <a:pt x="2750438" y="1026892"/>
                  </a:cubicBezTo>
                  <a:lnTo>
                    <a:pt x="2757317" y="1029909"/>
                  </a:lnTo>
                  <a:lnTo>
                    <a:pt x="2760842" y="1028246"/>
                  </a:lnTo>
                  <a:cubicBezTo>
                    <a:pt x="2768462" y="1021578"/>
                    <a:pt x="2775130" y="1013006"/>
                    <a:pt x="2785607" y="1010148"/>
                  </a:cubicBezTo>
                  <a:cubicBezTo>
                    <a:pt x="2791798" y="1008243"/>
                    <a:pt x="2798228" y="1006814"/>
                    <a:pt x="2804538" y="1006457"/>
                  </a:cubicBezTo>
                  <a:cubicBezTo>
                    <a:pt x="2810848" y="1006100"/>
                    <a:pt x="2817040" y="1006814"/>
                    <a:pt x="2822755" y="1009196"/>
                  </a:cubicBezTo>
                  <a:cubicBezTo>
                    <a:pt x="2859902" y="1023483"/>
                    <a:pt x="2898955" y="1027293"/>
                    <a:pt x="2938959" y="1031103"/>
                  </a:cubicBezTo>
                  <a:cubicBezTo>
                    <a:pt x="2955152" y="1033008"/>
                    <a:pt x="2957057" y="1047296"/>
                    <a:pt x="2959915" y="1058726"/>
                  </a:cubicBezTo>
                  <a:cubicBezTo>
                    <a:pt x="2990394" y="1159691"/>
                    <a:pt x="3010397" y="1262561"/>
                    <a:pt x="3021827" y="1368288"/>
                  </a:cubicBezTo>
                  <a:cubicBezTo>
                    <a:pt x="3029447" y="1433058"/>
                    <a:pt x="3025637" y="1497828"/>
                    <a:pt x="3027542" y="1562598"/>
                  </a:cubicBezTo>
                  <a:cubicBezTo>
                    <a:pt x="3027542" y="1573076"/>
                    <a:pt x="3031352" y="1585458"/>
                    <a:pt x="3020874" y="1594983"/>
                  </a:cubicBezTo>
                  <a:cubicBezTo>
                    <a:pt x="2992299" y="1573076"/>
                    <a:pt x="2963724" y="1551168"/>
                    <a:pt x="2958009" y="1512116"/>
                  </a:cubicBezTo>
                  <a:cubicBezTo>
                    <a:pt x="2954199" y="1483541"/>
                    <a:pt x="2933244" y="1467348"/>
                    <a:pt x="2918005" y="1446393"/>
                  </a:cubicBezTo>
                  <a:cubicBezTo>
                    <a:pt x="2898955" y="1421628"/>
                    <a:pt x="2888477" y="1390196"/>
                    <a:pt x="2860855" y="1371146"/>
                  </a:cubicBezTo>
                  <a:cubicBezTo>
                    <a:pt x="2846567" y="1368288"/>
                    <a:pt x="2836089" y="1359716"/>
                    <a:pt x="2831327" y="1343523"/>
                  </a:cubicBezTo>
                  <a:cubicBezTo>
                    <a:pt x="2835137" y="1360668"/>
                    <a:pt x="2849424" y="1368288"/>
                    <a:pt x="2856092" y="1380671"/>
                  </a:cubicBezTo>
                  <a:cubicBezTo>
                    <a:pt x="2882762" y="1424486"/>
                    <a:pt x="2896097" y="1474968"/>
                    <a:pt x="2930387" y="1514021"/>
                  </a:cubicBezTo>
                  <a:cubicBezTo>
                    <a:pt x="2938007" y="1522593"/>
                    <a:pt x="2938959" y="1534976"/>
                    <a:pt x="2939912" y="1546406"/>
                  </a:cubicBezTo>
                  <a:cubicBezTo>
                    <a:pt x="2941817" y="1566408"/>
                    <a:pt x="2950390" y="1582601"/>
                    <a:pt x="2962772" y="1597841"/>
                  </a:cubicBezTo>
                  <a:cubicBezTo>
                    <a:pt x="2983727" y="1622606"/>
                    <a:pt x="2993252" y="1652133"/>
                    <a:pt x="2999919" y="1683566"/>
                  </a:cubicBezTo>
                  <a:cubicBezTo>
                    <a:pt x="3023732" y="1698806"/>
                    <a:pt x="3015159" y="1721666"/>
                    <a:pt x="3012302" y="1740716"/>
                  </a:cubicBezTo>
                  <a:cubicBezTo>
                    <a:pt x="2988490" y="1885496"/>
                    <a:pt x="2951342" y="2026466"/>
                    <a:pt x="2886572" y="2158864"/>
                  </a:cubicBezTo>
                  <a:cubicBezTo>
                    <a:pt x="2872284" y="2188391"/>
                    <a:pt x="2858949" y="2218871"/>
                    <a:pt x="2841805" y="2246493"/>
                  </a:cubicBezTo>
                  <a:cubicBezTo>
                    <a:pt x="2837042" y="2255066"/>
                    <a:pt x="2835137" y="2266496"/>
                    <a:pt x="2821802" y="2266496"/>
                  </a:cubicBezTo>
                  <a:cubicBezTo>
                    <a:pt x="2812277" y="2260781"/>
                    <a:pt x="2812277" y="2249351"/>
                    <a:pt x="2808467" y="2240778"/>
                  </a:cubicBezTo>
                  <a:cubicBezTo>
                    <a:pt x="2794180" y="2222681"/>
                    <a:pt x="2796084" y="2198868"/>
                    <a:pt x="2785607" y="2172198"/>
                  </a:cubicBezTo>
                  <a:cubicBezTo>
                    <a:pt x="2795132" y="2196011"/>
                    <a:pt x="2791322" y="2217918"/>
                    <a:pt x="2805609" y="2234111"/>
                  </a:cubicBezTo>
                  <a:cubicBezTo>
                    <a:pt x="2812277" y="2246493"/>
                    <a:pt x="2811324" y="2261733"/>
                    <a:pt x="2821802" y="2273164"/>
                  </a:cubicBezTo>
                  <a:cubicBezTo>
                    <a:pt x="2795132" y="2339839"/>
                    <a:pt x="2750364" y="2394131"/>
                    <a:pt x="2708455" y="2451281"/>
                  </a:cubicBezTo>
                  <a:cubicBezTo>
                    <a:pt x="2661782" y="2514146"/>
                    <a:pt x="2606537" y="2568439"/>
                    <a:pt x="2551292" y="2622731"/>
                  </a:cubicBezTo>
                  <a:cubicBezTo>
                    <a:pt x="2527480" y="2646543"/>
                    <a:pt x="2502714" y="2666546"/>
                    <a:pt x="2476997" y="2687501"/>
                  </a:cubicBezTo>
                  <a:cubicBezTo>
                    <a:pt x="2465567" y="2677976"/>
                    <a:pt x="2476997" y="2661783"/>
                    <a:pt x="2463662" y="2655116"/>
                  </a:cubicBezTo>
                  <a:cubicBezTo>
                    <a:pt x="2469377" y="2608443"/>
                    <a:pt x="2446517" y="2570343"/>
                    <a:pt x="2425562" y="2533196"/>
                  </a:cubicBezTo>
                  <a:cubicBezTo>
                    <a:pt x="2392224" y="2475093"/>
                    <a:pt x="2414132" y="2424611"/>
                    <a:pt x="2439849" y="2375081"/>
                  </a:cubicBezTo>
                  <a:cubicBezTo>
                    <a:pt x="2453184" y="2349364"/>
                    <a:pt x="2458899" y="2330314"/>
                    <a:pt x="2449374" y="2301739"/>
                  </a:cubicBezTo>
                  <a:cubicBezTo>
                    <a:pt x="2439849" y="2272211"/>
                    <a:pt x="2442707" y="2240778"/>
                    <a:pt x="2430324" y="2210298"/>
                  </a:cubicBezTo>
                  <a:cubicBezTo>
                    <a:pt x="2420799" y="2187439"/>
                    <a:pt x="2416989" y="2160768"/>
                    <a:pt x="2396987" y="2144576"/>
                  </a:cubicBezTo>
                  <a:cubicBezTo>
                    <a:pt x="2352219" y="2107428"/>
                    <a:pt x="2357934" y="2060756"/>
                    <a:pt x="2370317" y="2012178"/>
                  </a:cubicBezTo>
                  <a:cubicBezTo>
                    <a:pt x="2372222" y="2005511"/>
                    <a:pt x="2374127" y="1998843"/>
                    <a:pt x="2374127" y="1992176"/>
                  </a:cubicBezTo>
                  <a:cubicBezTo>
                    <a:pt x="2376984" y="1954076"/>
                    <a:pt x="2356982" y="1935978"/>
                    <a:pt x="2319834" y="1944551"/>
                  </a:cubicBezTo>
                  <a:cubicBezTo>
                    <a:pt x="2303642" y="1948361"/>
                    <a:pt x="2292212" y="1948361"/>
                    <a:pt x="2282687" y="1931216"/>
                  </a:cubicBezTo>
                  <a:cubicBezTo>
                    <a:pt x="2263637" y="1897878"/>
                    <a:pt x="2235062" y="1889306"/>
                    <a:pt x="2200772" y="1905498"/>
                  </a:cubicBezTo>
                  <a:cubicBezTo>
                    <a:pt x="2186484" y="1912166"/>
                    <a:pt x="2171244" y="1918833"/>
                    <a:pt x="2157909" y="1926453"/>
                  </a:cubicBezTo>
                  <a:cubicBezTo>
                    <a:pt x="2140764" y="1935978"/>
                    <a:pt x="2124572" y="1938836"/>
                    <a:pt x="2106474" y="1931216"/>
                  </a:cubicBezTo>
                  <a:cubicBezTo>
                    <a:pt x="2083614" y="1921691"/>
                    <a:pt x="2059802" y="1925501"/>
                    <a:pt x="2040752" y="1937883"/>
                  </a:cubicBezTo>
                  <a:cubicBezTo>
                    <a:pt x="2012177" y="1956933"/>
                    <a:pt x="1991222" y="1941693"/>
                    <a:pt x="1974077" y="1924548"/>
                  </a:cubicBezTo>
                  <a:cubicBezTo>
                    <a:pt x="1956932" y="1907403"/>
                    <a:pt x="1938834" y="1892163"/>
                    <a:pt x="1919784" y="1877876"/>
                  </a:cubicBezTo>
                  <a:cubicBezTo>
                    <a:pt x="1909307" y="1870256"/>
                    <a:pt x="1899782" y="1861683"/>
                    <a:pt x="1896924" y="1849301"/>
                  </a:cubicBezTo>
                  <a:cubicBezTo>
                    <a:pt x="1889304" y="1812153"/>
                    <a:pt x="1862634" y="1789293"/>
                    <a:pt x="1839774" y="1762623"/>
                  </a:cubicBezTo>
                  <a:cubicBezTo>
                    <a:pt x="1827392" y="1748336"/>
                    <a:pt x="1815962" y="1694043"/>
                    <a:pt x="1822629" y="1676898"/>
                  </a:cubicBezTo>
                  <a:cubicBezTo>
                    <a:pt x="1840727" y="1632131"/>
                    <a:pt x="1846442" y="1585458"/>
                    <a:pt x="1829297" y="1537833"/>
                  </a:cubicBezTo>
                  <a:cubicBezTo>
                    <a:pt x="1826439" y="1530213"/>
                    <a:pt x="1823582" y="1522593"/>
                    <a:pt x="1828344" y="1514973"/>
                  </a:cubicBezTo>
                  <a:cubicBezTo>
                    <a:pt x="1854062" y="1466396"/>
                    <a:pt x="1875017" y="1416866"/>
                    <a:pt x="1909307" y="1373051"/>
                  </a:cubicBezTo>
                  <a:cubicBezTo>
                    <a:pt x="1915022" y="1366383"/>
                    <a:pt x="1923594" y="1365431"/>
                    <a:pt x="1929309" y="1361621"/>
                  </a:cubicBezTo>
                  <a:cubicBezTo>
                    <a:pt x="1954074" y="1345428"/>
                    <a:pt x="1976934" y="1330188"/>
                    <a:pt x="1977887" y="1293041"/>
                  </a:cubicBezTo>
                  <a:cubicBezTo>
                    <a:pt x="1978839" y="1267323"/>
                    <a:pt x="1992174" y="1239701"/>
                    <a:pt x="2019797" y="1227318"/>
                  </a:cubicBezTo>
                  <a:cubicBezTo>
                    <a:pt x="2040752" y="1217793"/>
                    <a:pt x="2050277" y="1201601"/>
                    <a:pt x="2051229" y="1178741"/>
                  </a:cubicBezTo>
                  <a:cubicBezTo>
                    <a:pt x="2058849" y="1162548"/>
                    <a:pt x="2071232" y="1167311"/>
                    <a:pt x="2083614" y="1172073"/>
                  </a:cubicBezTo>
                  <a:cubicBezTo>
                    <a:pt x="2111237" y="1181598"/>
                    <a:pt x="2136002" y="1178741"/>
                    <a:pt x="2161719" y="1162548"/>
                  </a:cubicBezTo>
                  <a:cubicBezTo>
                    <a:pt x="2193152" y="1142546"/>
                    <a:pt x="2229347" y="1134926"/>
                    <a:pt x="2266494" y="1136831"/>
                  </a:cubicBezTo>
                  <a:cubicBezTo>
                    <a:pt x="2288402" y="1137783"/>
                    <a:pt x="2310309" y="1137783"/>
                    <a:pt x="2331264" y="1133021"/>
                  </a:cubicBezTo>
                  <a:cubicBezTo>
                    <a:pt x="2370317" y="1123496"/>
                    <a:pt x="2397939" y="1138736"/>
                    <a:pt x="2387462" y="1197791"/>
                  </a:cubicBezTo>
                  <a:cubicBezTo>
                    <a:pt x="2384604" y="1213983"/>
                    <a:pt x="2384604" y="1228271"/>
                    <a:pt x="2400797" y="1229223"/>
                  </a:cubicBezTo>
                  <a:cubicBezTo>
                    <a:pt x="2447469" y="1231128"/>
                    <a:pt x="2477949" y="1266371"/>
                    <a:pt x="2517002" y="1283516"/>
                  </a:cubicBezTo>
                  <a:cubicBezTo>
                    <a:pt x="2538909" y="1293041"/>
                    <a:pt x="2550339" y="1296851"/>
                    <a:pt x="2556055" y="1266371"/>
                  </a:cubicBezTo>
                  <a:cubicBezTo>
                    <a:pt x="2561769" y="1236843"/>
                    <a:pt x="2589392" y="1227318"/>
                    <a:pt x="2617967" y="1241606"/>
                  </a:cubicBezTo>
                  <a:cubicBezTo>
                    <a:pt x="2644637" y="1254941"/>
                    <a:pt x="2673212" y="1262561"/>
                    <a:pt x="2701787" y="1271133"/>
                  </a:cubicBezTo>
                  <a:cubicBezTo>
                    <a:pt x="2743697" y="1283516"/>
                    <a:pt x="2782749" y="1259703"/>
                    <a:pt x="2823707" y="1270181"/>
                  </a:cubicBezTo>
                  <a:cubicBezTo>
                    <a:pt x="2833232" y="1272086"/>
                    <a:pt x="2840852" y="1262561"/>
                    <a:pt x="2842757" y="1253988"/>
                  </a:cubicBezTo>
                  <a:cubicBezTo>
                    <a:pt x="2847519" y="1233033"/>
                    <a:pt x="2856092" y="1212078"/>
                    <a:pt x="2857997" y="1191123"/>
                  </a:cubicBezTo>
                  <a:cubicBezTo>
                    <a:pt x="2861807" y="1157786"/>
                    <a:pt x="2857044" y="1154928"/>
                    <a:pt x="2824659" y="1163501"/>
                  </a:cubicBezTo>
                  <a:cubicBezTo>
                    <a:pt x="2807514" y="1168263"/>
                    <a:pt x="2793227" y="1167311"/>
                    <a:pt x="2781797" y="1153023"/>
                  </a:cubicBezTo>
                  <a:lnTo>
                    <a:pt x="2778142" y="1149005"/>
                  </a:lnTo>
                  <a:lnTo>
                    <a:pt x="2758579" y="1157637"/>
                  </a:lnTo>
                  <a:cubicBezTo>
                    <a:pt x="2730182" y="1164691"/>
                    <a:pt x="2706072" y="1153261"/>
                    <a:pt x="2684641" y="1122543"/>
                  </a:cubicBezTo>
                  <a:cubicBezTo>
                    <a:pt x="2676068" y="1110161"/>
                    <a:pt x="2672258" y="1095873"/>
                    <a:pt x="2664638" y="1083491"/>
                  </a:cubicBezTo>
                  <a:cubicBezTo>
                    <a:pt x="2658923" y="1073966"/>
                    <a:pt x="2664638" y="1054916"/>
                    <a:pt x="2646541" y="1054916"/>
                  </a:cubicBezTo>
                  <a:cubicBezTo>
                    <a:pt x="2631301" y="1055868"/>
                    <a:pt x="2616061" y="1061583"/>
                    <a:pt x="2610346" y="1080633"/>
                  </a:cubicBezTo>
                  <a:lnTo>
                    <a:pt x="2609202" y="1082346"/>
                  </a:lnTo>
                  <a:lnTo>
                    <a:pt x="2613204" y="1086348"/>
                  </a:lnTo>
                  <a:cubicBezTo>
                    <a:pt x="2619871" y="1093968"/>
                    <a:pt x="2626539" y="1101588"/>
                    <a:pt x="2632254" y="1108255"/>
                  </a:cubicBezTo>
                  <a:cubicBezTo>
                    <a:pt x="2619871" y="1117780"/>
                    <a:pt x="2617014" y="1133020"/>
                    <a:pt x="2609394" y="1145403"/>
                  </a:cubicBezTo>
                  <a:cubicBezTo>
                    <a:pt x="2602726" y="1154928"/>
                    <a:pt x="2586534" y="1142545"/>
                    <a:pt x="2584629" y="1132068"/>
                  </a:cubicBezTo>
                  <a:cubicBezTo>
                    <a:pt x="2581771" y="1117780"/>
                    <a:pt x="2574151" y="1106350"/>
                    <a:pt x="2566055" y="1095397"/>
                  </a:cubicBezTo>
                  <a:lnTo>
                    <a:pt x="2558490" y="1083461"/>
                  </a:lnTo>
                  <a:lnTo>
                    <a:pt x="2545576" y="1071108"/>
                  </a:lnTo>
                  <a:cubicBezTo>
                    <a:pt x="2541766" y="1068251"/>
                    <a:pt x="2537003" y="1065393"/>
                    <a:pt x="2536051" y="1061583"/>
                  </a:cubicBezTo>
                  <a:cubicBezTo>
                    <a:pt x="2522716" y="1003481"/>
                    <a:pt x="2462708" y="991098"/>
                    <a:pt x="2429371" y="952046"/>
                  </a:cubicBezTo>
                  <a:cubicBezTo>
                    <a:pt x="2426513" y="949188"/>
                    <a:pt x="2421751" y="947283"/>
                    <a:pt x="2417941" y="944426"/>
                  </a:cubicBezTo>
                  <a:cubicBezTo>
                    <a:pt x="2416036" y="943473"/>
                    <a:pt x="2413178" y="943473"/>
                    <a:pt x="2407463" y="947283"/>
                  </a:cubicBezTo>
                  <a:cubicBezTo>
                    <a:pt x="2425561" y="973001"/>
                    <a:pt x="2440801" y="998718"/>
                    <a:pt x="2469376" y="1014911"/>
                  </a:cubicBezTo>
                  <a:cubicBezTo>
                    <a:pt x="2483663" y="1023483"/>
                    <a:pt x="2500808" y="1028246"/>
                    <a:pt x="2509381" y="1044438"/>
                  </a:cubicBezTo>
                  <a:cubicBezTo>
                    <a:pt x="2510333" y="1049201"/>
                    <a:pt x="2508428" y="1053963"/>
                    <a:pt x="2504618" y="1057773"/>
                  </a:cubicBezTo>
                  <a:cubicBezTo>
                    <a:pt x="2500808" y="1066346"/>
                    <a:pt x="2479853" y="1059678"/>
                    <a:pt x="2488426" y="1077776"/>
                  </a:cubicBezTo>
                  <a:cubicBezTo>
                    <a:pt x="2485568" y="1082538"/>
                    <a:pt x="2481758" y="1084443"/>
                    <a:pt x="2476996" y="1084443"/>
                  </a:cubicBezTo>
                  <a:cubicBezTo>
                    <a:pt x="2437943" y="1050153"/>
                    <a:pt x="2385556" y="1032056"/>
                    <a:pt x="2356028" y="985383"/>
                  </a:cubicBezTo>
                  <a:cubicBezTo>
                    <a:pt x="2346503" y="970143"/>
                    <a:pt x="2333168" y="968238"/>
                    <a:pt x="2317928" y="978716"/>
                  </a:cubicBezTo>
                  <a:cubicBezTo>
                    <a:pt x="2310308" y="984431"/>
                    <a:pt x="2301736" y="994908"/>
                    <a:pt x="2295068" y="993003"/>
                  </a:cubicBezTo>
                  <a:cubicBezTo>
                    <a:pt x="2237918" y="978716"/>
                    <a:pt x="2232203" y="1040628"/>
                    <a:pt x="2196008" y="1057773"/>
                  </a:cubicBezTo>
                  <a:cubicBezTo>
                    <a:pt x="2185531" y="1062536"/>
                    <a:pt x="2183626" y="1075871"/>
                    <a:pt x="2181721" y="1087301"/>
                  </a:cubicBezTo>
                  <a:cubicBezTo>
                    <a:pt x="2172196" y="1130163"/>
                    <a:pt x="2149336" y="1152071"/>
                    <a:pt x="2105521" y="1157786"/>
                  </a:cubicBezTo>
                  <a:cubicBezTo>
                    <a:pt x="2088376" y="1159691"/>
                    <a:pt x="2069326" y="1179693"/>
                    <a:pt x="2053133" y="1155881"/>
                  </a:cubicBezTo>
                  <a:cubicBezTo>
                    <a:pt x="2052181" y="1145403"/>
                    <a:pt x="2048371" y="1137783"/>
                    <a:pt x="2036941" y="1136831"/>
                  </a:cubicBezTo>
                  <a:cubicBezTo>
                    <a:pt x="2026463" y="1135878"/>
                    <a:pt x="2010271" y="1148261"/>
                    <a:pt x="2008366" y="1131116"/>
                  </a:cubicBezTo>
                  <a:cubicBezTo>
                    <a:pt x="2005508" y="1113018"/>
                    <a:pt x="1993126" y="1094921"/>
                    <a:pt x="2001698" y="1074918"/>
                  </a:cubicBezTo>
                  <a:cubicBezTo>
                    <a:pt x="2011223" y="1051106"/>
                    <a:pt x="2015986" y="1027293"/>
                    <a:pt x="2008366" y="1001576"/>
                  </a:cubicBezTo>
                  <a:cubicBezTo>
                    <a:pt x="2002651" y="979668"/>
                    <a:pt x="2021701" y="978716"/>
                    <a:pt x="2035988" y="977763"/>
                  </a:cubicBezTo>
                  <a:cubicBezTo>
                    <a:pt x="2059801" y="974906"/>
                    <a:pt x="2083613" y="981573"/>
                    <a:pt x="2107426" y="983478"/>
                  </a:cubicBezTo>
                  <a:cubicBezTo>
                    <a:pt x="2120761" y="984431"/>
                    <a:pt x="2139811" y="992051"/>
                    <a:pt x="2148383" y="975858"/>
                  </a:cubicBezTo>
                  <a:cubicBezTo>
                    <a:pt x="2157908" y="956808"/>
                    <a:pt x="2162671" y="934901"/>
                    <a:pt x="2150288" y="913946"/>
                  </a:cubicBezTo>
                  <a:cubicBezTo>
                    <a:pt x="2140763" y="897753"/>
                    <a:pt x="2131238" y="882513"/>
                    <a:pt x="2112188" y="876798"/>
                  </a:cubicBezTo>
                  <a:cubicBezTo>
                    <a:pt x="2105521" y="874893"/>
                    <a:pt x="2094091" y="873941"/>
                    <a:pt x="2096948" y="862511"/>
                  </a:cubicBezTo>
                  <a:cubicBezTo>
                    <a:pt x="2098853" y="852033"/>
                    <a:pt x="2109331" y="852033"/>
                    <a:pt x="2118856" y="849176"/>
                  </a:cubicBezTo>
                  <a:cubicBezTo>
                    <a:pt x="2149336" y="838698"/>
                    <a:pt x="2177911" y="830126"/>
                    <a:pt x="2206486" y="810123"/>
                  </a:cubicBezTo>
                  <a:cubicBezTo>
                    <a:pt x="2241728" y="785358"/>
                    <a:pt x="2258873" y="735828"/>
                    <a:pt x="2308403" y="731066"/>
                  </a:cubicBezTo>
                  <a:cubicBezTo>
                    <a:pt x="2322691" y="729161"/>
                    <a:pt x="2323643" y="718683"/>
                    <a:pt x="2321738" y="708206"/>
                  </a:cubicBezTo>
                  <a:cubicBezTo>
                    <a:pt x="2319833" y="698681"/>
                    <a:pt x="2314118" y="689156"/>
                    <a:pt x="2311261" y="679631"/>
                  </a:cubicBezTo>
                  <a:cubicBezTo>
                    <a:pt x="2307451" y="666296"/>
                    <a:pt x="2305546" y="652008"/>
                    <a:pt x="2320786" y="643436"/>
                  </a:cubicBezTo>
                  <a:cubicBezTo>
                    <a:pt x="2326501" y="640578"/>
                    <a:pt x="2334121" y="632958"/>
                    <a:pt x="2338883" y="638673"/>
                  </a:cubicBezTo>
                  <a:cubicBezTo>
                    <a:pt x="2346503" y="649151"/>
                    <a:pt x="2353171" y="662486"/>
                    <a:pt x="2343646" y="675821"/>
                  </a:cubicBezTo>
                  <a:cubicBezTo>
                    <a:pt x="2337931" y="685346"/>
                    <a:pt x="2342693" y="692966"/>
                    <a:pt x="2348408" y="699633"/>
                  </a:cubicBezTo>
                  <a:cubicBezTo>
                    <a:pt x="2356028" y="708206"/>
                    <a:pt x="2364601" y="711063"/>
                    <a:pt x="2376031" y="706301"/>
                  </a:cubicBezTo>
                  <a:cubicBezTo>
                    <a:pt x="2378888" y="705348"/>
                    <a:pt x="2381746" y="704396"/>
                    <a:pt x="2385556" y="704396"/>
                  </a:cubicBezTo>
                  <a:cubicBezTo>
                    <a:pt x="2409368" y="712968"/>
                    <a:pt x="2432228" y="712016"/>
                    <a:pt x="2454136" y="698681"/>
                  </a:cubicBezTo>
                  <a:cubicBezTo>
                    <a:pt x="2460803" y="694871"/>
                    <a:pt x="2469376" y="692966"/>
                    <a:pt x="2476996" y="692013"/>
                  </a:cubicBezTo>
                  <a:cubicBezTo>
                    <a:pt x="2517001" y="689156"/>
                    <a:pt x="2517001" y="689156"/>
                    <a:pt x="2517953" y="648198"/>
                  </a:cubicBezTo>
                  <a:cubicBezTo>
                    <a:pt x="2525573" y="626291"/>
                    <a:pt x="2540813" y="618671"/>
                    <a:pt x="2563673" y="626291"/>
                  </a:cubicBezTo>
                  <a:cubicBezTo>
                    <a:pt x="2558911" y="610098"/>
                    <a:pt x="2545576" y="599621"/>
                    <a:pt x="2554148" y="585333"/>
                  </a:cubicBezTo>
                  <a:lnTo>
                    <a:pt x="2572928" y="573708"/>
                  </a:lnTo>
                  <a:lnTo>
                    <a:pt x="2586098" y="571735"/>
                  </a:lnTo>
                  <a:lnTo>
                    <a:pt x="2586726" y="571671"/>
                  </a:lnTo>
                  <a:cubicBezTo>
                    <a:pt x="2599630" y="572653"/>
                    <a:pt x="2613203" y="578189"/>
                    <a:pt x="2624633" y="568188"/>
                  </a:cubicBezTo>
                  <a:cubicBezTo>
                    <a:pt x="2626538" y="566283"/>
                    <a:pt x="2628443" y="565331"/>
                    <a:pt x="2630348" y="563426"/>
                  </a:cubicBezTo>
                  <a:cubicBezTo>
                    <a:pt x="2634158" y="561521"/>
                    <a:pt x="2634158" y="568188"/>
                    <a:pt x="2633206" y="563426"/>
                  </a:cubicBezTo>
                  <a:cubicBezTo>
                    <a:pt x="2632253" y="557711"/>
                    <a:pt x="2629396" y="564378"/>
                    <a:pt x="2626538" y="563426"/>
                  </a:cubicBezTo>
                  <a:cubicBezTo>
                    <a:pt x="2615584" y="567236"/>
                    <a:pt x="2604392" y="569141"/>
                    <a:pt x="2593082" y="570689"/>
                  </a:cubicBezTo>
                  <a:lnTo>
                    <a:pt x="2586098" y="571735"/>
                  </a:lnTo>
                  <a:lnTo>
                    <a:pt x="2574151" y="572951"/>
                  </a:lnTo>
                  <a:lnTo>
                    <a:pt x="2572928" y="573708"/>
                  </a:lnTo>
                  <a:lnTo>
                    <a:pt x="2558911" y="575808"/>
                  </a:lnTo>
                  <a:cubicBezTo>
                    <a:pt x="2533193" y="580571"/>
                    <a:pt x="2516048" y="563426"/>
                    <a:pt x="2506523" y="541518"/>
                  </a:cubicBezTo>
                  <a:cubicBezTo>
                    <a:pt x="2496998" y="519611"/>
                    <a:pt x="2487473" y="498656"/>
                    <a:pt x="2512238" y="480558"/>
                  </a:cubicBezTo>
                  <a:cubicBezTo>
                    <a:pt x="2520811" y="474843"/>
                    <a:pt x="2527478" y="467223"/>
                    <a:pt x="2533193" y="458651"/>
                  </a:cubicBezTo>
                  <a:cubicBezTo>
                    <a:pt x="2537003" y="452936"/>
                    <a:pt x="2541766" y="446268"/>
                    <a:pt x="2534146" y="440553"/>
                  </a:cubicBezTo>
                  <a:cubicBezTo>
                    <a:pt x="2526526" y="434838"/>
                    <a:pt x="2515096" y="437696"/>
                    <a:pt x="2513191" y="445316"/>
                  </a:cubicBezTo>
                  <a:cubicBezTo>
                    <a:pt x="2506523" y="474843"/>
                    <a:pt x="2482711" y="489131"/>
                    <a:pt x="2464613" y="509133"/>
                  </a:cubicBezTo>
                  <a:cubicBezTo>
                    <a:pt x="2452231" y="523421"/>
                    <a:pt x="2455088" y="538661"/>
                    <a:pt x="2467471" y="551996"/>
                  </a:cubicBezTo>
                  <a:cubicBezTo>
                    <a:pt x="2481758" y="567236"/>
                    <a:pt x="2481758" y="582476"/>
                    <a:pt x="2468423" y="597716"/>
                  </a:cubicBezTo>
                  <a:cubicBezTo>
                    <a:pt x="2457946" y="610098"/>
                    <a:pt x="2455088" y="623433"/>
                    <a:pt x="2453183" y="638673"/>
                  </a:cubicBezTo>
                  <a:cubicBezTo>
                    <a:pt x="2451278" y="657723"/>
                    <a:pt x="2442706" y="671058"/>
                    <a:pt x="2423656" y="676773"/>
                  </a:cubicBezTo>
                  <a:cubicBezTo>
                    <a:pt x="2413178" y="682488"/>
                    <a:pt x="2402701" y="690108"/>
                    <a:pt x="2389366" y="683441"/>
                  </a:cubicBezTo>
                  <a:cubicBezTo>
                    <a:pt x="2381746" y="676773"/>
                    <a:pt x="2376983" y="670106"/>
                    <a:pt x="2383651" y="659628"/>
                  </a:cubicBezTo>
                  <a:cubicBezTo>
                    <a:pt x="2377936" y="649151"/>
                    <a:pt x="2372221" y="638673"/>
                    <a:pt x="2367458" y="627243"/>
                  </a:cubicBezTo>
                  <a:cubicBezTo>
                    <a:pt x="2348408" y="585333"/>
                    <a:pt x="2348408" y="584381"/>
                    <a:pt x="2308403" y="612003"/>
                  </a:cubicBezTo>
                  <a:cubicBezTo>
                    <a:pt x="2273161" y="616766"/>
                    <a:pt x="2265541" y="608193"/>
                    <a:pt x="2270303" y="571046"/>
                  </a:cubicBezTo>
                  <a:cubicBezTo>
                    <a:pt x="2271256" y="560568"/>
                    <a:pt x="2287448" y="545328"/>
                    <a:pt x="2260778" y="543423"/>
                  </a:cubicBezTo>
                  <a:cubicBezTo>
                    <a:pt x="2255063" y="542471"/>
                    <a:pt x="2255063" y="530088"/>
                    <a:pt x="2259826" y="522468"/>
                  </a:cubicBezTo>
                  <a:cubicBezTo>
                    <a:pt x="2313166" y="486273"/>
                    <a:pt x="2361743" y="445316"/>
                    <a:pt x="2390318" y="385308"/>
                  </a:cubicBezTo>
                  <a:cubicBezTo>
                    <a:pt x="2396986" y="372926"/>
                    <a:pt x="2403653" y="362448"/>
                    <a:pt x="2416988" y="357686"/>
                  </a:cubicBezTo>
                  <a:cubicBezTo>
                    <a:pt x="2416988" y="355781"/>
                    <a:pt x="2416988" y="353876"/>
                    <a:pt x="2417941" y="351971"/>
                  </a:cubicBezTo>
                  <a:cubicBezTo>
                    <a:pt x="2419846" y="352923"/>
                    <a:pt x="2423656" y="354828"/>
                    <a:pt x="2424608" y="353876"/>
                  </a:cubicBezTo>
                  <a:cubicBezTo>
                    <a:pt x="2434371" y="344351"/>
                    <a:pt x="2443539" y="338934"/>
                    <a:pt x="2452245" y="336582"/>
                  </a:cubicBezTo>
                  <a:cubicBezTo>
                    <a:pt x="2458775" y="334818"/>
                    <a:pt x="2465045" y="334779"/>
                    <a:pt x="2471113" y="336025"/>
                  </a:cubicBezTo>
                  <a:close/>
                  <a:moveTo>
                    <a:pt x="761544" y="194808"/>
                  </a:moveTo>
                  <a:cubicBezTo>
                    <a:pt x="773926" y="196713"/>
                    <a:pt x="774879" y="206238"/>
                    <a:pt x="773926" y="216716"/>
                  </a:cubicBezTo>
                  <a:cubicBezTo>
                    <a:pt x="755829" y="237671"/>
                    <a:pt x="760591" y="257673"/>
                    <a:pt x="773926" y="278628"/>
                  </a:cubicBezTo>
                  <a:cubicBezTo>
                    <a:pt x="748209" y="302441"/>
                    <a:pt x="720586" y="315776"/>
                    <a:pt x="687249" y="293868"/>
                  </a:cubicBezTo>
                  <a:cubicBezTo>
                    <a:pt x="682486" y="291011"/>
                    <a:pt x="675819" y="292916"/>
                    <a:pt x="671056" y="292916"/>
                  </a:cubicBezTo>
                  <a:cubicBezTo>
                    <a:pt x="660579" y="294821"/>
                    <a:pt x="650101" y="296726"/>
                    <a:pt x="640576" y="298631"/>
                  </a:cubicBezTo>
                  <a:cubicBezTo>
                    <a:pt x="627241" y="300536"/>
                    <a:pt x="613906" y="302441"/>
                    <a:pt x="603429" y="291011"/>
                  </a:cubicBezTo>
                  <a:cubicBezTo>
                    <a:pt x="636766" y="258626"/>
                    <a:pt x="678676" y="239576"/>
                    <a:pt x="715824" y="211953"/>
                  </a:cubicBezTo>
                  <a:cubicBezTo>
                    <a:pt x="719634" y="209096"/>
                    <a:pt x="724396" y="211953"/>
                    <a:pt x="727254" y="215763"/>
                  </a:cubicBezTo>
                  <a:cubicBezTo>
                    <a:pt x="746304" y="220526"/>
                    <a:pt x="741541" y="187188"/>
                    <a:pt x="761544" y="194808"/>
                  </a:cubicBezTo>
                  <a:close/>
                  <a:moveTo>
                    <a:pt x="873343" y="184331"/>
                  </a:moveTo>
                  <a:cubicBezTo>
                    <a:pt x="879653" y="185283"/>
                    <a:pt x="886320" y="188617"/>
                    <a:pt x="891083" y="191951"/>
                  </a:cubicBezTo>
                  <a:cubicBezTo>
                    <a:pt x="904418" y="200523"/>
                    <a:pt x="892988" y="209096"/>
                    <a:pt x="888226" y="217668"/>
                  </a:cubicBezTo>
                  <a:lnTo>
                    <a:pt x="879241" y="234820"/>
                  </a:lnTo>
                  <a:lnTo>
                    <a:pt x="895370" y="235036"/>
                  </a:lnTo>
                  <a:cubicBezTo>
                    <a:pt x="907514" y="238206"/>
                    <a:pt x="906800" y="249815"/>
                    <a:pt x="899656" y="266246"/>
                  </a:cubicBezTo>
                  <a:cubicBezTo>
                    <a:pt x="894893" y="277676"/>
                    <a:pt x="884416" y="289106"/>
                    <a:pt x="892988" y="303393"/>
                  </a:cubicBezTo>
                  <a:cubicBezTo>
                    <a:pt x="897751" y="310061"/>
                    <a:pt x="901561" y="309108"/>
                    <a:pt x="905371" y="303393"/>
                  </a:cubicBezTo>
                  <a:cubicBezTo>
                    <a:pt x="923468" y="307203"/>
                    <a:pt x="923468" y="307203"/>
                    <a:pt x="915848" y="337683"/>
                  </a:cubicBezTo>
                  <a:cubicBezTo>
                    <a:pt x="926326" y="330063"/>
                    <a:pt x="936803" y="329111"/>
                    <a:pt x="946328" y="324348"/>
                  </a:cubicBezTo>
                  <a:lnTo>
                    <a:pt x="973409" y="303804"/>
                  </a:lnTo>
                  <a:lnTo>
                    <a:pt x="975260" y="292796"/>
                  </a:lnTo>
                  <a:cubicBezTo>
                    <a:pt x="974903" y="288629"/>
                    <a:pt x="972522" y="284819"/>
                    <a:pt x="965378" y="281485"/>
                  </a:cubicBezTo>
                  <a:cubicBezTo>
                    <a:pt x="944423" y="270055"/>
                    <a:pt x="942518" y="249100"/>
                    <a:pt x="962521" y="233860"/>
                  </a:cubicBezTo>
                  <a:cubicBezTo>
                    <a:pt x="977761" y="221478"/>
                    <a:pt x="993953" y="208143"/>
                    <a:pt x="1013956" y="203380"/>
                  </a:cubicBezTo>
                  <a:cubicBezTo>
                    <a:pt x="1018718" y="201475"/>
                    <a:pt x="1023481" y="200046"/>
                    <a:pt x="1028243" y="200165"/>
                  </a:cubicBezTo>
                  <a:cubicBezTo>
                    <a:pt x="1033006" y="200284"/>
                    <a:pt x="1037768" y="201951"/>
                    <a:pt x="1042531" y="206238"/>
                  </a:cubicBezTo>
                  <a:cubicBezTo>
                    <a:pt x="1037768" y="220525"/>
                    <a:pt x="1018718" y="221478"/>
                    <a:pt x="1016813" y="234813"/>
                  </a:cubicBezTo>
                  <a:cubicBezTo>
                    <a:pt x="1029196" y="212905"/>
                    <a:pt x="1052056" y="208143"/>
                    <a:pt x="1075868" y="204333"/>
                  </a:cubicBezTo>
                  <a:cubicBezTo>
                    <a:pt x="1082536" y="204333"/>
                    <a:pt x="1089203" y="204333"/>
                    <a:pt x="1095871" y="204333"/>
                  </a:cubicBezTo>
                  <a:cubicBezTo>
                    <a:pt x="1106348" y="211953"/>
                    <a:pt x="1099681" y="223383"/>
                    <a:pt x="1099681" y="232908"/>
                  </a:cubicBezTo>
                  <a:cubicBezTo>
                    <a:pt x="1112063" y="235765"/>
                    <a:pt x="1123493" y="229098"/>
                    <a:pt x="1133971" y="231003"/>
                  </a:cubicBezTo>
                  <a:cubicBezTo>
                    <a:pt x="1140638" y="231003"/>
                    <a:pt x="1146353" y="233860"/>
                    <a:pt x="1151116" y="238623"/>
                  </a:cubicBezTo>
                  <a:cubicBezTo>
                    <a:pt x="1162546" y="262435"/>
                    <a:pt x="1192073" y="265293"/>
                    <a:pt x="1205408" y="287200"/>
                  </a:cubicBezTo>
                  <a:cubicBezTo>
                    <a:pt x="1219696" y="305298"/>
                    <a:pt x="1210171" y="320538"/>
                    <a:pt x="1198741" y="334825"/>
                  </a:cubicBezTo>
                  <a:cubicBezTo>
                    <a:pt x="1205408" y="359590"/>
                    <a:pt x="1234936" y="358638"/>
                    <a:pt x="1248271" y="377688"/>
                  </a:cubicBezTo>
                  <a:cubicBezTo>
                    <a:pt x="1257796" y="391023"/>
                    <a:pt x="1257796" y="393880"/>
                    <a:pt x="1246366" y="402453"/>
                  </a:cubicBezTo>
                  <a:cubicBezTo>
                    <a:pt x="1226363" y="415788"/>
                    <a:pt x="1207313" y="445315"/>
                    <a:pt x="1187311" y="402453"/>
                  </a:cubicBezTo>
                  <a:cubicBezTo>
                    <a:pt x="1184453" y="396738"/>
                    <a:pt x="1176833" y="390070"/>
                    <a:pt x="1171118" y="396738"/>
                  </a:cubicBezTo>
                  <a:cubicBezTo>
                    <a:pt x="1161593" y="407215"/>
                    <a:pt x="1163498" y="418645"/>
                    <a:pt x="1171118" y="431028"/>
                  </a:cubicBezTo>
                  <a:cubicBezTo>
                    <a:pt x="1186358" y="457698"/>
                    <a:pt x="1180643" y="471033"/>
                    <a:pt x="1151116" y="479605"/>
                  </a:cubicBezTo>
                  <a:cubicBezTo>
                    <a:pt x="1147306" y="475795"/>
                    <a:pt x="1141591" y="474843"/>
                    <a:pt x="1136828" y="476748"/>
                  </a:cubicBezTo>
                  <a:cubicBezTo>
                    <a:pt x="1132066" y="478653"/>
                    <a:pt x="1134923" y="483415"/>
                    <a:pt x="1136828" y="487225"/>
                  </a:cubicBezTo>
                  <a:cubicBezTo>
                    <a:pt x="1135876" y="500560"/>
                    <a:pt x="1128256" y="503418"/>
                    <a:pt x="1118731" y="497703"/>
                  </a:cubicBezTo>
                  <a:cubicBezTo>
                    <a:pt x="1098728" y="487225"/>
                    <a:pt x="1074916" y="482463"/>
                    <a:pt x="1066343" y="455793"/>
                  </a:cubicBezTo>
                  <a:cubicBezTo>
                    <a:pt x="1058723" y="432933"/>
                    <a:pt x="1039673" y="427218"/>
                    <a:pt x="1016813" y="433885"/>
                  </a:cubicBezTo>
                  <a:cubicBezTo>
                    <a:pt x="1008241" y="436743"/>
                    <a:pt x="999668" y="438648"/>
                    <a:pt x="996811" y="428170"/>
                  </a:cubicBezTo>
                  <a:cubicBezTo>
                    <a:pt x="993001" y="415788"/>
                    <a:pt x="1007288" y="411025"/>
                    <a:pt x="1013003" y="411978"/>
                  </a:cubicBezTo>
                  <a:cubicBezTo>
                    <a:pt x="1055866" y="420550"/>
                    <a:pt x="1078726" y="386260"/>
                    <a:pt x="1109206" y="369115"/>
                  </a:cubicBezTo>
                  <a:cubicBezTo>
                    <a:pt x="1117778" y="343398"/>
                    <a:pt x="1089203" y="330063"/>
                    <a:pt x="1089203" y="307203"/>
                  </a:cubicBezTo>
                  <a:cubicBezTo>
                    <a:pt x="1085393" y="301488"/>
                    <a:pt x="1081583" y="296725"/>
                    <a:pt x="1077773" y="291010"/>
                  </a:cubicBezTo>
                  <a:cubicBezTo>
                    <a:pt x="1057771" y="307203"/>
                    <a:pt x="1036816" y="290058"/>
                    <a:pt x="1016813" y="292915"/>
                  </a:cubicBezTo>
                  <a:cubicBezTo>
                    <a:pt x="1012050" y="293391"/>
                    <a:pt x="1008717" y="294106"/>
                    <a:pt x="1007169" y="296011"/>
                  </a:cubicBezTo>
                  <a:lnTo>
                    <a:pt x="1007866" y="302667"/>
                  </a:lnTo>
                  <a:lnTo>
                    <a:pt x="1009193" y="303393"/>
                  </a:lnTo>
                  <a:cubicBezTo>
                    <a:pt x="1013003" y="324348"/>
                    <a:pt x="986333" y="363401"/>
                    <a:pt x="962521" y="370068"/>
                  </a:cubicBezTo>
                  <a:cubicBezTo>
                    <a:pt x="943471" y="375783"/>
                    <a:pt x="924421" y="377688"/>
                    <a:pt x="905371" y="371973"/>
                  </a:cubicBezTo>
                  <a:cubicBezTo>
                    <a:pt x="896798" y="389118"/>
                    <a:pt x="879653" y="396738"/>
                    <a:pt x="868223" y="410073"/>
                  </a:cubicBezTo>
                  <a:cubicBezTo>
                    <a:pt x="859651" y="419598"/>
                    <a:pt x="849173" y="424361"/>
                    <a:pt x="836791" y="426266"/>
                  </a:cubicBezTo>
                  <a:cubicBezTo>
                    <a:pt x="830123" y="425313"/>
                    <a:pt x="820598" y="421503"/>
                    <a:pt x="816788" y="424361"/>
                  </a:cubicBezTo>
                  <a:cubicBezTo>
                    <a:pt x="772973" y="455793"/>
                    <a:pt x="714871" y="464366"/>
                    <a:pt x="677723" y="507228"/>
                  </a:cubicBezTo>
                  <a:cubicBezTo>
                    <a:pt x="667246" y="519611"/>
                    <a:pt x="646291" y="531993"/>
                    <a:pt x="668198" y="553901"/>
                  </a:cubicBezTo>
                  <a:cubicBezTo>
                    <a:pt x="672961" y="558663"/>
                    <a:pt x="665341" y="574856"/>
                    <a:pt x="662483" y="586286"/>
                  </a:cubicBezTo>
                  <a:cubicBezTo>
                    <a:pt x="685343" y="585333"/>
                    <a:pt x="702488" y="596763"/>
                    <a:pt x="716776" y="612956"/>
                  </a:cubicBezTo>
                  <a:cubicBezTo>
                    <a:pt x="731063" y="630101"/>
                    <a:pt x="747256" y="644388"/>
                    <a:pt x="771068" y="645341"/>
                  </a:cubicBezTo>
                  <a:cubicBezTo>
                    <a:pt x="789166" y="646293"/>
                    <a:pt x="788213" y="653913"/>
                    <a:pt x="782498" y="667248"/>
                  </a:cubicBezTo>
                  <a:cubicBezTo>
                    <a:pt x="774878" y="685346"/>
                    <a:pt x="766306" y="702491"/>
                    <a:pt x="772973" y="726303"/>
                  </a:cubicBezTo>
                  <a:cubicBezTo>
                    <a:pt x="779641" y="752973"/>
                    <a:pt x="789166" y="747258"/>
                    <a:pt x="805358" y="736781"/>
                  </a:cubicBezTo>
                  <a:cubicBezTo>
                    <a:pt x="823456" y="725351"/>
                    <a:pt x="826313" y="706301"/>
                    <a:pt x="828218" y="689156"/>
                  </a:cubicBezTo>
                  <a:cubicBezTo>
                    <a:pt x="831076" y="669153"/>
                    <a:pt x="841553" y="660581"/>
                    <a:pt x="858698" y="652961"/>
                  </a:cubicBezTo>
                  <a:cubicBezTo>
                    <a:pt x="901561" y="638673"/>
                    <a:pt x="911086" y="619623"/>
                    <a:pt x="901561" y="573903"/>
                  </a:cubicBezTo>
                  <a:cubicBezTo>
                    <a:pt x="900608" y="569141"/>
                    <a:pt x="899656" y="563426"/>
                    <a:pt x="904418" y="561521"/>
                  </a:cubicBezTo>
                  <a:cubicBezTo>
                    <a:pt x="937756" y="550091"/>
                    <a:pt x="937756" y="514848"/>
                    <a:pt x="953948" y="491988"/>
                  </a:cubicBezTo>
                  <a:cubicBezTo>
                    <a:pt x="957758" y="486273"/>
                    <a:pt x="961568" y="480558"/>
                    <a:pt x="968236" y="478653"/>
                  </a:cubicBezTo>
                  <a:cubicBezTo>
                    <a:pt x="991096" y="471986"/>
                    <a:pt x="1037768" y="491036"/>
                    <a:pt x="1049198" y="512943"/>
                  </a:cubicBezTo>
                  <a:cubicBezTo>
                    <a:pt x="1061581" y="517706"/>
                    <a:pt x="1074916" y="522468"/>
                    <a:pt x="1063486" y="539613"/>
                  </a:cubicBezTo>
                  <a:cubicBezTo>
                    <a:pt x="1048246" y="555806"/>
                    <a:pt x="1052056" y="572951"/>
                    <a:pt x="1067296" y="583428"/>
                  </a:cubicBezTo>
                  <a:cubicBezTo>
                    <a:pt x="1084441" y="593906"/>
                    <a:pt x="1099681" y="578666"/>
                    <a:pt x="1112063" y="568188"/>
                  </a:cubicBezTo>
                  <a:cubicBezTo>
                    <a:pt x="1139686" y="545328"/>
                    <a:pt x="1138733" y="544376"/>
                    <a:pt x="1146353" y="580571"/>
                  </a:cubicBezTo>
                  <a:cubicBezTo>
                    <a:pt x="1149211" y="592953"/>
                    <a:pt x="1154926" y="606288"/>
                    <a:pt x="1151116" y="616766"/>
                  </a:cubicBezTo>
                  <a:cubicBezTo>
                    <a:pt x="1138733" y="656771"/>
                    <a:pt x="1163498" y="672011"/>
                    <a:pt x="1193026" y="684393"/>
                  </a:cubicBezTo>
                  <a:cubicBezTo>
                    <a:pt x="1193026" y="693918"/>
                    <a:pt x="1188501" y="696537"/>
                    <a:pt x="1182905" y="697847"/>
                  </a:cubicBezTo>
                  <a:lnTo>
                    <a:pt x="1179024" y="699159"/>
                  </a:lnTo>
                  <a:lnTo>
                    <a:pt x="1177845" y="699023"/>
                  </a:lnTo>
                  <a:cubicBezTo>
                    <a:pt x="1174214" y="699455"/>
                    <a:pt x="1170404" y="700824"/>
                    <a:pt x="1166356" y="703443"/>
                  </a:cubicBezTo>
                  <a:lnTo>
                    <a:pt x="1179024" y="699159"/>
                  </a:lnTo>
                  <a:lnTo>
                    <a:pt x="1188263" y="700229"/>
                  </a:lnTo>
                  <a:cubicBezTo>
                    <a:pt x="1194931" y="702491"/>
                    <a:pt x="1201122" y="707253"/>
                    <a:pt x="1207313" y="712016"/>
                  </a:cubicBezTo>
                  <a:cubicBezTo>
                    <a:pt x="1210647" y="727732"/>
                    <a:pt x="1209694" y="741781"/>
                    <a:pt x="1205051" y="754402"/>
                  </a:cubicBezTo>
                  <a:lnTo>
                    <a:pt x="1180854" y="787924"/>
                  </a:lnTo>
                  <a:lnTo>
                    <a:pt x="1187073" y="807504"/>
                  </a:lnTo>
                  <a:cubicBezTo>
                    <a:pt x="1190883" y="812504"/>
                    <a:pt x="1196836" y="815362"/>
                    <a:pt x="1206361" y="814886"/>
                  </a:cubicBezTo>
                  <a:cubicBezTo>
                    <a:pt x="1214934" y="814886"/>
                    <a:pt x="1223506" y="816791"/>
                    <a:pt x="1213981" y="828221"/>
                  </a:cubicBezTo>
                  <a:cubicBezTo>
                    <a:pt x="1208266" y="850128"/>
                    <a:pt x="1205409" y="874893"/>
                    <a:pt x="1172071" y="862511"/>
                  </a:cubicBezTo>
                  <a:cubicBezTo>
                    <a:pt x="1153021" y="859653"/>
                    <a:pt x="1123494" y="872036"/>
                    <a:pt x="1115874" y="854891"/>
                  </a:cubicBezTo>
                  <a:cubicBezTo>
                    <a:pt x="1109206" y="839651"/>
                    <a:pt x="1133971" y="821553"/>
                    <a:pt x="1148259" y="807266"/>
                  </a:cubicBezTo>
                  <a:cubicBezTo>
                    <a:pt x="1157784" y="799646"/>
                    <a:pt x="1159689" y="785358"/>
                    <a:pt x="1173024" y="780596"/>
                  </a:cubicBezTo>
                  <a:lnTo>
                    <a:pt x="1173125" y="780684"/>
                  </a:lnTo>
                  <a:lnTo>
                    <a:pt x="1174333" y="770475"/>
                  </a:lnTo>
                  <a:cubicBezTo>
                    <a:pt x="1173023" y="767975"/>
                    <a:pt x="1169689" y="766784"/>
                    <a:pt x="1163498" y="767261"/>
                  </a:cubicBezTo>
                  <a:cubicBezTo>
                    <a:pt x="1147306" y="769166"/>
                    <a:pt x="1137781" y="780596"/>
                    <a:pt x="1124446" y="787263"/>
                  </a:cubicBezTo>
                  <a:cubicBezTo>
                    <a:pt x="1097776" y="793931"/>
                    <a:pt x="1070153" y="791073"/>
                    <a:pt x="1043483" y="789168"/>
                  </a:cubicBezTo>
                  <a:cubicBezTo>
                    <a:pt x="1026338" y="788216"/>
                    <a:pt x="1010146" y="786311"/>
                    <a:pt x="993953" y="794883"/>
                  </a:cubicBezTo>
                  <a:cubicBezTo>
                    <a:pt x="987286" y="810123"/>
                    <a:pt x="971093" y="808218"/>
                    <a:pt x="959663" y="814886"/>
                  </a:cubicBezTo>
                  <a:cubicBezTo>
                    <a:pt x="951091" y="825363"/>
                    <a:pt x="939661" y="831078"/>
                    <a:pt x="929183" y="839651"/>
                  </a:cubicBezTo>
                  <a:lnTo>
                    <a:pt x="925100" y="843462"/>
                  </a:lnTo>
                  <a:lnTo>
                    <a:pt x="915848" y="851081"/>
                  </a:lnTo>
                  <a:cubicBezTo>
                    <a:pt x="915848" y="851081"/>
                    <a:pt x="912991" y="851081"/>
                    <a:pt x="912991" y="851081"/>
                  </a:cubicBezTo>
                  <a:cubicBezTo>
                    <a:pt x="912991" y="851081"/>
                    <a:pt x="914896" y="852986"/>
                    <a:pt x="914896" y="852986"/>
                  </a:cubicBezTo>
                  <a:lnTo>
                    <a:pt x="925100" y="843462"/>
                  </a:lnTo>
                  <a:lnTo>
                    <a:pt x="932041" y="837746"/>
                  </a:lnTo>
                  <a:cubicBezTo>
                    <a:pt x="942518" y="824411"/>
                    <a:pt x="959663" y="826316"/>
                    <a:pt x="972998" y="820601"/>
                  </a:cubicBezTo>
                  <a:cubicBezTo>
                    <a:pt x="979666" y="818696"/>
                    <a:pt x="986333" y="814886"/>
                    <a:pt x="992048" y="814886"/>
                  </a:cubicBezTo>
                  <a:cubicBezTo>
                    <a:pt x="1003478" y="813933"/>
                    <a:pt x="1017766" y="809171"/>
                    <a:pt x="1023481" y="819648"/>
                  </a:cubicBezTo>
                  <a:cubicBezTo>
                    <a:pt x="1032053" y="834888"/>
                    <a:pt x="1013003" y="835841"/>
                    <a:pt x="1005383" y="842508"/>
                  </a:cubicBezTo>
                  <a:cubicBezTo>
                    <a:pt x="1003478" y="844413"/>
                    <a:pt x="1005383" y="851081"/>
                    <a:pt x="1006336" y="854891"/>
                  </a:cubicBezTo>
                  <a:cubicBezTo>
                    <a:pt x="997763" y="866321"/>
                    <a:pt x="1011098" y="877751"/>
                    <a:pt x="1005383" y="889181"/>
                  </a:cubicBezTo>
                  <a:cubicBezTo>
                    <a:pt x="1001573" y="899658"/>
                    <a:pt x="992048" y="903468"/>
                    <a:pt x="984428" y="910136"/>
                  </a:cubicBezTo>
                  <a:cubicBezTo>
                    <a:pt x="974903" y="918708"/>
                    <a:pt x="961568" y="909183"/>
                    <a:pt x="952043" y="916803"/>
                  </a:cubicBezTo>
                  <a:cubicBezTo>
                    <a:pt x="937756" y="931091"/>
                    <a:pt x="916801" y="932043"/>
                    <a:pt x="899656" y="938711"/>
                  </a:cubicBezTo>
                  <a:cubicBezTo>
                    <a:pt x="876796" y="947283"/>
                    <a:pt x="858698" y="959666"/>
                    <a:pt x="855841" y="985383"/>
                  </a:cubicBezTo>
                  <a:cubicBezTo>
                    <a:pt x="853936" y="1001576"/>
                    <a:pt x="839648" y="1003481"/>
                    <a:pt x="831076" y="1003481"/>
                  </a:cubicBezTo>
                  <a:cubicBezTo>
                    <a:pt x="779641" y="1006338"/>
                    <a:pt x="763448" y="1048248"/>
                    <a:pt x="738683" y="1081586"/>
                  </a:cubicBezTo>
                  <a:cubicBezTo>
                    <a:pt x="708203" y="1076823"/>
                    <a:pt x="712013" y="1097778"/>
                    <a:pt x="711061" y="1115876"/>
                  </a:cubicBezTo>
                  <a:cubicBezTo>
                    <a:pt x="707251" y="1144451"/>
                    <a:pt x="692011" y="1163501"/>
                    <a:pt x="666293" y="1175883"/>
                  </a:cubicBezTo>
                  <a:cubicBezTo>
                    <a:pt x="636766" y="1191123"/>
                    <a:pt x="610096" y="1209221"/>
                    <a:pt x="585331" y="1230176"/>
                  </a:cubicBezTo>
                  <a:cubicBezTo>
                    <a:pt x="565328" y="1247320"/>
                    <a:pt x="557708" y="1270181"/>
                    <a:pt x="559613" y="1297803"/>
                  </a:cubicBezTo>
                  <a:cubicBezTo>
                    <a:pt x="561518" y="1327331"/>
                    <a:pt x="564376" y="1356858"/>
                    <a:pt x="557708" y="1386386"/>
                  </a:cubicBezTo>
                  <a:cubicBezTo>
                    <a:pt x="555803" y="1394958"/>
                    <a:pt x="551993" y="1406388"/>
                    <a:pt x="542468" y="1407341"/>
                  </a:cubicBezTo>
                  <a:cubicBezTo>
                    <a:pt x="530086" y="1409246"/>
                    <a:pt x="531038" y="1394958"/>
                    <a:pt x="528181" y="1387338"/>
                  </a:cubicBezTo>
                  <a:cubicBezTo>
                    <a:pt x="522466" y="1365431"/>
                    <a:pt x="516751" y="1344476"/>
                    <a:pt x="519608" y="1320663"/>
                  </a:cubicBezTo>
                  <a:cubicBezTo>
                    <a:pt x="521513" y="1300661"/>
                    <a:pt x="522466" y="1280658"/>
                    <a:pt x="488176" y="1283516"/>
                  </a:cubicBezTo>
                  <a:cubicBezTo>
                    <a:pt x="470078" y="1285421"/>
                    <a:pt x="452933" y="1262561"/>
                    <a:pt x="429121" y="1267323"/>
                  </a:cubicBezTo>
                  <a:cubicBezTo>
                    <a:pt x="422453" y="1268276"/>
                    <a:pt x="411023" y="1265418"/>
                    <a:pt x="409118" y="1268276"/>
                  </a:cubicBezTo>
                  <a:cubicBezTo>
                    <a:pt x="391973" y="1307328"/>
                    <a:pt x="364351" y="1288278"/>
                    <a:pt x="336728" y="1284468"/>
                  </a:cubicBezTo>
                  <a:cubicBezTo>
                    <a:pt x="279578" y="1275896"/>
                    <a:pt x="228143" y="1315901"/>
                    <a:pt x="215761" y="1373051"/>
                  </a:cubicBezTo>
                  <a:cubicBezTo>
                    <a:pt x="210998" y="1396863"/>
                    <a:pt x="193853" y="1415913"/>
                    <a:pt x="189091" y="1441631"/>
                  </a:cubicBezTo>
                  <a:cubicBezTo>
                    <a:pt x="182423" y="1476873"/>
                    <a:pt x="183376" y="1511163"/>
                    <a:pt x="196711" y="1544501"/>
                  </a:cubicBezTo>
                  <a:cubicBezTo>
                    <a:pt x="204331" y="1564503"/>
                    <a:pt x="219571" y="1574028"/>
                    <a:pt x="244336" y="1573076"/>
                  </a:cubicBezTo>
                  <a:cubicBezTo>
                    <a:pt x="284341" y="1571171"/>
                    <a:pt x="310058" y="1555931"/>
                    <a:pt x="320536" y="1514973"/>
                  </a:cubicBezTo>
                  <a:cubicBezTo>
                    <a:pt x="324346" y="1500686"/>
                    <a:pt x="374828" y="1487351"/>
                    <a:pt x="387211" y="1494971"/>
                  </a:cubicBezTo>
                  <a:cubicBezTo>
                    <a:pt x="396736" y="1500686"/>
                    <a:pt x="392926" y="1507353"/>
                    <a:pt x="389116" y="1515926"/>
                  </a:cubicBezTo>
                  <a:cubicBezTo>
                    <a:pt x="372923" y="1552121"/>
                    <a:pt x="358636" y="1589268"/>
                    <a:pt x="340538" y="1624511"/>
                  </a:cubicBezTo>
                  <a:cubicBezTo>
                    <a:pt x="329108" y="1646418"/>
                    <a:pt x="340538" y="1644513"/>
                    <a:pt x="354826" y="1644513"/>
                  </a:cubicBezTo>
                  <a:cubicBezTo>
                    <a:pt x="372923" y="1644513"/>
                    <a:pt x="391973" y="1642608"/>
                    <a:pt x="410071" y="1645466"/>
                  </a:cubicBezTo>
                  <a:cubicBezTo>
                    <a:pt x="432931" y="1649276"/>
                    <a:pt x="449123" y="1658801"/>
                    <a:pt x="439598" y="1687376"/>
                  </a:cubicBezTo>
                  <a:cubicBezTo>
                    <a:pt x="433883" y="1705473"/>
                    <a:pt x="432931" y="1725476"/>
                    <a:pt x="426263" y="1743573"/>
                  </a:cubicBezTo>
                  <a:cubicBezTo>
                    <a:pt x="414833" y="1774053"/>
                    <a:pt x="432931" y="1793103"/>
                    <a:pt x="450076" y="1813106"/>
                  </a:cubicBezTo>
                  <a:cubicBezTo>
                    <a:pt x="466268" y="1832156"/>
                    <a:pt x="483413" y="1819773"/>
                    <a:pt x="499606" y="1812153"/>
                  </a:cubicBezTo>
                  <a:cubicBezTo>
                    <a:pt x="512941" y="1806438"/>
                    <a:pt x="528181" y="1806438"/>
                    <a:pt x="536753" y="1818821"/>
                  </a:cubicBezTo>
                  <a:cubicBezTo>
                    <a:pt x="554851" y="1843586"/>
                    <a:pt x="571996" y="1829298"/>
                    <a:pt x="577711" y="1813106"/>
                  </a:cubicBezTo>
                  <a:cubicBezTo>
                    <a:pt x="591998" y="1771196"/>
                    <a:pt x="630098" y="1768338"/>
                    <a:pt x="661531" y="1754051"/>
                  </a:cubicBezTo>
                  <a:cubicBezTo>
                    <a:pt x="671056" y="1754051"/>
                    <a:pt x="673913" y="1755956"/>
                    <a:pt x="672008" y="1763576"/>
                  </a:cubicBezTo>
                  <a:cubicBezTo>
                    <a:pt x="676771" y="1783578"/>
                    <a:pt x="689153" y="1777863"/>
                    <a:pt x="695821" y="1768338"/>
                  </a:cubicBezTo>
                  <a:cubicBezTo>
                    <a:pt x="713918" y="1745478"/>
                    <a:pt x="729158" y="1761671"/>
                    <a:pt x="741541" y="1772148"/>
                  </a:cubicBezTo>
                  <a:cubicBezTo>
                    <a:pt x="769163" y="1795008"/>
                    <a:pt x="799643" y="1798818"/>
                    <a:pt x="832028" y="1788341"/>
                  </a:cubicBezTo>
                  <a:cubicBezTo>
                    <a:pt x="845363" y="1783578"/>
                    <a:pt x="854888" y="1779768"/>
                    <a:pt x="865366" y="1796913"/>
                  </a:cubicBezTo>
                  <a:cubicBezTo>
                    <a:pt x="875843" y="1814058"/>
                    <a:pt x="896798" y="1823583"/>
                    <a:pt x="910133" y="1838823"/>
                  </a:cubicBezTo>
                  <a:cubicBezTo>
                    <a:pt x="947281" y="1881686"/>
                    <a:pt x="990143" y="1906451"/>
                    <a:pt x="1047293" y="1918833"/>
                  </a:cubicBezTo>
                  <a:cubicBezTo>
                    <a:pt x="1093966" y="1928358"/>
                    <a:pt x="1124446" y="1995986"/>
                    <a:pt x="1116826" y="2036943"/>
                  </a:cubicBezTo>
                  <a:cubicBezTo>
                    <a:pt x="1113968" y="2044563"/>
                    <a:pt x="1111111" y="2051231"/>
                    <a:pt x="1106348" y="2056946"/>
                  </a:cubicBezTo>
                  <a:cubicBezTo>
                    <a:pt x="1092061" y="2071233"/>
                    <a:pt x="1112063" y="2086473"/>
                    <a:pt x="1104443" y="2099808"/>
                  </a:cubicBezTo>
                  <a:cubicBezTo>
                    <a:pt x="1110158" y="2107428"/>
                    <a:pt x="1117778" y="2102666"/>
                    <a:pt x="1124446" y="2102666"/>
                  </a:cubicBezTo>
                  <a:cubicBezTo>
                    <a:pt x="1147306" y="2095046"/>
                    <a:pt x="1161593" y="2062661"/>
                    <a:pt x="1193026" y="2077901"/>
                  </a:cubicBezTo>
                  <a:cubicBezTo>
                    <a:pt x="1225411" y="2087426"/>
                    <a:pt x="1244461" y="2125526"/>
                    <a:pt x="1280656" y="2123621"/>
                  </a:cubicBezTo>
                  <a:cubicBezTo>
                    <a:pt x="1325423" y="2121716"/>
                    <a:pt x="1360666" y="2136956"/>
                    <a:pt x="1387336" y="2172198"/>
                  </a:cubicBezTo>
                  <a:cubicBezTo>
                    <a:pt x="1398766" y="2187438"/>
                    <a:pt x="1427341" y="2172198"/>
                    <a:pt x="1434008" y="2199821"/>
                  </a:cubicBezTo>
                  <a:cubicBezTo>
                    <a:pt x="1440676" y="2228396"/>
                    <a:pt x="1444486" y="2256018"/>
                    <a:pt x="1430198" y="2282688"/>
                  </a:cubicBezTo>
                  <a:cubicBezTo>
                    <a:pt x="1413053" y="2315073"/>
                    <a:pt x="1388288" y="2341743"/>
                    <a:pt x="1370191" y="2373176"/>
                  </a:cubicBezTo>
                  <a:cubicBezTo>
                    <a:pt x="1359713" y="2391273"/>
                    <a:pt x="1356856" y="2406513"/>
                    <a:pt x="1358761" y="2423658"/>
                  </a:cubicBezTo>
                  <a:cubicBezTo>
                    <a:pt x="1366381" y="2486523"/>
                    <a:pt x="1352093" y="2544626"/>
                    <a:pt x="1327328" y="2600823"/>
                  </a:cubicBezTo>
                  <a:cubicBezTo>
                    <a:pt x="1321613" y="2612253"/>
                    <a:pt x="1313041" y="2629398"/>
                    <a:pt x="1293991" y="2626541"/>
                  </a:cubicBezTo>
                  <a:cubicBezTo>
                    <a:pt x="1261606" y="2622731"/>
                    <a:pt x="1241603" y="2647496"/>
                    <a:pt x="1218743" y="2661783"/>
                  </a:cubicBezTo>
                  <a:cubicBezTo>
                    <a:pt x="1203503" y="2671308"/>
                    <a:pt x="1187311" y="2690358"/>
                    <a:pt x="1193026" y="2710361"/>
                  </a:cubicBezTo>
                  <a:cubicBezTo>
                    <a:pt x="1205408" y="2757033"/>
                    <a:pt x="1178738" y="2793228"/>
                    <a:pt x="1164451" y="2832281"/>
                  </a:cubicBezTo>
                  <a:cubicBezTo>
                    <a:pt x="1154926" y="2859903"/>
                    <a:pt x="1136828" y="2884668"/>
                    <a:pt x="1122541" y="2910386"/>
                  </a:cubicBezTo>
                  <a:cubicBezTo>
                    <a:pt x="1116826" y="2920863"/>
                    <a:pt x="1109206" y="2929436"/>
                    <a:pt x="1095871" y="2929436"/>
                  </a:cubicBezTo>
                  <a:cubicBezTo>
                    <a:pt x="1085393" y="2920863"/>
                    <a:pt x="1072058" y="2930388"/>
                    <a:pt x="1061581" y="2922768"/>
                  </a:cubicBezTo>
                  <a:cubicBezTo>
                    <a:pt x="1053961" y="2919911"/>
                    <a:pt x="1044436" y="2911338"/>
                    <a:pt x="1047293" y="2929436"/>
                  </a:cubicBezTo>
                  <a:cubicBezTo>
                    <a:pt x="1052056" y="2938961"/>
                    <a:pt x="1062533" y="2944676"/>
                    <a:pt x="1061581" y="2956106"/>
                  </a:cubicBezTo>
                  <a:cubicBezTo>
                    <a:pt x="1055866" y="2964678"/>
                    <a:pt x="1048246" y="2962773"/>
                    <a:pt x="1040626" y="2959916"/>
                  </a:cubicBezTo>
                  <a:cubicBezTo>
                    <a:pt x="952043" y="2929436"/>
                    <a:pt x="865366" y="2895146"/>
                    <a:pt x="783451" y="2850378"/>
                  </a:cubicBezTo>
                  <a:cubicBezTo>
                    <a:pt x="762496" y="2838948"/>
                    <a:pt x="762496" y="2820851"/>
                    <a:pt x="752971" y="2805611"/>
                  </a:cubicBezTo>
                  <a:cubicBezTo>
                    <a:pt x="730111" y="2799896"/>
                    <a:pt x="738683" y="2779893"/>
                    <a:pt x="737731" y="2765606"/>
                  </a:cubicBezTo>
                  <a:cubicBezTo>
                    <a:pt x="736778" y="2697978"/>
                    <a:pt x="732968" y="2631303"/>
                    <a:pt x="721538" y="2564628"/>
                  </a:cubicBezTo>
                  <a:cubicBezTo>
                    <a:pt x="715823" y="2532243"/>
                    <a:pt x="700583" y="2503668"/>
                    <a:pt x="670103" y="2492238"/>
                  </a:cubicBezTo>
                  <a:cubicBezTo>
                    <a:pt x="596761" y="2464616"/>
                    <a:pt x="568186" y="2400798"/>
                    <a:pt x="539611" y="2337933"/>
                  </a:cubicBezTo>
                  <a:cubicBezTo>
                    <a:pt x="520561" y="2296976"/>
                    <a:pt x="502463" y="2256971"/>
                    <a:pt x="473888" y="2221728"/>
                  </a:cubicBezTo>
                  <a:cubicBezTo>
                    <a:pt x="456743" y="2200773"/>
                    <a:pt x="450076" y="2174103"/>
                    <a:pt x="468173" y="2148386"/>
                  </a:cubicBezTo>
                  <a:cubicBezTo>
                    <a:pt x="473888" y="2140766"/>
                    <a:pt x="477698" y="2133146"/>
                    <a:pt x="471983" y="2122668"/>
                  </a:cubicBezTo>
                  <a:cubicBezTo>
                    <a:pt x="452933" y="2083616"/>
                    <a:pt x="471983" y="2052183"/>
                    <a:pt x="493891" y="2021703"/>
                  </a:cubicBezTo>
                  <a:cubicBezTo>
                    <a:pt x="518656" y="1987413"/>
                    <a:pt x="546278" y="1955028"/>
                    <a:pt x="538658" y="1907403"/>
                  </a:cubicBezTo>
                  <a:cubicBezTo>
                    <a:pt x="535801" y="1889306"/>
                    <a:pt x="531991" y="1871208"/>
                    <a:pt x="524371" y="1854063"/>
                  </a:cubicBezTo>
                  <a:cubicBezTo>
                    <a:pt x="517703" y="1837871"/>
                    <a:pt x="507226" y="1834061"/>
                    <a:pt x="499606" y="1853111"/>
                  </a:cubicBezTo>
                  <a:cubicBezTo>
                    <a:pt x="489128" y="1876923"/>
                    <a:pt x="475793" y="1875018"/>
                    <a:pt x="459601" y="1860731"/>
                  </a:cubicBezTo>
                  <a:cubicBezTo>
                    <a:pt x="443408" y="1847396"/>
                    <a:pt x="425311" y="1838823"/>
                    <a:pt x="408166" y="1827393"/>
                  </a:cubicBezTo>
                  <a:cubicBezTo>
                    <a:pt x="375781" y="1806438"/>
                    <a:pt x="371971" y="1771196"/>
                    <a:pt x="354826" y="1742621"/>
                  </a:cubicBezTo>
                  <a:cubicBezTo>
                    <a:pt x="346253" y="1729286"/>
                    <a:pt x="337681" y="1720713"/>
                    <a:pt x="322441" y="1715951"/>
                  </a:cubicBezTo>
                  <a:cubicBezTo>
                    <a:pt x="289103" y="1705473"/>
                    <a:pt x="255766" y="1691186"/>
                    <a:pt x="234811" y="1658801"/>
                  </a:cubicBezTo>
                  <a:cubicBezTo>
                    <a:pt x="228143" y="1649276"/>
                    <a:pt x="218618" y="1639751"/>
                    <a:pt x="206236" y="1644513"/>
                  </a:cubicBezTo>
                  <a:cubicBezTo>
                    <a:pt x="170993" y="1656896"/>
                    <a:pt x="143371" y="1639751"/>
                    <a:pt x="116701" y="1622606"/>
                  </a:cubicBezTo>
                  <a:cubicBezTo>
                    <a:pt x="85268" y="1603556"/>
                    <a:pt x="54788" y="1583553"/>
                    <a:pt x="28118" y="1557836"/>
                  </a:cubicBezTo>
                  <a:cubicBezTo>
                    <a:pt x="11926" y="1541643"/>
                    <a:pt x="1448" y="1523546"/>
                    <a:pt x="12878" y="1499733"/>
                  </a:cubicBezTo>
                  <a:cubicBezTo>
                    <a:pt x="20498" y="1482588"/>
                    <a:pt x="16688" y="1463538"/>
                    <a:pt x="10021" y="1446393"/>
                  </a:cubicBezTo>
                  <a:cubicBezTo>
                    <a:pt x="6211" y="1434963"/>
                    <a:pt x="-1409" y="1423533"/>
                    <a:pt x="5258" y="1410198"/>
                  </a:cubicBezTo>
                  <a:cubicBezTo>
                    <a:pt x="-12839" y="1304471"/>
                    <a:pt x="19546" y="1205411"/>
                    <a:pt x="45263" y="1105398"/>
                  </a:cubicBezTo>
                  <a:cubicBezTo>
                    <a:pt x="94793" y="912993"/>
                    <a:pt x="185281" y="739638"/>
                    <a:pt x="304343" y="581523"/>
                  </a:cubicBezTo>
                  <a:cubicBezTo>
                    <a:pt x="374828" y="487226"/>
                    <a:pt x="458648" y="405311"/>
                    <a:pt x="548183" y="329111"/>
                  </a:cubicBezTo>
                  <a:cubicBezTo>
                    <a:pt x="568186" y="311966"/>
                    <a:pt x="591046" y="303393"/>
                    <a:pt x="617716" y="317681"/>
                  </a:cubicBezTo>
                  <a:cubicBezTo>
                    <a:pt x="628193" y="324348"/>
                    <a:pt x="628193" y="314823"/>
                    <a:pt x="631051" y="309108"/>
                  </a:cubicBezTo>
                  <a:cubicBezTo>
                    <a:pt x="652006" y="308156"/>
                    <a:pt x="669151" y="289106"/>
                    <a:pt x="692011" y="299583"/>
                  </a:cubicBezTo>
                  <a:cubicBezTo>
                    <a:pt x="712013" y="311966"/>
                    <a:pt x="732968" y="317681"/>
                    <a:pt x="756781" y="316728"/>
                  </a:cubicBezTo>
                  <a:cubicBezTo>
                    <a:pt x="764401" y="317681"/>
                    <a:pt x="772973" y="320538"/>
                    <a:pt x="780593" y="315776"/>
                  </a:cubicBezTo>
                  <a:cubicBezTo>
                    <a:pt x="786308" y="312918"/>
                    <a:pt x="792023" y="311966"/>
                    <a:pt x="797738" y="314823"/>
                  </a:cubicBezTo>
                  <a:cubicBezTo>
                    <a:pt x="808216" y="327206"/>
                    <a:pt x="819646" y="321491"/>
                    <a:pt x="831076" y="316728"/>
                  </a:cubicBezTo>
                  <a:cubicBezTo>
                    <a:pt x="837743" y="304346"/>
                    <a:pt x="858698" y="297678"/>
                    <a:pt x="841553" y="277676"/>
                  </a:cubicBezTo>
                  <a:cubicBezTo>
                    <a:pt x="834886" y="270056"/>
                    <a:pt x="846316" y="263388"/>
                    <a:pt x="852031" y="259578"/>
                  </a:cubicBezTo>
                  <a:cubicBezTo>
                    <a:pt x="857269" y="255768"/>
                    <a:pt x="862508" y="252434"/>
                    <a:pt x="867152" y="248624"/>
                  </a:cubicBezTo>
                  <a:lnTo>
                    <a:pt x="876026" y="238011"/>
                  </a:lnTo>
                  <a:lnTo>
                    <a:pt x="858921" y="241392"/>
                  </a:lnTo>
                  <a:cubicBezTo>
                    <a:pt x="840303" y="244874"/>
                    <a:pt x="823694" y="244338"/>
                    <a:pt x="821551" y="210048"/>
                  </a:cubicBezTo>
                  <a:cubicBezTo>
                    <a:pt x="833933" y="208143"/>
                    <a:pt x="848221" y="208143"/>
                    <a:pt x="857746" y="190998"/>
                  </a:cubicBezTo>
                  <a:cubicBezTo>
                    <a:pt x="861079" y="184807"/>
                    <a:pt x="867032" y="183378"/>
                    <a:pt x="873343" y="184331"/>
                  </a:cubicBezTo>
                  <a:close/>
                  <a:moveTo>
                    <a:pt x="798215" y="181949"/>
                  </a:moveTo>
                  <a:cubicBezTo>
                    <a:pt x="801310" y="182187"/>
                    <a:pt x="803930" y="183378"/>
                    <a:pt x="805359" y="187188"/>
                  </a:cubicBezTo>
                  <a:cubicBezTo>
                    <a:pt x="808216" y="194808"/>
                    <a:pt x="800596" y="194808"/>
                    <a:pt x="795834" y="196713"/>
                  </a:cubicBezTo>
                  <a:cubicBezTo>
                    <a:pt x="790119" y="193856"/>
                    <a:pt x="788214" y="189093"/>
                    <a:pt x="788214" y="182426"/>
                  </a:cubicBezTo>
                  <a:cubicBezTo>
                    <a:pt x="791547" y="182426"/>
                    <a:pt x="795119" y="181711"/>
                    <a:pt x="798215" y="181949"/>
                  </a:cubicBezTo>
                  <a:close/>
                  <a:moveTo>
                    <a:pt x="938708" y="121466"/>
                  </a:moveTo>
                  <a:cubicBezTo>
                    <a:pt x="943471" y="128133"/>
                    <a:pt x="953948" y="130038"/>
                    <a:pt x="952043" y="141468"/>
                  </a:cubicBezTo>
                  <a:lnTo>
                    <a:pt x="951037" y="142501"/>
                  </a:lnTo>
                  <a:lnTo>
                    <a:pt x="953949" y="140516"/>
                  </a:lnTo>
                  <a:cubicBezTo>
                    <a:pt x="952996" y="143373"/>
                    <a:pt x="952996" y="146231"/>
                    <a:pt x="952996" y="148136"/>
                  </a:cubicBezTo>
                  <a:cubicBezTo>
                    <a:pt x="952996" y="154803"/>
                    <a:pt x="952996" y="161471"/>
                    <a:pt x="952996" y="169091"/>
                  </a:cubicBezTo>
                  <a:cubicBezTo>
                    <a:pt x="949662" y="166709"/>
                    <a:pt x="947281" y="162899"/>
                    <a:pt x="944424" y="159804"/>
                  </a:cubicBezTo>
                  <a:lnTo>
                    <a:pt x="933131" y="154863"/>
                  </a:lnTo>
                  <a:lnTo>
                    <a:pt x="931088" y="155756"/>
                  </a:lnTo>
                  <a:cubicBezTo>
                    <a:pt x="931088" y="155756"/>
                    <a:pt x="930136" y="155756"/>
                    <a:pt x="930136" y="155756"/>
                  </a:cubicBezTo>
                  <a:cubicBezTo>
                    <a:pt x="925373" y="152898"/>
                    <a:pt x="906323" y="162423"/>
                    <a:pt x="918706" y="144326"/>
                  </a:cubicBezTo>
                  <a:cubicBezTo>
                    <a:pt x="923468" y="137658"/>
                    <a:pt x="931088" y="131943"/>
                    <a:pt x="931088" y="122418"/>
                  </a:cubicBezTo>
                  <a:cubicBezTo>
                    <a:pt x="934898" y="118608"/>
                    <a:pt x="936803" y="118608"/>
                    <a:pt x="938708" y="121466"/>
                  </a:cubicBezTo>
                  <a:close/>
                  <a:moveTo>
                    <a:pt x="925373" y="107178"/>
                  </a:moveTo>
                  <a:cubicBezTo>
                    <a:pt x="930136" y="111940"/>
                    <a:pt x="934898" y="116703"/>
                    <a:pt x="938708" y="121465"/>
                  </a:cubicBezTo>
                  <a:lnTo>
                    <a:pt x="935851" y="121465"/>
                  </a:lnTo>
                  <a:cubicBezTo>
                    <a:pt x="935851" y="121465"/>
                    <a:pt x="932993" y="121465"/>
                    <a:pt x="932993" y="121465"/>
                  </a:cubicBezTo>
                  <a:cubicBezTo>
                    <a:pt x="923468" y="125275"/>
                    <a:pt x="912991" y="131943"/>
                    <a:pt x="901561" y="123370"/>
                  </a:cubicBezTo>
                  <a:cubicBezTo>
                    <a:pt x="904418" y="109083"/>
                    <a:pt x="915848" y="109083"/>
                    <a:pt x="925373" y="107178"/>
                  </a:cubicBezTo>
                  <a:close/>
                  <a:moveTo>
                    <a:pt x="1021576" y="71936"/>
                  </a:moveTo>
                  <a:cubicBezTo>
                    <a:pt x="1037768" y="75746"/>
                    <a:pt x="1038721" y="87176"/>
                    <a:pt x="1031101" y="97653"/>
                  </a:cubicBezTo>
                  <a:cubicBezTo>
                    <a:pt x="1019671" y="115751"/>
                    <a:pt x="1011098" y="95748"/>
                    <a:pt x="1000621" y="92891"/>
                  </a:cubicBezTo>
                  <a:cubicBezTo>
                    <a:pt x="1002526" y="88128"/>
                    <a:pt x="1005383" y="83366"/>
                    <a:pt x="1007288" y="79556"/>
                  </a:cubicBezTo>
                  <a:cubicBezTo>
                    <a:pt x="1012051" y="76698"/>
                    <a:pt x="1016813" y="74793"/>
                    <a:pt x="1021576" y="71936"/>
                  </a:cubicBezTo>
                  <a:close/>
                  <a:moveTo>
                    <a:pt x="1113849" y="40265"/>
                  </a:moveTo>
                  <a:cubicBezTo>
                    <a:pt x="1128732" y="39074"/>
                    <a:pt x="1143972" y="42885"/>
                    <a:pt x="1159689" y="51933"/>
                  </a:cubicBezTo>
                  <a:cubicBezTo>
                    <a:pt x="1175881" y="68126"/>
                    <a:pt x="1166356" y="76698"/>
                    <a:pt x="1151116" y="84318"/>
                  </a:cubicBezTo>
                  <a:cubicBezTo>
                    <a:pt x="1137781" y="90986"/>
                    <a:pt x="1123494" y="86223"/>
                    <a:pt x="1111111" y="92891"/>
                  </a:cubicBezTo>
                  <a:cubicBezTo>
                    <a:pt x="1083489" y="98606"/>
                    <a:pt x="1067296" y="90033"/>
                    <a:pt x="1070153" y="58601"/>
                  </a:cubicBezTo>
                  <a:cubicBezTo>
                    <a:pt x="1084441" y="47647"/>
                    <a:pt x="1098967" y="41456"/>
                    <a:pt x="1113849" y="40265"/>
                  </a:cubicBezTo>
                  <a:close/>
                  <a:moveTo>
                    <a:pt x="1400760" y="96"/>
                  </a:moveTo>
                  <a:cubicBezTo>
                    <a:pt x="1426031" y="498"/>
                    <a:pt x="1451392" y="2164"/>
                    <a:pt x="1476871" y="5260"/>
                  </a:cubicBezTo>
                  <a:cubicBezTo>
                    <a:pt x="1521639" y="13833"/>
                    <a:pt x="1566406" y="14785"/>
                    <a:pt x="1611174" y="9070"/>
                  </a:cubicBezTo>
                  <a:cubicBezTo>
                    <a:pt x="1614984" y="7165"/>
                    <a:pt x="1619746" y="9070"/>
                    <a:pt x="1619746" y="17643"/>
                  </a:cubicBezTo>
                  <a:cubicBezTo>
                    <a:pt x="1631176" y="13833"/>
                    <a:pt x="1639748" y="20500"/>
                    <a:pt x="1646416" y="28120"/>
                  </a:cubicBezTo>
                  <a:cubicBezTo>
                    <a:pt x="1652131" y="36693"/>
                    <a:pt x="1659751" y="35740"/>
                    <a:pt x="1667371" y="31930"/>
                  </a:cubicBezTo>
                  <a:cubicBezTo>
                    <a:pt x="1693088" y="18119"/>
                    <a:pt x="1717377" y="11690"/>
                    <a:pt x="1742261" y="11690"/>
                  </a:cubicBezTo>
                  <a:cubicBezTo>
                    <a:pt x="1767145" y="11690"/>
                    <a:pt x="1792624" y="18119"/>
                    <a:pt x="1820723" y="30025"/>
                  </a:cubicBezTo>
                  <a:cubicBezTo>
                    <a:pt x="1845488" y="40503"/>
                    <a:pt x="1874063" y="40503"/>
                    <a:pt x="1901686" y="45265"/>
                  </a:cubicBezTo>
                  <a:cubicBezTo>
                    <a:pt x="1905496" y="54790"/>
                    <a:pt x="1888351" y="56695"/>
                    <a:pt x="1894066" y="69078"/>
                  </a:cubicBezTo>
                  <a:cubicBezTo>
                    <a:pt x="1913116" y="57648"/>
                    <a:pt x="1934071" y="52885"/>
                    <a:pt x="1955978" y="55743"/>
                  </a:cubicBezTo>
                  <a:cubicBezTo>
                    <a:pt x="1961693" y="62410"/>
                    <a:pt x="1959788" y="69078"/>
                    <a:pt x="1954073" y="71935"/>
                  </a:cubicBezTo>
                  <a:cubicBezTo>
                    <a:pt x="1939786" y="78603"/>
                    <a:pt x="1939786" y="91938"/>
                    <a:pt x="1935976" y="103368"/>
                  </a:cubicBezTo>
                  <a:cubicBezTo>
                    <a:pt x="1904543" y="124323"/>
                    <a:pt x="1914068" y="142420"/>
                    <a:pt x="1949311" y="161470"/>
                  </a:cubicBezTo>
                  <a:cubicBezTo>
                    <a:pt x="1923593" y="162423"/>
                    <a:pt x="1905496" y="153850"/>
                    <a:pt x="1894066" y="171948"/>
                  </a:cubicBezTo>
                  <a:cubicBezTo>
                    <a:pt x="1899781" y="177663"/>
                    <a:pt x="1909306" y="175758"/>
                    <a:pt x="1913116" y="183378"/>
                  </a:cubicBezTo>
                  <a:cubicBezTo>
                    <a:pt x="1917878" y="187188"/>
                    <a:pt x="1922641" y="195760"/>
                    <a:pt x="1907401" y="196713"/>
                  </a:cubicBezTo>
                  <a:cubicBezTo>
                    <a:pt x="1907401" y="221478"/>
                    <a:pt x="1903591" y="242433"/>
                    <a:pt x="1873111" y="245290"/>
                  </a:cubicBezTo>
                  <a:cubicBezTo>
                    <a:pt x="1842631" y="244338"/>
                    <a:pt x="1879778" y="263388"/>
                    <a:pt x="1866443" y="267198"/>
                  </a:cubicBezTo>
                  <a:cubicBezTo>
                    <a:pt x="1860728" y="271008"/>
                    <a:pt x="1855013" y="271960"/>
                    <a:pt x="1851203" y="270055"/>
                  </a:cubicBezTo>
                  <a:cubicBezTo>
                    <a:pt x="1860728" y="280533"/>
                    <a:pt x="1876921" y="291963"/>
                    <a:pt x="1866443" y="313870"/>
                  </a:cubicBezTo>
                  <a:cubicBezTo>
                    <a:pt x="1859776" y="319585"/>
                    <a:pt x="1852156" y="321490"/>
                    <a:pt x="1843583" y="319585"/>
                  </a:cubicBezTo>
                  <a:cubicBezTo>
                    <a:pt x="1833106" y="315775"/>
                    <a:pt x="1827391" y="307203"/>
                    <a:pt x="1819771" y="300535"/>
                  </a:cubicBezTo>
                  <a:cubicBezTo>
                    <a:pt x="1811198" y="310060"/>
                    <a:pt x="1800721" y="314823"/>
                    <a:pt x="1788338" y="313870"/>
                  </a:cubicBezTo>
                  <a:cubicBezTo>
                    <a:pt x="1791196" y="322443"/>
                    <a:pt x="1796911" y="313870"/>
                    <a:pt x="1800721" y="315775"/>
                  </a:cubicBezTo>
                  <a:cubicBezTo>
                    <a:pt x="1808341" y="314823"/>
                    <a:pt x="1815961" y="312918"/>
                    <a:pt x="1823581" y="314823"/>
                  </a:cubicBezTo>
                  <a:cubicBezTo>
                    <a:pt x="1826438" y="315775"/>
                    <a:pt x="1830248" y="316728"/>
                    <a:pt x="1833106" y="317680"/>
                  </a:cubicBezTo>
                  <a:cubicBezTo>
                    <a:pt x="1838821" y="322443"/>
                    <a:pt x="1842631" y="327205"/>
                    <a:pt x="1838821" y="334825"/>
                  </a:cubicBezTo>
                  <a:cubicBezTo>
                    <a:pt x="1800721" y="354828"/>
                    <a:pt x="1760716" y="371020"/>
                    <a:pt x="1715948" y="370068"/>
                  </a:cubicBezTo>
                  <a:cubicBezTo>
                    <a:pt x="1707376" y="370068"/>
                    <a:pt x="1695946" y="372925"/>
                    <a:pt x="1691183" y="379593"/>
                  </a:cubicBezTo>
                  <a:cubicBezTo>
                    <a:pt x="1662608" y="411025"/>
                    <a:pt x="1627366" y="425313"/>
                    <a:pt x="1586408" y="430075"/>
                  </a:cubicBezTo>
                  <a:cubicBezTo>
                    <a:pt x="1564501" y="432933"/>
                    <a:pt x="1554976" y="450078"/>
                    <a:pt x="1542593" y="468175"/>
                  </a:cubicBezTo>
                  <a:cubicBezTo>
                    <a:pt x="1522591" y="497703"/>
                    <a:pt x="1501636" y="527230"/>
                    <a:pt x="1480681" y="555805"/>
                  </a:cubicBezTo>
                  <a:cubicBezTo>
                    <a:pt x="1475918" y="562473"/>
                    <a:pt x="1469251" y="562473"/>
                    <a:pt x="1462583" y="562473"/>
                  </a:cubicBezTo>
                  <a:cubicBezTo>
                    <a:pt x="1419721" y="558663"/>
                    <a:pt x="1380668" y="507228"/>
                    <a:pt x="1385431" y="462460"/>
                  </a:cubicBezTo>
                  <a:cubicBezTo>
                    <a:pt x="1388288" y="441505"/>
                    <a:pt x="1374001" y="421503"/>
                    <a:pt x="1379716" y="398643"/>
                  </a:cubicBezTo>
                  <a:cubicBezTo>
                    <a:pt x="1387336" y="363400"/>
                    <a:pt x="1418768" y="354828"/>
                    <a:pt x="1441628" y="335778"/>
                  </a:cubicBezTo>
                  <a:cubicBezTo>
                    <a:pt x="1443533" y="331015"/>
                    <a:pt x="1445438" y="325300"/>
                    <a:pt x="1449248" y="321490"/>
                  </a:cubicBezTo>
                  <a:cubicBezTo>
                    <a:pt x="1454011" y="314823"/>
                    <a:pt x="1454963" y="306250"/>
                    <a:pt x="1461631" y="300535"/>
                  </a:cubicBezTo>
                  <a:cubicBezTo>
                    <a:pt x="1451153" y="280533"/>
                    <a:pt x="1439723" y="265293"/>
                    <a:pt x="1412101" y="280533"/>
                  </a:cubicBezTo>
                  <a:cubicBezTo>
                    <a:pt x="1425436" y="259578"/>
                    <a:pt x="1438771" y="241480"/>
                    <a:pt x="1434961" y="215763"/>
                  </a:cubicBezTo>
                  <a:cubicBezTo>
                    <a:pt x="1430198" y="178615"/>
                    <a:pt x="1409243" y="158613"/>
                    <a:pt x="1371143" y="160518"/>
                  </a:cubicBezTo>
                  <a:cubicBezTo>
                    <a:pt x="1357808" y="161470"/>
                    <a:pt x="1343521" y="159565"/>
                    <a:pt x="1331138" y="162423"/>
                  </a:cubicBezTo>
                  <a:cubicBezTo>
                    <a:pt x="1317803" y="165280"/>
                    <a:pt x="1310183" y="161470"/>
                    <a:pt x="1303516" y="150040"/>
                  </a:cubicBezTo>
                  <a:cubicBezTo>
                    <a:pt x="1296848" y="136705"/>
                    <a:pt x="1300658" y="131943"/>
                    <a:pt x="1313993" y="130038"/>
                  </a:cubicBezTo>
                  <a:cubicBezTo>
                    <a:pt x="1321613" y="129085"/>
                    <a:pt x="1316851" y="124323"/>
                    <a:pt x="1313041" y="121465"/>
                  </a:cubicBezTo>
                  <a:cubicBezTo>
                    <a:pt x="1283513" y="99558"/>
                    <a:pt x="1311136" y="99558"/>
                    <a:pt x="1323518" y="96700"/>
                  </a:cubicBezTo>
                  <a:cubicBezTo>
                    <a:pt x="1344473" y="92890"/>
                    <a:pt x="1365428" y="88128"/>
                    <a:pt x="1387336" y="88128"/>
                  </a:cubicBezTo>
                  <a:cubicBezTo>
                    <a:pt x="1399718" y="88128"/>
                    <a:pt x="1414006" y="81460"/>
                    <a:pt x="1394003" y="68125"/>
                  </a:cubicBezTo>
                  <a:cubicBezTo>
                    <a:pt x="1402576" y="42408"/>
                    <a:pt x="1427341" y="49075"/>
                    <a:pt x="1445438" y="41455"/>
                  </a:cubicBezTo>
                  <a:lnTo>
                    <a:pt x="1471104" y="35589"/>
                  </a:lnTo>
                  <a:lnTo>
                    <a:pt x="1469608" y="35026"/>
                  </a:lnTo>
                  <a:cubicBezTo>
                    <a:pt x="1465441" y="34550"/>
                    <a:pt x="1461155" y="34788"/>
                    <a:pt x="1456869" y="34788"/>
                  </a:cubicBezTo>
                  <a:cubicBezTo>
                    <a:pt x="1424484" y="38598"/>
                    <a:pt x="1396861" y="56695"/>
                    <a:pt x="1365429" y="60505"/>
                  </a:cubicBezTo>
                  <a:cubicBezTo>
                    <a:pt x="1307326" y="66220"/>
                    <a:pt x="1264464" y="112893"/>
                    <a:pt x="1208266" y="122418"/>
                  </a:cubicBezTo>
                  <a:cubicBezTo>
                    <a:pt x="1196836" y="130038"/>
                    <a:pt x="1186359" y="129085"/>
                    <a:pt x="1175881" y="122418"/>
                  </a:cubicBezTo>
                  <a:cubicBezTo>
                    <a:pt x="1178739" y="129085"/>
                    <a:pt x="1197789" y="127180"/>
                    <a:pt x="1187311" y="142420"/>
                  </a:cubicBezTo>
                  <a:cubicBezTo>
                    <a:pt x="1185406" y="144325"/>
                    <a:pt x="1182549" y="146230"/>
                    <a:pt x="1180644" y="149088"/>
                  </a:cubicBezTo>
                  <a:cubicBezTo>
                    <a:pt x="1173262" y="152183"/>
                    <a:pt x="1165939" y="153434"/>
                    <a:pt x="1158647" y="153642"/>
                  </a:cubicBezTo>
                  <a:lnTo>
                    <a:pt x="1143520" y="152466"/>
                  </a:lnTo>
                  <a:lnTo>
                    <a:pt x="1148259" y="153731"/>
                  </a:lnTo>
                  <a:cubicBezTo>
                    <a:pt x="1153498" y="157422"/>
                    <a:pt x="1155879" y="163851"/>
                    <a:pt x="1152069" y="175758"/>
                  </a:cubicBezTo>
                  <a:cubicBezTo>
                    <a:pt x="1112064" y="198618"/>
                    <a:pt x="1069201" y="175758"/>
                    <a:pt x="1029196" y="182425"/>
                  </a:cubicBezTo>
                  <a:cubicBezTo>
                    <a:pt x="1020624" y="171948"/>
                    <a:pt x="980619" y="182425"/>
                    <a:pt x="1006336" y="148135"/>
                  </a:cubicBezTo>
                  <a:cubicBezTo>
                    <a:pt x="1011099" y="141468"/>
                    <a:pt x="1003479" y="136705"/>
                    <a:pt x="995859" y="134800"/>
                  </a:cubicBezTo>
                  <a:cubicBezTo>
                    <a:pt x="984429" y="131943"/>
                    <a:pt x="981571" y="125275"/>
                    <a:pt x="987286" y="114798"/>
                  </a:cubicBezTo>
                  <a:cubicBezTo>
                    <a:pt x="1010146" y="115750"/>
                    <a:pt x="1027291" y="130990"/>
                    <a:pt x="1049199" y="134800"/>
                  </a:cubicBezTo>
                  <a:cubicBezTo>
                    <a:pt x="1053009" y="140515"/>
                    <a:pt x="1055866" y="147183"/>
                    <a:pt x="1064439" y="149088"/>
                  </a:cubicBezTo>
                  <a:cubicBezTo>
                    <a:pt x="1074916" y="150993"/>
                    <a:pt x="1085394" y="150278"/>
                    <a:pt x="1095871" y="149326"/>
                  </a:cubicBezTo>
                  <a:lnTo>
                    <a:pt x="1106484" y="148924"/>
                  </a:lnTo>
                  <a:lnTo>
                    <a:pt x="1093014" y="149088"/>
                  </a:lnTo>
                  <a:cubicBezTo>
                    <a:pt x="1081584" y="144325"/>
                    <a:pt x="1067296" y="146230"/>
                    <a:pt x="1062534" y="131943"/>
                  </a:cubicBezTo>
                  <a:cubicBezTo>
                    <a:pt x="1083489" y="115750"/>
                    <a:pt x="1102539" y="93843"/>
                    <a:pt x="1133971" y="110988"/>
                  </a:cubicBezTo>
                  <a:cubicBezTo>
                    <a:pt x="1150164" y="112893"/>
                    <a:pt x="1147306" y="91938"/>
                    <a:pt x="1158736" y="88128"/>
                  </a:cubicBezTo>
                  <a:cubicBezTo>
                    <a:pt x="1164451" y="84318"/>
                    <a:pt x="1172071" y="81460"/>
                    <a:pt x="1173024" y="73840"/>
                  </a:cubicBezTo>
                  <a:cubicBezTo>
                    <a:pt x="1176834" y="44313"/>
                    <a:pt x="1193979" y="46218"/>
                    <a:pt x="1214934" y="54790"/>
                  </a:cubicBezTo>
                  <a:cubicBezTo>
                    <a:pt x="1234936" y="51933"/>
                    <a:pt x="1254939" y="44313"/>
                    <a:pt x="1275894" y="44313"/>
                  </a:cubicBezTo>
                  <a:cubicBezTo>
                    <a:pt x="1253986" y="44313"/>
                    <a:pt x="1233031" y="51933"/>
                    <a:pt x="1211124" y="51933"/>
                  </a:cubicBezTo>
                  <a:cubicBezTo>
                    <a:pt x="1199694" y="46218"/>
                    <a:pt x="1184454" y="50028"/>
                    <a:pt x="1174929" y="39550"/>
                  </a:cubicBezTo>
                  <a:cubicBezTo>
                    <a:pt x="1174929" y="34788"/>
                    <a:pt x="1174929" y="30978"/>
                    <a:pt x="1174929" y="26215"/>
                  </a:cubicBezTo>
                  <a:cubicBezTo>
                    <a:pt x="1249938" y="9070"/>
                    <a:pt x="1324947" y="-1110"/>
                    <a:pt x="1400760" y="96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aphicFrame>
        <p:nvGraphicFramePr>
          <p:cNvPr id="45" name="Chart 44">
            <a:extLst>
              <a:ext uri="{FF2B5EF4-FFF2-40B4-BE49-F238E27FC236}">
                <a16:creationId xmlns:a16="http://schemas.microsoft.com/office/drawing/2014/main" id="{3F52E9B7-1DD9-4B53-AF6B-D7CC38FE913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6680575"/>
              </p:ext>
            </p:extLst>
          </p:nvPr>
        </p:nvGraphicFramePr>
        <p:xfrm>
          <a:off x="6194662" y="1974535"/>
          <a:ext cx="5122909" cy="18558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6" name="TextBox 45">
            <a:extLst>
              <a:ext uri="{FF2B5EF4-FFF2-40B4-BE49-F238E27FC236}">
                <a16:creationId xmlns:a16="http://schemas.microsoft.com/office/drawing/2014/main" id="{478A05E0-4572-4F73-AFA4-FDE9A9F6DA17}"/>
              </a:ext>
            </a:extLst>
          </p:cNvPr>
          <p:cNvSpPr txBox="1"/>
          <p:nvPr/>
        </p:nvSpPr>
        <p:spPr>
          <a:xfrm>
            <a:off x="6634717" y="1426978"/>
            <a:ext cx="1370093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rgbClr val="887DA7"/>
                </a:solidFill>
                <a:latin typeface="Anton" pitchFamily="2" charset="0"/>
                <a:cs typeface="Arial" pitchFamily="34" charset="0"/>
              </a:rPr>
              <a:t>COVID-19</a:t>
            </a:r>
            <a:endParaRPr lang="ko-KR" altLang="en-US" sz="2800" b="1" dirty="0">
              <a:solidFill>
                <a:srgbClr val="887DA7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Arial" pitchFamily="34" charset="0"/>
            </a:endParaRPr>
          </a:p>
        </p:txBody>
      </p:sp>
      <p:sp>
        <p:nvSpPr>
          <p:cNvPr id="47" name="Rectangular Callout 22">
            <a:extLst>
              <a:ext uri="{FF2B5EF4-FFF2-40B4-BE49-F238E27FC236}">
                <a16:creationId xmlns:a16="http://schemas.microsoft.com/office/drawing/2014/main" id="{473007E1-98C6-4ACA-8CE5-BAD5BB117290}"/>
              </a:ext>
            </a:extLst>
          </p:cNvPr>
          <p:cNvSpPr/>
          <p:nvPr/>
        </p:nvSpPr>
        <p:spPr>
          <a:xfrm>
            <a:off x="6274677" y="2525222"/>
            <a:ext cx="720080" cy="243655"/>
          </a:xfrm>
          <a:prstGeom prst="wedgeRectCallout">
            <a:avLst>
              <a:gd name="adj1" fmla="val -23479"/>
              <a:gd name="adj2" fmla="val 81094"/>
            </a:avLst>
          </a:prstGeom>
          <a:solidFill>
            <a:srgbClr val="887DA7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cs typeface="Arial" pitchFamily="34" charset="0"/>
            </a:endParaRPr>
          </a:p>
        </p:txBody>
      </p:sp>
      <p:sp>
        <p:nvSpPr>
          <p:cNvPr id="48" name="Rectangular Callout 23">
            <a:extLst>
              <a:ext uri="{FF2B5EF4-FFF2-40B4-BE49-F238E27FC236}">
                <a16:creationId xmlns:a16="http://schemas.microsoft.com/office/drawing/2014/main" id="{8C9F70EA-75C9-4C85-9C8B-256139E352AD}"/>
              </a:ext>
            </a:extLst>
          </p:cNvPr>
          <p:cNvSpPr/>
          <p:nvPr/>
        </p:nvSpPr>
        <p:spPr>
          <a:xfrm>
            <a:off x="6258899" y="1937467"/>
            <a:ext cx="720080" cy="243655"/>
          </a:xfrm>
          <a:prstGeom prst="wedgeRectCallout">
            <a:avLst>
              <a:gd name="adj1" fmla="val -23479"/>
              <a:gd name="adj2" fmla="val 81094"/>
            </a:avLst>
          </a:prstGeom>
          <a:solidFill>
            <a:srgbClr val="887DA7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cs typeface="Arial" pitchFamily="34" charset="0"/>
            </a:endParaRPr>
          </a:p>
        </p:txBody>
      </p:sp>
      <p:sp>
        <p:nvSpPr>
          <p:cNvPr id="49" name="Rectangular Callout 24">
            <a:extLst>
              <a:ext uri="{FF2B5EF4-FFF2-40B4-BE49-F238E27FC236}">
                <a16:creationId xmlns:a16="http://schemas.microsoft.com/office/drawing/2014/main" id="{3FA0C43D-64D3-4499-AA10-E57218043D16}"/>
              </a:ext>
            </a:extLst>
          </p:cNvPr>
          <p:cNvSpPr/>
          <p:nvPr/>
        </p:nvSpPr>
        <p:spPr>
          <a:xfrm>
            <a:off x="10517989" y="3104365"/>
            <a:ext cx="720080" cy="243655"/>
          </a:xfrm>
          <a:prstGeom prst="wedgeRectCallout">
            <a:avLst>
              <a:gd name="adj1" fmla="val -23479"/>
              <a:gd name="adj2" fmla="val 81094"/>
            </a:avLst>
          </a:prstGeom>
          <a:solidFill>
            <a:srgbClr val="887DA7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cs typeface="Arial" pitchFamily="34" charset="0"/>
            </a:endParaRP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F790F80A-C064-4A82-A8ED-B244CD0F147B}"/>
              </a:ext>
            </a:extLst>
          </p:cNvPr>
          <p:cNvGrpSpPr/>
          <p:nvPr/>
        </p:nvGrpSpPr>
        <p:grpSpPr>
          <a:xfrm rot="5400000">
            <a:off x="6334270" y="1538422"/>
            <a:ext cx="301202" cy="268135"/>
            <a:chOff x="4972700" y="3925047"/>
            <a:chExt cx="391388" cy="391388"/>
          </a:xfrm>
        </p:grpSpPr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B5D7D24E-A1DA-4D1F-87BE-F9C9E4970C53}"/>
                </a:ext>
              </a:extLst>
            </p:cNvPr>
            <p:cNvSpPr/>
            <p:nvPr/>
          </p:nvSpPr>
          <p:spPr>
            <a:xfrm>
              <a:off x="4972700" y="3925047"/>
              <a:ext cx="391388" cy="391388"/>
            </a:xfrm>
            <a:prstGeom prst="ellipse">
              <a:avLst/>
            </a:prstGeom>
            <a:solidFill>
              <a:srgbClr val="887D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rgbClr val="887DA7"/>
                </a:solidFill>
                <a:cs typeface="Arial" pitchFamily="34" charset="0"/>
              </a:endParaRPr>
            </a:p>
          </p:txBody>
        </p:sp>
        <p:sp>
          <p:nvSpPr>
            <p:cNvPr id="52" name="Chevron 27">
              <a:extLst>
                <a:ext uri="{FF2B5EF4-FFF2-40B4-BE49-F238E27FC236}">
                  <a16:creationId xmlns:a16="http://schemas.microsoft.com/office/drawing/2014/main" id="{53271625-8A84-45C6-81E4-AA7E03DBC42E}"/>
                </a:ext>
              </a:extLst>
            </p:cNvPr>
            <p:cNvSpPr/>
            <p:nvPr/>
          </p:nvSpPr>
          <p:spPr>
            <a:xfrm>
              <a:off x="5096925" y="4011172"/>
              <a:ext cx="157394" cy="215077"/>
            </a:xfrm>
            <a:prstGeom prst="chevron">
              <a:avLst>
                <a:gd name="adj" fmla="val 59907"/>
              </a:avLst>
            </a:prstGeom>
            <a:solidFill>
              <a:schemeClr val="bg1">
                <a:alpha val="9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rgbClr val="887DA7"/>
                </a:solidFill>
                <a:cs typeface="Arial" pitchFamily="34" charset="0"/>
              </a:endParaRPr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89EA89E6-53CA-4AE1-8DFA-2EBF8987ABFC}"/>
              </a:ext>
            </a:extLst>
          </p:cNvPr>
          <p:cNvSpPr txBox="1"/>
          <p:nvPr/>
        </p:nvSpPr>
        <p:spPr>
          <a:xfrm>
            <a:off x="6429511" y="1932237"/>
            <a:ext cx="428215" cy="24659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2%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6FDD3AE-5F65-45FF-B11A-FA9D20FA1C0B}"/>
              </a:ext>
            </a:extLst>
          </p:cNvPr>
          <p:cNvSpPr txBox="1"/>
          <p:nvPr/>
        </p:nvSpPr>
        <p:spPr>
          <a:xfrm>
            <a:off x="6414630" y="2518491"/>
            <a:ext cx="418301" cy="24659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1%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A505619-A3C6-421E-920B-14350A363CB3}"/>
              </a:ext>
            </a:extLst>
          </p:cNvPr>
          <p:cNvSpPr txBox="1"/>
          <p:nvPr/>
        </p:nvSpPr>
        <p:spPr>
          <a:xfrm>
            <a:off x="10621238" y="3101066"/>
            <a:ext cx="513582" cy="24659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97%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4A809CE-2D2C-4365-AE2A-FA859D4C3498}"/>
              </a:ext>
            </a:extLst>
          </p:cNvPr>
          <p:cNvSpPr txBox="1"/>
          <p:nvPr/>
        </p:nvSpPr>
        <p:spPr>
          <a:xfrm>
            <a:off x="7593799" y="5615536"/>
            <a:ext cx="16845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사회적 관계 변화</a:t>
            </a:r>
          </a:p>
        </p:txBody>
      </p:sp>
      <p:sp>
        <p:nvSpPr>
          <p:cNvPr id="59" name="Oval 73">
            <a:extLst>
              <a:ext uri="{FF2B5EF4-FFF2-40B4-BE49-F238E27FC236}">
                <a16:creationId xmlns:a16="http://schemas.microsoft.com/office/drawing/2014/main" id="{977C48DF-5DBB-4E2D-BE63-A1E1C60BF1C1}"/>
              </a:ext>
            </a:extLst>
          </p:cNvPr>
          <p:cNvSpPr/>
          <p:nvPr/>
        </p:nvSpPr>
        <p:spPr>
          <a:xfrm>
            <a:off x="5539471" y="5039179"/>
            <a:ext cx="468000" cy="468000"/>
          </a:xfrm>
          <a:prstGeom prst="ellipse">
            <a:avLst/>
          </a:prstGeom>
          <a:solidFill>
            <a:schemeClr val="bg1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 dirty="0">
              <a:solidFill>
                <a:schemeClr val="tx1"/>
              </a:solidFill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2FD5497-7079-4222-9931-12CBB9E4F4B1}"/>
              </a:ext>
            </a:extLst>
          </p:cNvPr>
          <p:cNvSpPr txBox="1"/>
          <p:nvPr/>
        </p:nvSpPr>
        <p:spPr>
          <a:xfrm>
            <a:off x="5437793" y="5626442"/>
            <a:ext cx="13312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전세계적 유행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76548D0D-0D60-43D8-9504-A6A1230FC001}"/>
              </a:ext>
            </a:extLst>
          </p:cNvPr>
          <p:cNvSpPr txBox="1"/>
          <p:nvPr/>
        </p:nvSpPr>
        <p:spPr>
          <a:xfrm>
            <a:off x="5152513" y="5942133"/>
            <a:ext cx="21316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- 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전 세계적 바이러스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Arial" pitchFamily="34" charset="0"/>
            </a:endParaRPr>
          </a:p>
          <a:p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- 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모든 국가의 방역 실패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Arial" pitchFamily="34" charset="0"/>
            </a:endParaRPr>
          </a:p>
        </p:txBody>
      </p:sp>
      <p:sp>
        <p:nvSpPr>
          <p:cNvPr id="64" name="Oval 73">
            <a:extLst>
              <a:ext uri="{FF2B5EF4-FFF2-40B4-BE49-F238E27FC236}">
                <a16:creationId xmlns:a16="http://schemas.microsoft.com/office/drawing/2014/main" id="{A19635B0-6E83-4034-B1E0-B4EFFE510F51}"/>
              </a:ext>
            </a:extLst>
          </p:cNvPr>
          <p:cNvSpPr/>
          <p:nvPr/>
        </p:nvSpPr>
        <p:spPr>
          <a:xfrm>
            <a:off x="9807061" y="5039179"/>
            <a:ext cx="468000" cy="468000"/>
          </a:xfrm>
          <a:prstGeom prst="ellipse">
            <a:avLst/>
          </a:prstGeom>
          <a:solidFill>
            <a:schemeClr val="bg1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 dirty="0">
              <a:solidFill>
                <a:schemeClr val="tx1"/>
              </a:solidFill>
              <a:cs typeface="Arial" pitchFamily="34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96E00E16-34C0-4415-BDF3-DD59A27899A9}"/>
              </a:ext>
            </a:extLst>
          </p:cNvPr>
          <p:cNvSpPr txBox="1"/>
          <p:nvPr/>
        </p:nvSpPr>
        <p:spPr>
          <a:xfrm>
            <a:off x="9683188" y="5579831"/>
            <a:ext cx="13312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경제 위축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15201C69-1889-45A4-B923-0F66873A5B51}"/>
              </a:ext>
            </a:extLst>
          </p:cNvPr>
          <p:cNvSpPr txBox="1"/>
          <p:nvPr/>
        </p:nvSpPr>
        <p:spPr>
          <a:xfrm>
            <a:off x="6045362" y="4351719"/>
            <a:ext cx="5267567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GB" altLang="ko-KR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2019</a:t>
            </a:r>
            <a:r>
              <a:rPr lang="ko-KR" altLang="en-US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년</a:t>
            </a:r>
            <a:r>
              <a:rPr lang="ko-KR" altLang="en-US" sz="2400" dirty="0">
                <a:solidFill>
                  <a:srgbClr val="C0000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 </a:t>
            </a:r>
            <a:r>
              <a:rPr lang="en-US" altLang="ko-KR" sz="2400" dirty="0">
                <a:solidFill>
                  <a:srgbClr val="C0000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COVID-19,</a:t>
            </a:r>
            <a:endParaRPr lang="en-GB" altLang="ko-KR" sz="2400" dirty="0">
              <a:solidFill>
                <a:srgbClr val="C00000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Arial" pitchFamily="34" charset="0"/>
            </a:endParaRPr>
          </a:p>
          <a:p>
            <a:pPr algn="r"/>
            <a:r>
              <a:rPr lang="en-US" altLang="ko-KR" sz="2400" dirty="0">
                <a:solidFill>
                  <a:srgbClr val="C0000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‘</a:t>
            </a:r>
            <a:r>
              <a:rPr lang="ko-KR" altLang="en-US" sz="2400" dirty="0">
                <a:solidFill>
                  <a:srgbClr val="C0000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코로나</a:t>
            </a:r>
            <a:r>
              <a:rPr lang="en-US" altLang="ko-KR" sz="2400" dirty="0">
                <a:solidFill>
                  <a:srgbClr val="C0000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’</a:t>
            </a:r>
            <a:r>
              <a:rPr lang="ko-KR" altLang="en-US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에 의해</a:t>
            </a:r>
            <a:r>
              <a:rPr lang="en-GB" altLang="ko-KR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달라진 삶</a:t>
            </a:r>
          </a:p>
        </p:txBody>
      </p:sp>
      <p:sp>
        <p:nvSpPr>
          <p:cNvPr id="72" name="Oval 47">
            <a:extLst>
              <a:ext uri="{FF2B5EF4-FFF2-40B4-BE49-F238E27FC236}">
                <a16:creationId xmlns:a16="http://schemas.microsoft.com/office/drawing/2014/main" id="{4AACB871-679C-4A3D-BF0B-658F1DD253E6}"/>
              </a:ext>
            </a:extLst>
          </p:cNvPr>
          <p:cNvSpPr>
            <a:spLocks noChangeAspect="1"/>
          </p:cNvSpPr>
          <p:nvPr/>
        </p:nvSpPr>
        <p:spPr>
          <a:xfrm>
            <a:off x="3237530" y="2375027"/>
            <a:ext cx="307792" cy="30779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303187" y="480874"/>
                </a:moveTo>
                <a:lnTo>
                  <a:pt x="1303187" y="1303187"/>
                </a:lnTo>
                <a:lnTo>
                  <a:pt x="480874" y="1303187"/>
                </a:lnTo>
                <a:lnTo>
                  <a:pt x="480874" y="1936813"/>
                </a:lnTo>
                <a:lnTo>
                  <a:pt x="1303187" y="1936813"/>
                </a:lnTo>
                <a:lnTo>
                  <a:pt x="1303187" y="2759126"/>
                </a:lnTo>
                <a:lnTo>
                  <a:pt x="1936813" y="2759126"/>
                </a:lnTo>
                <a:lnTo>
                  <a:pt x="1936813" y="1936813"/>
                </a:lnTo>
                <a:lnTo>
                  <a:pt x="2759126" y="1936813"/>
                </a:lnTo>
                <a:lnTo>
                  <a:pt x="2759126" y="1303187"/>
                </a:lnTo>
                <a:lnTo>
                  <a:pt x="1936813" y="1303187"/>
                </a:lnTo>
                <a:lnTo>
                  <a:pt x="1936813" y="480874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rgbClr val="C8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77" name="Oval 47">
            <a:extLst>
              <a:ext uri="{FF2B5EF4-FFF2-40B4-BE49-F238E27FC236}">
                <a16:creationId xmlns:a16="http://schemas.microsoft.com/office/drawing/2014/main" id="{9E759FCC-94FF-4956-AA7C-22EC3BDF6E89}"/>
              </a:ext>
            </a:extLst>
          </p:cNvPr>
          <p:cNvSpPr>
            <a:spLocks noChangeAspect="1"/>
          </p:cNvSpPr>
          <p:nvPr/>
        </p:nvSpPr>
        <p:spPr>
          <a:xfrm>
            <a:off x="4300393" y="2909417"/>
            <a:ext cx="267396" cy="267396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303187" y="480874"/>
                </a:moveTo>
                <a:lnTo>
                  <a:pt x="1303187" y="1303187"/>
                </a:lnTo>
                <a:lnTo>
                  <a:pt x="480874" y="1303187"/>
                </a:lnTo>
                <a:lnTo>
                  <a:pt x="480874" y="1936813"/>
                </a:lnTo>
                <a:lnTo>
                  <a:pt x="1303187" y="1936813"/>
                </a:lnTo>
                <a:lnTo>
                  <a:pt x="1303187" y="2759126"/>
                </a:lnTo>
                <a:lnTo>
                  <a:pt x="1936813" y="2759126"/>
                </a:lnTo>
                <a:lnTo>
                  <a:pt x="1936813" y="1936813"/>
                </a:lnTo>
                <a:lnTo>
                  <a:pt x="2759126" y="1936813"/>
                </a:lnTo>
                <a:lnTo>
                  <a:pt x="2759126" y="1303187"/>
                </a:lnTo>
                <a:lnTo>
                  <a:pt x="1936813" y="1303187"/>
                </a:lnTo>
                <a:lnTo>
                  <a:pt x="1936813" y="480874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rgbClr val="C8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78" name="Oval 47">
            <a:extLst>
              <a:ext uri="{FF2B5EF4-FFF2-40B4-BE49-F238E27FC236}">
                <a16:creationId xmlns:a16="http://schemas.microsoft.com/office/drawing/2014/main" id="{051E4A3A-B06F-4BB1-83AB-A52850ECD582}"/>
              </a:ext>
            </a:extLst>
          </p:cNvPr>
          <p:cNvSpPr>
            <a:spLocks noChangeAspect="1"/>
          </p:cNvSpPr>
          <p:nvPr/>
        </p:nvSpPr>
        <p:spPr>
          <a:xfrm>
            <a:off x="2363173" y="4171607"/>
            <a:ext cx="379291" cy="379291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303187" y="480874"/>
                </a:moveTo>
                <a:lnTo>
                  <a:pt x="1303187" y="1303187"/>
                </a:lnTo>
                <a:lnTo>
                  <a:pt x="480874" y="1303187"/>
                </a:lnTo>
                <a:lnTo>
                  <a:pt x="480874" y="1936813"/>
                </a:lnTo>
                <a:lnTo>
                  <a:pt x="1303187" y="1936813"/>
                </a:lnTo>
                <a:lnTo>
                  <a:pt x="1303187" y="2759126"/>
                </a:lnTo>
                <a:lnTo>
                  <a:pt x="1936813" y="2759126"/>
                </a:lnTo>
                <a:lnTo>
                  <a:pt x="1936813" y="1936813"/>
                </a:lnTo>
                <a:lnTo>
                  <a:pt x="2759126" y="1936813"/>
                </a:lnTo>
                <a:lnTo>
                  <a:pt x="2759126" y="1303187"/>
                </a:lnTo>
                <a:lnTo>
                  <a:pt x="1936813" y="1303187"/>
                </a:lnTo>
                <a:lnTo>
                  <a:pt x="1936813" y="480874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rgbClr val="C8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79" name="Oval 47">
            <a:extLst>
              <a:ext uri="{FF2B5EF4-FFF2-40B4-BE49-F238E27FC236}">
                <a16:creationId xmlns:a16="http://schemas.microsoft.com/office/drawing/2014/main" id="{A187EAF9-05E8-40AE-A54E-69D643443AC5}"/>
              </a:ext>
            </a:extLst>
          </p:cNvPr>
          <p:cNvSpPr>
            <a:spLocks noChangeAspect="1"/>
          </p:cNvSpPr>
          <p:nvPr/>
        </p:nvSpPr>
        <p:spPr>
          <a:xfrm>
            <a:off x="2716908" y="4661209"/>
            <a:ext cx="223009" cy="223009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303187" y="480874"/>
                </a:moveTo>
                <a:lnTo>
                  <a:pt x="1303187" y="1303187"/>
                </a:lnTo>
                <a:lnTo>
                  <a:pt x="480874" y="1303187"/>
                </a:lnTo>
                <a:lnTo>
                  <a:pt x="480874" y="1936813"/>
                </a:lnTo>
                <a:lnTo>
                  <a:pt x="1303187" y="1936813"/>
                </a:lnTo>
                <a:lnTo>
                  <a:pt x="1303187" y="2759126"/>
                </a:lnTo>
                <a:lnTo>
                  <a:pt x="1936813" y="2759126"/>
                </a:lnTo>
                <a:lnTo>
                  <a:pt x="1936813" y="1936813"/>
                </a:lnTo>
                <a:lnTo>
                  <a:pt x="2759126" y="1936813"/>
                </a:lnTo>
                <a:lnTo>
                  <a:pt x="2759126" y="1303187"/>
                </a:lnTo>
                <a:lnTo>
                  <a:pt x="1936813" y="1303187"/>
                </a:lnTo>
                <a:lnTo>
                  <a:pt x="1936813" y="480874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rgbClr val="C8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86" name="Oval 47">
            <a:extLst>
              <a:ext uri="{FF2B5EF4-FFF2-40B4-BE49-F238E27FC236}">
                <a16:creationId xmlns:a16="http://schemas.microsoft.com/office/drawing/2014/main" id="{8A325664-9A19-4168-B18E-CADB21B62A42}"/>
              </a:ext>
            </a:extLst>
          </p:cNvPr>
          <p:cNvSpPr>
            <a:spLocks noChangeAspect="1"/>
          </p:cNvSpPr>
          <p:nvPr/>
        </p:nvSpPr>
        <p:spPr>
          <a:xfrm>
            <a:off x="3753269" y="3566290"/>
            <a:ext cx="406164" cy="406164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303187" y="480874"/>
                </a:moveTo>
                <a:lnTo>
                  <a:pt x="1303187" y="1303187"/>
                </a:lnTo>
                <a:lnTo>
                  <a:pt x="480874" y="1303187"/>
                </a:lnTo>
                <a:lnTo>
                  <a:pt x="480874" y="1936813"/>
                </a:lnTo>
                <a:lnTo>
                  <a:pt x="1303187" y="1936813"/>
                </a:lnTo>
                <a:lnTo>
                  <a:pt x="1303187" y="2759126"/>
                </a:lnTo>
                <a:lnTo>
                  <a:pt x="1936813" y="2759126"/>
                </a:lnTo>
                <a:lnTo>
                  <a:pt x="1936813" y="1936813"/>
                </a:lnTo>
                <a:lnTo>
                  <a:pt x="2759126" y="1936813"/>
                </a:lnTo>
                <a:lnTo>
                  <a:pt x="2759126" y="1303187"/>
                </a:lnTo>
                <a:lnTo>
                  <a:pt x="1936813" y="1303187"/>
                </a:lnTo>
                <a:lnTo>
                  <a:pt x="1936813" y="480874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rgbClr val="C8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87" name="Oval 47">
            <a:extLst>
              <a:ext uri="{FF2B5EF4-FFF2-40B4-BE49-F238E27FC236}">
                <a16:creationId xmlns:a16="http://schemas.microsoft.com/office/drawing/2014/main" id="{F9F90B0D-D015-4AA1-9250-A5AADF266689}"/>
              </a:ext>
            </a:extLst>
          </p:cNvPr>
          <p:cNvSpPr>
            <a:spLocks noChangeAspect="1"/>
          </p:cNvSpPr>
          <p:nvPr/>
        </p:nvSpPr>
        <p:spPr>
          <a:xfrm>
            <a:off x="4467898" y="3863157"/>
            <a:ext cx="267396" cy="267396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303187" y="480874"/>
                </a:moveTo>
                <a:lnTo>
                  <a:pt x="1303187" y="1303187"/>
                </a:lnTo>
                <a:lnTo>
                  <a:pt x="480874" y="1303187"/>
                </a:lnTo>
                <a:lnTo>
                  <a:pt x="480874" y="1936813"/>
                </a:lnTo>
                <a:lnTo>
                  <a:pt x="1303187" y="1936813"/>
                </a:lnTo>
                <a:lnTo>
                  <a:pt x="1303187" y="2759126"/>
                </a:lnTo>
                <a:lnTo>
                  <a:pt x="1936813" y="2759126"/>
                </a:lnTo>
                <a:lnTo>
                  <a:pt x="1936813" y="1936813"/>
                </a:lnTo>
                <a:lnTo>
                  <a:pt x="2759126" y="1936813"/>
                </a:lnTo>
                <a:lnTo>
                  <a:pt x="2759126" y="1303187"/>
                </a:lnTo>
                <a:lnTo>
                  <a:pt x="1936813" y="1303187"/>
                </a:lnTo>
                <a:lnTo>
                  <a:pt x="1936813" y="480874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rgbClr val="C8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88" name="Oval 47">
            <a:extLst>
              <a:ext uri="{FF2B5EF4-FFF2-40B4-BE49-F238E27FC236}">
                <a16:creationId xmlns:a16="http://schemas.microsoft.com/office/drawing/2014/main" id="{23FC1763-7D19-4EF1-8199-9F62E087CD9D}"/>
              </a:ext>
            </a:extLst>
          </p:cNvPr>
          <p:cNvSpPr>
            <a:spLocks noChangeAspect="1"/>
          </p:cNvSpPr>
          <p:nvPr/>
        </p:nvSpPr>
        <p:spPr>
          <a:xfrm>
            <a:off x="4229534" y="4466100"/>
            <a:ext cx="199445" cy="199445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303187" y="480874"/>
                </a:moveTo>
                <a:lnTo>
                  <a:pt x="1303187" y="1303187"/>
                </a:lnTo>
                <a:lnTo>
                  <a:pt x="480874" y="1303187"/>
                </a:lnTo>
                <a:lnTo>
                  <a:pt x="480874" y="1936813"/>
                </a:lnTo>
                <a:lnTo>
                  <a:pt x="1303187" y="1936813"/>
                </a:lnTo>
                <a:lnTo>
                  <a:pt x="1303187" y="2759126"/>
                </a:lnTo>
                <a:lnTo>
                  <a:pt x="1936813" y="2759126"/>
                </a:lnTo>
                <a:lnTo>
                  <a:pt x="1936813" y="1936813"/>
                </a:lnTo>
                <a:lnTo>
                  <a:pt x="2759126" y="1936813"/>
                </a:lnTo>
                <a:lnTo>
                  <a:pt x="2759126" y="1303187"/>
                </a:lnTo>
                <a:lnTo>
                  <a:pt x="1936813" y="1303187"/>
                </a:lnTo>
                <a:lnTo>
                  <a:pt x="1936813" y="480874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rgbClr val="C8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89" name="Oval 47">
            <a:extLst>
              <a:ext uri="{FF2B5EF4-FFF2-40B4-BE49-F238E27FC236}">
                <a16:creationId xmlns:a16="http://schemas.microsoft.com/office/drawing/2014/main" id="{681E1461-27FA-4C20-8EE5-6653F6BE5DAC}"/>
              </a:ext>
            </a:extLst>
          </p:cNvPr>
          <p:cNvSpPr>
            <a:spLocks noChangeAspect="1"/>
          </p:cNvSpPr>
          <p:nvPr/>
        </p:nvSpPr>
        <p:spPr>
          <a:xfrm>
            <a:off x="1848883" y="3148389"/>
            <a:ext cx="382645" cy="382645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303187" y="480874"/>
                </a:moveTo>
                <a:lnTo>
                  <a:pt x="1303187" y="1303187"/>
                </a:lnTo>
                <a:lnTo>
                  <a:pt x="480874" y="1303187"/>
                </a:lnTo>
                <a:lnTo>
                  <a:pt x="480874" y="1936813"/>
                </a:lnTo>
                <a:lnTo>
                  <a:pt x="1303187" y="1936813"/>
                </a:lnTo>
                <a:lnTo>
                  <a:pt x="1303187" y="2759126"/>
                </a:lnTo>
                <a:lnTo>
                  <a:pt x="1936813" y="2759126"/>
                </a:lnTo>
                <a:lnTo>
                  <a:pt x="1936813" y="1936813"/>
                </a:lnTo>
                <a:lnTo>
                  <a:pt x="2759126" y="1936813"/>
                </a:lnTo>
                <a:lnTo>
                  <a:pt x="2759126" y="1303187"/>
                </a:lnTo>
                <a:lnTo>
                  <a:pt x="1936813" y="1303187"/>
                </a:lnTo>
                <a:lnTo>
                  <a:pt x="1936813" y="480874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rgbClr val="C8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93" name="Oval 47">
            <a:extLst>
              <a:ext uri="{FF2B5EF4-FFF2-40B4-BE49-F238E27FC236}">
                <a16:creationId xmlns:a16="http://schemas.microsoft.com/office/drawing/2014/main" id="{5A32A4EE-4A6F-4A4F-8ABA-3E1643208B7C}"/>
              </a:ext>
            </a:extLst>
          </p:cNvPr>
          <p:cNvSpPr>
            <a:spLocks noChangeAspect="1"/>
          </p:cNvSpPr>
          <p:nvPr/>
        </p:nvSpPr>
        <p:spPr>
          <a:xfrm>
            <a:off x="2632283" y="2815572"/>
            <a:ext cx="191322" cy="19132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303187" y="480874"/>
                </a:moveTo>
                <a:lnTo>
                  <a:pt x="1303187" y="1303187"/>
                </a:lnTo>
                <a:lnTo>
                  <a:pt x="480874" y="1303187"/>
                </a:lnTo>
                <a:lnTo>
                  <a:pt x="480874" y="1936813"/>
                </a:lnTo>
                <a:lnTo>
                  <a:pt x="1303187" y="1936813"/>
                </a:lnTo>
                <a:lnTo>
                  <a:pt x="1303187" y="2759126"/>
                </a:lnTo>
                <a:lnTo>
                  <a:pt x="1936813" y="2759126"/>
                </a:lnTo>
                <a:lnTo>
                  <a:pt x="1936813" y="1936813"/>
                </a:lnTo>
                <a:lnTo>
                  <a:pt x="2759126" y="1936813"/>
                </a:lnTo>
                <a:lnTo>
                  <a:pt x="2759126" y="1303187"/>
                </a:lnTo>
                <a:lnTo>
                  <a:pt x="1936813" y="1303187"/>
                </a:lnTo>
                <a:lnTo>
                  <a:pt x="1936813" y="480874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rgbClr val="C8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4185028-43C7-459F-87B2-308A7073DB8C}"/>
              </a:ext>
            </a:extLst>
          </p:cNvPr>
          <p:cNvSpPr/>
          <p:nvPr/>
        </p:nvSpPr>
        <p:spPr>
          <a:xfrm>
            <a:off x="8264456" y="3692484"/>
            <a:ext cx="3034805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400" b="1" dirty="0">
                <a:solidFill>
                  <a:srgbClr val="887DA7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(643,449,808</a:t>
            </a:r>
            <a:r>
              <a:rPr lang="ko-KR" altLang="en-US" sz="1400" b="1" dirty="0">
                <a:solidFill>
                  <a:srgbClr val="887DA7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명 기준</a:t>
            </a:r>
            <a:r>
              <a:rPr lang="en-US" altLang="ko-KR" sz="1400" b="1" dirty="0">
                <a:solidFill>
                  <a:srgbClr val="887DA7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)</a:t>
            </a:r>
          </a:p>
          <a:p>
            <a:pPr algn="r"/>
            <a:r>
              <a:rPr lang="en-US" altLang="ko-KR" sz="1050" dirty="0">
                <a:solidFill>
                  <a:schemeClr val="bg2">
                    <a:lumMod val="75000"/>
                  </a:schemeClr>
                </a:solidFill>
                <a:latin typeface="Anton" pitchFamily="2" charset="0"/>
              </a:rPr>
              <a:t>https://www.worldometers.info/coronavirus/</a:t>
            </a:r>
            <a:endParaRPr lang="ko-KR" altLang="en-US" sz="1050" dirty="0">
              <a:solidFill>
                <a:schemeClr val="bg2">
                  <a:lumMod val="75000"/>
                </a:schemeClr>
              </a:solidFill>
              <a:latin typeface="Anton" pitchFamily="2" charset="0"/>
            </a:endParaRPr>
          </a:p>
        </p:txBody>
      </p:sp>
      <p:sp>
        <p:nvSpPr>
          <p:cNvPr id="101" name="Rectangle 15">
            <a:extLst>
              <a:ext uri="{FF2B5EF4-FFF2-40B4-BE49-F238E27FC236}">
                <a16:creationId xmlns:a16="http://schemas.microsoft.com/office/drawing/2014/main" id="{F36C6A7D-8829-44B1-B7C1-2A96BF0F956D}"/>
              </a:ext>
            </a:extLst>
          </p:cNvPr>
          <p:cNvSpPr/>
          <p:nvPr/>
        </p:nvSpPr>
        <p:spPr>
          <a:xfrm rot="5400000">
            <a:off x="9340627" y="5592256"/>
            <a:ext cx="280279" cy="270020"/>
          </a:xfrm>
          <a:custGeom>
            <a:avLst/>
            <a:gdLst/>
            <a:ahLst/>
            <a:cxnLst/>
            <a:rect l="l" t="t" r="r" b="b"/>
            <a:pathLst>
              <a:path w="3244313" h="3240000">
                <a:moveTo>
                  <a:pt x="2055482" y="677891"/>
                </a:moveTo>
                <a:lnTo>
                  <a:pt x="2055482" y="209891"/>
                </a:lnTo>
                <a:lnTo>
                  <a:pt x="2919482" y="209891"/>
                </a:lnTo>
                <a:lnTo>
                  <a:pt x="2919482" y="677891"/>
                </a:lnTo>
                <a:close/>
                <a:moveTo>
                  <a:pt x="1695482" y="1397971"/>
                </a:moveTo>
                <a:lnTo>
                  <a:pt x="1695482" y="929971"/>
                </a:lnTo>
                <a:lnTo>
                  <a:pt x="2919482" y="929971"/>
                </a:lnTo>
                <a:lnTo>
                  <a:pt x="2919482" y="1397971"/>
                </a:lnTo>
                <a:close/>
                <a:moveTo>
                  <a:pt x="1335482" y="2118051"/>
                </a:moveTo>
                <a:lnTo>
                  <a:pt x="1335482" y="1650051"/>
                </a:lnTo>
                <a:lnTo>
                  <a:pt x="2919482" y="1650051"/>
                </a:lnTo>
                <a:lnTo>
                  <a:pt x="2919482" y="2118051"/>
                </a:lnTo>
                <a:close/>
                <a:moveTo>
                  <a:pt x="975482" y="2838131"/>
                </a:moveTo>
                <a:lnTo>
                  <a:pt x="975482" y="2370131"/>
                </a:lnTo>
                <a:lnTo>
                  <a:pt x="2919482" y="2370131"/>
                </a:lnTo>
                <a:lnTo>
                  <a:pt x="2919482" y="2838131"/>
                </a:lnTo>
                <a:close/>
                <a:moveTo>
                  <a:pt x="10788" y="2651034"/>
                </a:moveTo>
                <a:lnTo>
                  <a:pt x="1168116" y="646484"/>
                </a:lnTo>
                <a:lnTo>
                  <a:pt x="1038664" y="571745"/>
                </a:lnTo>
                <a:lnTo>
                  <a:pt x="1533856" y="311959"/>
                </a:lnTo>
                <a:lnTo>
                  <a:pt x="1556471" y="870701"/>
                </a:lnTo>
                <a:lnTo>
                  <a:pt x="1427019" y="795962"/>
                </a:lnTo>
                <a:lnTo>
                  <a:pt x="269691" y="2800512"/>
                </a:lnTo>
                <a:close/>
                <a:moveTo>
                  <a:pt x="0" y="3240000"/>
                </a:moveTo>
                <a:lnTo>
                  <a:pt x="0" y="3060000"/>
                </a:lnTo>
                <a:lnTo>
                  <a:pt x="3064313" y="3060000"/>
                </a:lnTo>
                <a:lnTo>
                  <a:pt x="3064313" y="0"/>
                </a:lnTo>
                <a:lnTo>
                  <a:pt x="3244313" y="0"/>
                </a:lnTo>
                <a:lnTo>
                  <a:pt x="3244313" y="3240000"/>
                </a:lnTo>
                <a:lnTo>
                  <a:pt x="3240000" y="3240000"/>
                </a:lnTo>
                <a:lnTo>
                  <a:pt x="3064313" y="3240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800"/>
          </a:p>
        </p:txBody>
      </p:sp>
      <p:sp>
        <p:nvSpPr>
          <p:cNvPr id="102" name="Block Arc 14">
            <a:extLst>
              <a:ext uri="{FF2B5EF4-FFF2-40B4-BE49-F238E27FC236}">
                <a16:creationId xmlns:a16="http://schemas.microsoft.com/office/drawing/2014/main" id="{1F447E5B-E4C6-4125-94AF-5784AF7B8CD1}"/>
              </a:ext>
            </a:extLst>
          </p:cNvPr>
          <p:cNvSpPr/>
          <p:nvPr/>
        </p:nvSpPr>
        <p:spPr>
          <a:xfrm rot="16200000">
            <a:off x="5170949" y="5625699"/>
            <a:ext cx="264118" cy="279234"/>
          </a:xfrm>
          <a:custGeom>
            <a:avLst/>
            <a:gdLst/>
            <a:ahLst/>
            <a:cxnLst/>
            <a:rect l="l" t="t" r="r" b="b"/>
            <a:pathLst>
              <a:path w="3185463" h="3187558">
                <a:moveTo>
                  <a:pt x="764000" y="2343999"/>
                </a:moveTo>
                <a:cubicBezTo>
                  <a:pt x="566798" y="2256389"/>
                  <a:pt x="385374" y="2134753"/>
                  <a:pt x="230072" y="1981662"/>
                </a:cubicBezTo>
                <a:cubicBezTo>
                  <a:pt x="297001" y="2223876"/>
                  <a:pt x="428049" y="2439341"/>
                  <a:pt x="603989" y="2608945"/>
                </a:cubicBezTo>
                <a:cubicBezTo>
                  <a:pt x="667739" y="2525681"/>
                  <a:pt x="720588" y="2436567"/>
                  <a:pt x="764000" y="2343999"/>
                </a:cubicBezTo>
                <a:close/>
                <a:moveTo>
                  <a:pt x="783530" y="862903"/>
                </a:moveTo>
                <a:cubicBezTo>
                  <a:pt x="737619" y="760936"/>
                  <a:pt x="681240" y="662513"/>
                  <a:pt x="611676" y="571152"/>
                </a:cubicBezTo>
                <a:cubicBezTo>
                  <a:pt x="419218" y="754019"/>
                  <a:pt x="279227" y="991173"/>
                  <a:pt x="215545" y="1258034"/>
                </a:cubicBezTo>
                <a:cubicBezTo>
                  <a:pt x="378729" y="1090139"/>
                  <a:pt x="571934" y="956907"/>
                  <a:pt x="783530" y="862903"/>
                </a:cubicBezTo>
                <a:close/>
                <a:moveTo>
                  <a:pt x="935657" y="1673146"/>
                </a:moveTo>
                <a:lnTo>
                  <a:pt x="227023" y="1673146"/>
                </a:lnTo>
                <a:cubicBezTo>
                  <a:pt x="393068" y="1882941"/>
                  <a:pt x="605618" y="2045968"/>
                  <a:pt x="844267" y="2153109"/>
                </a:cubicBezTo>
                <a:cubicBezTo>
                  <a:pt x="897907" y="1997390"/>
                  <a:pt x="928862" y="1835739"/>
                  <a:pt x="935657" y="1673146"/>
                </a:cubicBezTo>
                <a:close/>
                <a:moveTo>
                  <a:pt x="935928" y="1493146"/>
                </a:moveTo>
                <a:cubicBezTo>
                  <a:pt x="928922" y="1345638"/>
                  <a:pt x="902278" y="1198995"/>
                  <a:pt x="856775" y="1056956"/>
                </a:cubicBezTo>
                <a:cubicBezTo>
                  <a:pt x="636768" y="1156959"/>
                  <a:pt x="439487" y="1304654"/>
                  <a:pt x="281464" y="1493146"/>
                </a:cubicBezTo>
                <a:close/>
                <a:moveTo>
                  <a:pt x="1469785" y="2515107"/>
                </a:moveTo>
                <a:cubicBezTo>
                  <a:pt x="1283000" y="2508124"/>
                  <a:pt x="1100523" y="2472287"/>
                  <a:pt x="927628" y="2411229"/>
                </a:cubicBezTo>
                <a:cubicBezTo>
                  <a:pt x="876831" y="2520843"/>
                  <a:pt x="814172" y="2626182"/>
                  <a:pt x="738220" y="2724387"/>
                </a:cubicBezTo>
                <a:cubicBezTo>
                  <a:pt x="944637" y="2881665"/>
                  <a:pt x="1196120" y="2982471"/>
                  <a:pt x="1469785" y="3005418"/>
                </a:cubicBezTo>
                <a:close/>
                <a:moveTo>
                  <a:pt x="1469785" y="1673146"/>
                </a:moveTo>
                <a:lnTo>
                  <a:pt x="1112275" y="1673146"/>
                </a:lnTo>
                <a:cubicBezTo>
                  <a:pt x="1105327" y="1858153"/>
                  <a:pt x="1070032" y="2042144"/>
                  <a:pt x="1008001" y="2219039"/>
                </a:cubicBezTo>
                <a:cubicBezTo>
                  <a:pt x="1155519" y="2270408"/>
                  <a:pt x="1310845" y="2300826"/>
                  <a:pt x="1469785" y="2307834"/>
                </a:cubicBezTo>
                <a:close/>
                <a:moveTo>
                  <a:pt x="1469785" y="898989"/>
                </a:moveTo>
                <a:cubicBezTo>
                  <a:pt x="1315103" y="907762"/>
                  <a:pt x="1164166" y="938783"/>
                  <a:pt x="1020939" y="990066"/>
                </a:cubicBezTo>
                <a:cubicBezTo>
                  <a:pt x="1074574" y="1153655"/>
                  <a:pt x="1105461" y="1322925"/>
                  <a:pt x="1112368" y="1493146"/>
                </a:cubicBezTo>
                <a:lnTo>
                  <a:pt x="1469785" y="1493146"/>
                </a:lnTo>
                <a:close/>
                <a:moveTo>
                  <a:pt x="1469785" y="182141"/>
                </a:moveTo>
                <a:cubicBezTo>
                  <a:pt x="1199839" y="204777"/>
                  <a:pt x="951477" y="303168"/>
                  <a:pt x="746615" y="456764"/>
                </a:cubicBezTo>
                <a:cubicBezTo>
                  <a:pt x="828296" y="562801"/>
                  <a:pt x="894225" y="677310"/>
                  <a:pt x="947434" y="796072"/>
                </a:cubicBezTo>
                <a:cubicBezTo>
                  <a:pt x="1113886" y="736067"/>
                  <a:pt x="1289644" y="700323"/>
                  <a:pt x="1469785" y="691530"/>
                </a:cubicBezTo>
                <a:close/>
                <a:moveTo>
                  <a:pt x="2150063" y="992171"/>
                </a:moveTo>
                <a:cubicBezTo>
                  <a:pt x="1990712" y="935501"/>
                  <a:pt x="1822242" y="902595"/>
                  <a:pt x="1649785" y="897224"/>
                </a:cubicBezTo>
                <a:lnTo>
                  <a:pt x="1649785" y="1493146"/>
                </a:lnTo>
                <a:lnTo>
                  <a:pt x="2063712" y="1493146"/>
                </a:lnTo>
                <a:cubicBezTo>
                  <a:pt x="2069089" y="1323887"/>
                  <a:pt x="2098366" y="1155330"/>
                  <a:pt x="2150063" y="992171"/>
                </a:cubicBezTo>
                <a:close/>
                <a:moveTo>
                  <a:pt x="2168848" y="2199110"/>
                </a:moveTo>
                <a:cubicBezTo>
                  <a:pt x="2108555" y="2028681"/>
                  <a:pt x="2073581" y="1851532"/>
                  <a:pt x="2065295" y="1673146"/>
                </a:cubicBezTo>
                <a:lnTo>
                  <a:pt x="1649785" y="1673146"/>
                </a:lnTo>
                <a:lnTo>
                  <a:pt x="1649785" y="2307299"/>
                </a:lnTo>
                <a:cubicBezTo>
                  <a:pt x="1829404" y="2299517"/>
                  <a:pt x="2004315" y="2261965"/>
                  <a:pt x="2168848" y="2199110"/>
                </a:cubicBezTo>
                <a:close/>
                <a:moveTo>
                  <a:pt x="2422394" y="446879"/>
                </a:moveTo>
                <a:cubicBezTo>
                  <a:pt x="2204309" y="287209"/>
                  <a:pt x="1938140" y="189883"/>
                  <a:pt x="1649785" y="178919"/>
                </a:cubicBezTo>
                <a:lnTo>
                  <a:pt x="1649785" y="689876"/>
                </a:lnTo>
                <a:cubicBezTo>
                  <a:pt x="1846998" y="695154"/>
                  <a:pt x="2039668" y="732502"/>
                  <a:pt x="2221721" y="797410"/>
                </a:cubicBezTo>
                <a:cubicBezTo>
                  <a:pt x="2275056" y="675360"/>
                  <a:pt x="2341760" y="557662"/>
                  <a:pt x="2422394" y="446879"/>
                </a:cubicBezTo>
                <a:close/>
                <a:moveTo>
                  <a:pt x="2447278" y="2722123"/>
                </a:moveTo>
                <a:cubicBezTo>
                  <a:pt x="2366121" y="2618714"/>
                  <a:pt x="2299534" y="2507403"/>
                  <a:pt x="2246145" y="2391362"/>
                </a:cubicBezTo>
                <a:cubicBezTo>
                  <a:pt x="2057375" y="2464119"/>
                  <a:pt x="1856285" y="2506958"/>
                  <a:pt x="1649785" y="2514779"/>
                </a:cubicBezTo>
                <a:lnTo>
                  <a:pt x="1649785" y="3008639"/>
                </a:lnTo>
                <a:cubicBezTo>
                  <a:pt x="1949198" y="2997255"/>
                  <a:pt x="2224691" y="2892757"/>
                  <a:pt x="2447278" y="2722123"/>
                </a:cubicBezTo>
                <a:close/>
                <a:moveTo>
                  <a:pt x="2878934" y="1493146"/>
                </a:moveTo>
                <a:cubicBezTo>
                  <a:pt x="2723190" y="1307255"/>
                  <a:pt x="2529440" y="1161128"/>
                  <a:pt x="2313862" y="1060620"/>
                </a:cubicBezTo>
                <a:cubicBezTo>
                  <a:pt x="2270535" y="1201714"/>
                  <a:pt x="2245604" y="1347104"/>
                  <a:pt x="2240109" y="1493146"/>
                </a:cubicBezTo>
                <a:close/>
                <a:moveTo>
                  <a:pt x="2890636" y="1673146"/>
                </a:moveTo>
                <a:lnTo>
                  <a:pt x="2241814" y="1673146"/>
                </a:lnTo>
                <a:cubicBezTo>
                  <a:pt x="2249736" y="1827102"/>
                  <a:pt x="2279520" y="1979973"/>
                  <a:pt x="2329964" y="2127513"/>
                </a:cubicBezTo>
                <a:cubicBezTo>
                  <a:pt x="2545677" y="2019923"/>
                  <a:pt x="2738160" y="1866413"/>
                  <a:pt x="2890636" y="1673146"/>
                </a:cubicBezTo>
                <a:close/>
                <a:moveTo>
                  <a:pt x="2973035" y="1284386"/>
                </a:moveTo>
                <a:cubicBezTo>
                  <a:pt x="2912066" y="1001840"/>
                  <a:pt x="2765308" y="751379"/>
                  <a:pt x="2561381" y="561108"/>
                </a:cubicBezTo>
                <a:cubicBezTo>
                  <a:pt x="2489321" y="656437"/>
                  <a:pt x="2431363" y="759225"/>
                  <a:pt x="2384553" y="865647"/>
                </a:cubicBezTo>
                <a:cubicBezTo>
                  <a:pt x="2604520" y="964977"/>
                  <a:pt x="2804622" y="1106677"/>
                  <a:pt x="2973035" y="1284386"/>
                </a:cubicBezTo>
                <a:close/>
                <a:moveTo>
                  <a:pt x="2974277" y="1897328"/>
                </a:moveTo>
                <a:cubicBezTo>
                  <a:pt x="2812488" y="2073933"/>
                  <a:pt x="2619878" y="2216690"/>
                  <a:pt x="2407486" y="2319665"/>
                </a:cubicBezTo>
                <a:cubicBezTo>
                  <a:pt x="2454169" y="2420503"/>
                  <a:pt x="2511856" y="2517376"/>
                  <a:pt x="2582047" y="2607468"/>
                </a:cubicBezTo>
                <a:cubicBezTo>
                  <a:pt x="2776399" y="2417974"/>
                  <a:pt x="2916061" y="2172750"/>
                  <a:pt x="2974277" y="1897328"/>
                </a:cubicBezTo>
                <a:close/>
                <a:moveTo>
                  <a:pt x="3185463" y="1593779"/>
                </a:moveTo>
                <a:cubicBezTo>
                  <a:pt x="3185463" y="2473999"/>
                  <a:pt x="2471904" y="3187558"/>
                  <a:pt x="1591684" y="3187558"/>
                </a:cubicBezTo>
                <a:cubicBezTo>
                  <a:pt x="738111" y="3187558"/>
                  <a:pt x="41261" y="2516549"/>
                  <a:pt x="1913" y="1673146"/>
                </a:cubicBezTo>
                <a:lnTo>
                  <a:pt x="0" y="1673146"/>
                </a:lnTo>
                <a:lnTo>
                  <a:pt x="0" y="1493146"/>
                </a:lnTo>
                <a:lnTo>
                  <a:pt x="2750" y="1493146"/>
                </a:lnTo>
                <a:cubicBezTo>
                  <a:pt x="50490" y="700174"/>
                  <a:pt x="679654" y="64473"/>
                  <a:pt x="1469785" y="6156"/>
                </a:cubicBezTo>
                <a:lnTo>
                  <a:pt x="1469785" y="0"/>
                </a:lnTo>
                <a:lnTo>
                  <a:pt x="1591684" y="0"/>
                </a:lnTo>
                <a:lnTo>
                  <a:pt x="1649785" y="0"/>
                </a:lnTo>
                <a:lnTo>
                  <a:pt x="1649785" y="2934"/>
                </a:lnTo>
                <a:cubicBezTo>
                  <a:pt x="2503127" y="31654"/>
                  <a:pt x="3185463" y="733032"/>
                  <a:pt x="3185463" y="159377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106" name="Rounded Rectangle 5">
            <a:extLst>
              <a:ext uri="{FF2B5EF4-FFF2-40B4-BE49-F238E27FC236}">
                <a16:creationId xmlns:a16="http://schemas.microsoft.com/office/drawing/2014/main" id="{9E4F6DA6-47A8-4069-8B61-2E9B22FF417D}"/>
              </a:ext>
            </a:extLst>
          </p:cNvPr>
          <p:cNvSpPr/>
          <p:nvPr/>
        </p:nvSpPr>
        <p:spPr>
          <a:xfrm flipH="1">
            <a:off x="7245301" y="5636867"/>
            <a:ext cx="272362" cy="277000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47932B87-B51C-49D4-B229-38C09491AF79}"/>
              </a:ext>
            </a:extLst>
          </p:cNvPr>
          <p:cNvSpPr txBox="1"/>
          <p:nvPr/>
        </p:nvSpPr>
        <p:spPr>
          <a:xfrm>
            <a:off x="7319763" y="5938977"/>
            <a:ext cx="21316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- 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대면 활동 감소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Arial" pitchFamily="34" charset="0"/>
            </a:endParaRPr>
          </a:p>
          <a:p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- 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개인화 시대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Arial" pitchFamily="34" charset="0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DDEA5FF5-CD06-4831-8A3D-95AF685E01AB}"/>
              </a:ext>
            </a:extLst>
          </p:cNvPr>
          <p:cNvSpPr txBox="1"/>
          <p:nvPr/>
        </p:nvSpPr>
        <p:spPr>
          <a:xfrm>
            <a:off x="9345756" y="5938074"/>
            <a:ext cx="26176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- 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국제 간 교류 감소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Arial" pitchFamily="34" charset="0"/>
            </a:endParaRPr>
          </a:p>
          <a:p>
            <a:pPr marL="171450" indent="-171450">
              <a:buFontTx/>
              <a:buChar char="-"/>
            </a:pP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거래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, 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무역 감소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7309788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60" grpId="0"/>
      <p:bldP spid="61" grpId="0"/>
      <p:bldP spid="65" grpId="0"/>
      <p:bldP spid="101" grpId="0" animBg="1"/>
      <p:bldP spid="102" grpId="0" animBg="1"/>
      <p:bldP spid="106" grpId="0" animBg="1"/>
      <p:bldP spid="107" grpId="0"/>
      <p:bldP spid="10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lock Arc 12">
            <a:extLst>
              <a:ext uri="{FF2B5EF4-FFF2-40B4-BE49-F238E27FC236}">
                <a16:creationId xmlns:a16="http://schemas.microsoft.com/office/drawing/2014/main" id="{FEEDF592-A2F7-4875-A03B-BC8061A34A5D}"/>
              </a:ext>
            </a:extLst>
          </p:cNvPr>
          <p:cNvSpPr/>
          <p:nvPr/>
        </p:nvSpPr>
        <p:spPr>
          <a:xfrm>
            <a:off x="3755492" y="1009259"/>
            <a:ext cx="4676590" cy="4676588"/>
          </a:xfrm>
          <a:prstGeom prst="blockArc">
            <a:avLst>
              <a:gd name="adj1" fmla="val 5749470"/>
              <a:gd name="adj2" fmla="val 16195660"/>
              <a:gd name="adj3" fmla="val 4704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7" name="Block Arc 10">
            <a:extLst>
              <a:ext uri="{FF2B5EF4-FFF2-40B4-BE49-F238E27FC236}">
                <a16:creationId xmlns:a16="http://schemas.microsoft.com/office/drawing/2014/main" id="{F91BFF94-66BC-47D2-AB2A-7141860E7B8D}"/>
              </a:ext>
            </a:extLst>
          </p:cNvPr>
          <p:cNvSpPr/>
          <p:nvPr/>
        </p:nvSpPr>
        <p:spPr>
          <a:xfrm rot="10800000">
            <a:off x="3755492" y="1009259"/>
            <a:ext cx="4676590" cy="4676588"/>
          </a:xfrm>
          <a:prstGeom prst="blockArc">
            <a:avLst>
              <a:gd name="adj1" fmla="val 5749470"/>
              <a:gd name="adj2" fmla="val 16195660"/>
              <a:gd name="adj3" fmla="val 4704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9" name="Isosceles Triangle 11">
            <a:extLst>
              <a:ext uri="{FF2B5EF4-FFF2-40B4-BE49-F238E27FC236}">
                <a16:creationId xmlns:a16="http://schemas.microsoft.com/office/drawing/2014/main" id="{47FCC122-3538-4AF2-A5E1-FD7C624EDECE}"/>
              </a:ext>
            </a:extLst>
          </p:cNvPr>
          <p:cNvSpPr/>
          <p:nvPr/>
        </p:nvSpPr>
        <p:spPr>
          <a:xfrm rot="16200000">
            <a:off x="6002701" y="975122"/>
            <a:ext cx="510715" cy="328543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11" name="Isosceles Triangle 13">
            <a:extLst>
              <a:ext uri="{FF2B5EF4-FFF2-40B4-BE49-F238E27FC236}">
                <a16:creationId xmlns:a16="http://schemas.microsoft.com/office/drawing/2014/main" id="{3EB7A701-A91C-4561-B4CD-410DA4A8264B}"/>
              </a:ext>
            </a:extLst>
          </p:cNvPr>
          <p:cNvSpPr/>
          <p:nvPr/>
        </p:nvSpPr>
        <p:spPr>
          <a:xfrm rot="5400000">
            <a:off x="5700145" y="5406504"/>
            <a:ext cx="510715" cy="328543"/>
          </a:xfrm>
          <a:prstGeom prst="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5DA0F5-7CEE-4A78-BD12-D2AB1B236314}"/>
              </a:ext>
            </a:extLst>
          </p:cNvPr>
          <p:cNvSpPr txBox="1"/>
          <p:nvPr/>
        </p:nvSpPr>
        <p:spPr>
          <a:xfrm>
            <a:off x="1116202" y="1963329"/>
            <a:ext cx="2822171" cy="5078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ko-KR" altLang="en-US" sz="2700" b="1" dirty="0">
                <a:solidFill>
                  <a:schemeClr val="accent1"/>
                </a:solidFill>
                <a:cs typeface="Arial" pitchFamily="34" charset="0"/>
              </a:rPr>
              <a:t>바쁜 현대 사회인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EDF0B96-4C65-4631-99C7-FACA1054411E}"/>
              </a:ext>
            </a:extLst>
          </p:cNvPr>
          <p:cNvSpPr txBox="1"/>
          <p:nvPr/>
        </p:nvSpPr>
        <p:spPr>
          <a:xfrm>
            <a:off x="8407389" y="4576351"/>
            <a:ext cx="3135425" cy="5078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ko-KR" altLang="en-US" sz="2700" b="1" dirty="0">
                <a:solidFill>
                  <a:schemeClr val="accent1"/>
                </a:solidFill>
                <a:cs typeface="Arial" pitchFamily="34" charset="0"/>
              </a:rPr>
              <a:t>늘어나는 유동 인구</a:t>
            </a:r>
          </a:p>
        </p:txBody>
      </p:sp>
      <p:sp>
        <p:nvSpPr>
          <p:cNvPr id="17" name="Isosceles Triangle 68">
            <a:extLst>
              <a:ext uri="{FF2B5EF4-FFF2-40B4-BE49-F238E27FC236}">
                <a16:creationId xmlns:a16="http://schemas.microsoft.com/office/drawing/2014/main" id="{5A847436-FA99-4B84-8784-FF5069A7ADEF}"/>
              </a:ext>
            </a:extLst>
          </p:cNvPr>
          <p:cNvSpPr/>
          <p:nvPr/>
        </p:nvSpPr>
        <p:spPr>
          <a:xfrm rot="10800000">
            <a:off x="3577118" y="1235513"/>
            <a:ext cx="220703" cy="687310"/>
          </a:xfrm>
          <a:custGeom>
            <a:avLst/>
            <a:gdLst/>
            <a:ahLst/>
            <a:cxnLst/>
            <a:rect l="l" t="t" r="r" b="b"/>
            <a:pathLst>
              <a:path w="1040400" h="3240000">
                <a:moveTo>
                  <a:pt x="41345" y="940666"/>
                </a:moveTo>
                <a:lnTo>
                  <a:pt x="1242" y="653403"/>
                </a:lnTo>
                <a:lnTo>
                  <a:pt x="0" y="653403"/>
                </a:lnTo>
                <a:lnTo>
                  <a:pt x="1057" y="652077"/>
                </a:lnTo>
                <a:lnTo>
                  <a:pt x="447" y="647712"/>
                </a:lnTo>
                <a:lnTo>
                  <a:pt x="4531" y="647712"/>
                </a:lnTo>
                <a:lnTo>
                  <a:pt x="520200" y="0"/>
                </a:lnTo>
                <a:lnTo>
                  <a:pt x="659109" y="174478"/>
                </a:lnTo>
                <a:close/>
                <a:moveTo>
                  <a:pt x="101622" y="1372451"/>
                </a:moveTo>
                <a:lnTo>
                  <a:pt x="61820" y="1087335"/>
                </a:lnTo>
                <a:lnTo>
                  <a:pt x="728036" y="261055"/>
                </a:lnTo>
                <a:lnTo>
                  <a:pt x="870500" y="439998"/>
                </a:lnTo>
                <a:lnTo>
                  <a:pt x="860164" y="431664"/>
                </a:lnTo>
                <a:close/>
                <a:moveTo>
                  <a:pt x="161365" y="1800403"/>
                </a:moveTo>
                <a:lnTo>
                  <a:pt x="122098" y="1519120"/>
                </a:lnTo>
                <a:lnTo>
                  <a:pt x="930953" y="515931"/>
                </a:lnTo>
                <a:lnTo>
                  <a:pt x="1035869" y="647712"/>
                </a:lnTo>
                <a:lnTo>
                  <a:pt x="1039954" y="647712"/>
                </a:lnTo>
                <a:lnTo>
                  <a:pt x="1039345" y="652078"/>
                </a:lnTo>
                <a:lnTo>
                  <a:pt x="1040400" y="653403"/>
                </a:lnTo>
                <a:lnTo>
                  <a:pt x="1039160" y="653403"/>
                </a:lnTo>
                <a:lnTo>
                  <a:pt x="1029316" y="723920"/>
                </a:lnTo>
                <a:close/>
                <a:moveTo>
                  <a:pt x="217894" y="2205330"/>
                </a:moveTo>
                <a:lnTo>
                  <a:pt x="181840" y="1947070"/>
                </a:lnTo>
                <a:lnTo>
                  <a:pt x="1000266" y="932012"/>
                </a:lnTo>
                <a:lnTo>
                  <a:pt x="949113" y="1298429"/>
                </a:lnTo>
                <a:close/>
                <a:moveTo>
                  <a:pt x="330192" y="2564220"/>
                </a:moveTo>
                <a:lnTo>
                  <a:pt x="267995" y="2564220"/>
                </a:lnTo>
                <a:lnTo>
                  <a:pt x="237100" y="2342912"/>
                </a:lnTo>
                <a:lnTo>
                  <a:pt x="242309" y="2347112"/>
                </a:lnTo>
                <a:lnTo>
                  <a:pt x="920063" y="1506522"/>
                </a:lnTo>
                <a:lnTo>
                  <a:pt x="865005" y="1900914"/>
                </a:lnTo>
                <a:close/>
                <a:moveTo>
                  <a:pt x="772406" y="2564220"/>
                </a:moveTo>
                <a:lnTo>
                  <a:pt x="468924" y="2564220"/>
                </a:lnTo>
                <a:lnTo>
                  <a:pt x="835955" y="2109008"/>
                </a:lnTo>
                <a:close/>
                <a:moveTo>
                  <a:pt x="892044" y="3240000"/>
                </a:moveTo>
                <a:lnTo>
                  <a:pt x="148356" y="3240000"/>
                </a:lnTo>
                <a:lnTo>
                  <a:pt x="276144" y="2663936"/>
                </a:lnTo>
                <a:lnTo>
                  <a:pt x="764256" y="26639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8" name="Rounded Rectangle 25">
            <a:extLst>
              <a:ext uri="{FF2B5EF4-FFF2-40B4-BE49-F238E27FC236}">
                <a16:creationId xmlns:a16="http://schemas.microsoft.com/office/drawing/2014/main" id="{528E1F7C-398C-4603-9FB3-2A33076FD51D}"/>
              </a:ext>
            </a:extLst>
          </p:cNvPr>
          <p:cNvSpPr/>
          <p:nvPr/>
        </p:nvSpPr>
        <p:spPr>
          <a:xfrm>
            <a:off x="10774196" y="4065981"/>
            <a:ext cx="586980" cy="430164"/>
          </a:xfrm>
          <a:custGeom>
            <a:avLst/>
            <a:gdLst/>
            <a:ahLst/>
            <a:cxnLst/>
            <a:rect l="l" t="t" r="r" b="b"/>
            <a:pathLst>
              <a:path w="3248842" h="2380886">
                <a:moveTo>
                  <a:pt x="1194785" y="1472263"/>
                </a:moveTo>
                <a:cubicBezTo>
                  <a:pt x="1150014" y="1472263"/>
                  <a:pt x="1113720" y="1508557"/>
                  <a:pt x="1113720" y="1553328"/>
                </a:cubicBezTo>
                <a:lnTo>
                  <a:pt x="1113720" y="1600880"/>
                </a:lnTo>
                <a:cubicBezTo>
                  <a:pt x="1113720" y="1645651"/>
                  <a:pt x="1150014" y="1681945"/>
                  <a:pt x="1194785" y="1681945"/>
                </a:cubicBezTo>
                <a:lnTo>
                  <a:pt x="2067186" y="1681945"/>
                </a:lnTo>
                <a:cubicBezTo>
                  <a:pt x="2111957" y="1681945"/>
                  <a:pt x="2148251" y="1645651"/>
                  <a:pt x="2148251" y="1600880"/>
                </a:cubicBezTo>
                <a:lnTo>
                  <a:pt x="2148251" y="1553328"/>
                </a:lnTo>
                <a:cubicBezTo>
                  <a:pt x="2148251" y="1508557"/>
                  <a:pt x="2111957" y="1472263"/>
                  <a:pt x="2067186" y="1472263"/>
                </a:cubicBezTo>
                <a:close/>
                <a:moveTo>
                  <a:pt x="2582402" y="986449"/>
                </a:moveTo>
                <a:cubicBezTo>
                  <a:pt x="2477247" y="986449"/>
                  <a:pt x="2392002" y="1071694"/>
                  <a:pt x="2392002" y="1176848"/>
                </a:cubicBezTo>
                <a:cubicBezTo>
                  <a:pt x="2392002" y="1282003"/>
                  <a:pt x="2477247" y="1367248"/>
                  <a:pt x="2582402" y="1367248"/>
                </a:cubicBezTo>
                <a:cubicBezTo>
                  <a:pt x="2687557" y="1367248"/>
                  <a:pt x="2772801" y="1282003"/>
                  <a:pt x="2772801" y="1176848"/>
                </a:cubicBezTo>
                <a:cubicBezTo>
                  <a:pt x="2772801" y="1071694"/>
                  <a:pt x="2687557" y="986449"/>
                  <a:pt x="2582402" y="986449"/>
                </a:cubicBezTo>
                <a:close/>
                <a:moveTo>
                  <a:pt x="679570" y="986449"/>
                </a:moveTo>
                <a:cubicBezTo>
                  <a:pt x="574415" y="986449"/>
                  <a:pt x="489171" y="1071694"/>
                  <a:pt x="489171" y="1176848"/>
                </a:cubicBezTo>
                <a:cubicBezTo>
                  <a:pt x="489171" y="1282003"/>
                  <a:pt x="574415" y="1367248"/>
                  <a:pt x="679570" y="1367248"/>
                </a:cubicBezTo>
                <a:cubicBezTo>
                  <a:pt x="784725" y="1367248"/>
                  <a:pt x="869970" y="1282003"/>
                  <a:pt x="869970" y="1176848"/>
                </a:cubicBezTo>
                <a:cubicBezTo>
                  <a:pt x="869970" y="1071694"/>
                  <a:pt x="784725" y="986449"/>
                  <a:pt x="679570" y="986449"/>
                </a:cubicBezTo>
                <a:close/>
                <a:moveTo>
                  <a:pt x="867954" y="155801"/>
                </a:moveTo>
                <a:lnTo>
                  <a:pt x="726849" y="858549"/>
                </a:lnTo>
                <a:lnTo>
                  <a:pt x="2535122" y="858549"/>
                </a:lnTo>
                <a:lnTo>
                  <a:pt x="2394017" y="155801"/>
                </a:lnTo>
                <a:close/>
                <a:moveTo>
                  <a:pt x="677268" y="0"/>
                </a:moveTo>
                <a:lnTo>
                  <a:pt x="2584703" y="0"/>
                </a:lnTo>
                <a:lnTo>
                  <a:pt x="2736658" y="607820"/>
                </a:lnTo>
                <a:cubicBezTo>
                  <a:pt x="2766265" y="579906"/>
                  <a:pt x="2806392" y="564164"/>
                  <a:pt x="2850195" y="564164"/>
                </a:cubicBezTo>
                <a:lnTo>
                  <a:pt x="3069929" y="564164"/>
                </a:lnTo>
                <a:cubicBezTo>
                  <a:pt x="3168740" y="564164"/>
                  <a:pt x="3248842" y="644266"/>
                  <a:pt x="3248842" y="743077"/>
                </a:cubicBezTo>
                <a:lnTo>
                  <a:pt x="3248842" y="792706"/>
                </a:lnTo>
                <a:cubicBezTo>
                  <a:pt x="3248842" y="891517"/>
                  <a:pt x="3168740" y="971619"/>
                  <a:pt x="3069929" y="971619"/>
                </a:cubicBezTo>
                <a:lnTo>
                  <a:pt x="3054536" y="971619"/>
                </a:lnTo>
                <a:cubicBezTo>
                  <a:pt x="3060628" y="989042"/>
                  <a:pt x="3063411" y="1007758"/>
                  <a:pt x="3063411" y="1027125"/>
                </a:cubicBezTo>
                <a:lnTo>
                  <a:pt x="3063411" y="2015961"/>
                </a:lnTo>
                <a:lnTo>
                  <a:pt x="2889080" y="2015961"/>
                </a:lnTo>
                <a:lnTo>
                  <a:pt x="2889080" y="2260325"/>
                </a:lnTo>
                <a:cubicBezTo>
                  <a:pt x="2889080" y="2326909"/>
                  <a:pt x="2835102" y="2380886"/>
                  <a:pt x="2768518" y="2380886"/>
                </a:cubicBezTo>
                <a:lnTo>
                  <a:pt x="2286284" y="2380886"/>
                </a:lnTo>
                <a:cubicBezTo>
                  <a:pt x="2219700" y="2380886"/>
                  <a:pt x="2165723" y="2326909"/>
                  <a:pt x="2165723" y="2260325"/>
                </a:cubicBezTo>
                <a:lnTo>
                  <a:pt x="2165723" y="2015961"/>
                </a:lnTo>
                <a:lnTo>
                  <a:pt x="1096248" y="2015961"/>
                </a:lnTo>
                <a:lnTo>
                  <a:pt x="1096248" y="2260325"/>
                </a:lnTo>
                <a:cubicBezTo>
                  <a:pt x="1096248" y="2326909"/>
                  <a:pt x="1042270" y="2380886"/>
                  <a:pt x="975686" y="2380886"/>
                </a:cubicBezTo>
                <a:lnTo>
                  <a:pt x="493453" y="2380886"/>
                </a:lnTo>
                <a:cubicBezTo>
                  <a:pt x="426869" y="2380886"/>
                  <a:pt x="372891" y="2326909"/>
                  <a:pt x="372891" y="2260325"/>
                </a:cubicBezTo>
                <a:lnTo>
                  <a:pt x="372891" y="2015961"/>
                </a:lnTo>
                <a:lnTo>
                  <a:pt x="198560" y="2015961"/>
                </a:lnTo>
                <a:lnTo>
                  <a:pt x="198560" y="1027125"/>
                </a:lnTo>
                <a:cubicBezTo>
                  <a:pt x="198560" y="1007758"/>
                  <a:pt x="201343" y="989042"/>
                  <a:pt x="207435" y="971619"/>
                </a:cubicBezTo>
                <a:lnTo>
                  <a:pt x="178913" y="971619"/>
                </a:lnTo>
                <a:cubicBezTo>
                  <a:pt x="80102" y="971619"/>
                  <a:pt x="0" y="891517"/>
                  <a:pt x="0" y="792706"/>
                </a:cubicBezTo>
                <a:lnTo>
                  <a:pt x="0" y="743077"/>
                </a:lnTo>
                <a:cubicBezTo>
                  <a:pt x="0" y="644266"/>
                  <a:pt x="80102" y="564164"/>
                  <a:pt x="178913" y="564164"/>
                </a:cubicBezTo>
                <a:lnTo>
                  <a:pt x="398647" y="564164"/>
                </a:lnTo>
                <a:cubicBezTo>
                  <a:pt x="447310" y="564164"/>
                  <a:pt x="491436" y="583593"/>
                  <a:pt x="523419" y="61539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9D73388-7065-4EB2-98CC-4538B2A2E1EA}"/>
              </a:ext>
            </a:extLst>
          </p:cNvPr>
          <p:cNvSpPr txBox="1"/>
          <p:nvPr/>
        </p:nvSpPr>
        <p:spPr>
          <a:xfrm>
            <a:off x="9069870" y="1922823"/>
            <a:ext cx="2472944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ko-KR" altLang="en-US" sz="2700" b="1" dirty="0">
                <a:solidFill>
                  <a:schemeClr val="accent1"/>
                </a:solidFill>
                <a:cs typeface="Arial" pitchFamily="34" charset="0"/>
              </a:rPr>
              <a:t>대중교통 </a:t>
            </a:r>
            <a:endParaRPr lang="en-US" altLang="ko-KR" sz="2700" b="1" dirty="0">
              <a:solidFill>
                <a:schemeClr val="accent1"/>
              </a:solidFill>
              <a:cs typeface="Arial" pitchFamily="34" charset="0"/>
            </a:endParaRPr>
          </a:p>
          <a:p>
            <a:pPr algn="r"/>
            <a:r>
              <a:rPr lang="ko-KR" altLang="en-US" sz="2700" b="1" dirty="0">
                <a:solidFill>
                  <a:schemeClr val="accent1"/>
                </a:solidFill>
                <a:cs typeface="Arial" pitchFamily="34" charset="0"/>
              </a:rPr>
              <a:t>인구 쏠림 현상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EC9B5E2-59F2-47C8-A987-E37CFD5A3A3D}"/>
              </a:ext>
            </a:extLst>
          </p:cNvPr>
          <p:cNvSpPr txBox="1"/>
          <p:nvPr/>
        </p:nvSpPr>
        <p:spPr>
          <a:xfrm>
            <a:off x="1285875" y="4440892"/>
            <a:ext cx="2482826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ko-KR" altLang="en-US" sz="2700" b="1" dirty="0">
                <a:solidFill>
                  <a:schemeClr val="accent1"/>
                </a:solidFill>
                <a:cs typeface="Arial" pitchFamily="34" charset="0"/>
              </a:rPr>
              <a:t>기업들의 </a:t>
            </a:r>
            <a:endParaRPr lang="en-US" altLang="ko-KR" sz="2700" b="1" dirty="0">
              <a:solidFill>
                <a:schemeClr val="accent1"/>
              </a:solidFill>
              <a:cs typeface="Arial" pitchFamily="34" charset="0"/>
            </a:endParaRPr>
          </a:p>
          <a:p>
            <a:pPr algn="r"/>
            <a:r>
              <a:rPr lang="ko-KR" altLang="en-US" sz="2700" b="1" dirty="0">
                <a:solidFill>
                  <a:schemeClr val="accent1"/>
                </a:solidFill>
                <a:cs typeface="Arial" pitchFamily="34" charset="0"/>
              </a:rPr>
              <a:t>서울 밀집화</a:t>
            </a:r>
            <a:endParaRPr lang="en-US" altLang="ko-KR" sz="27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21" name="Round Same Side Corner Rectangle 36">
            <a:extLst>
              <a:ext uri="{FF2B5EF4-FFF2-40B4-BE49-F238E27FC236}">
                <a16:creationId xmlns:a16="http://schemas.microsoft.com/office/drawing/2014/main" id="{2C707787-EC82-4202-AAE5-3A9EB94C37E0}"/>
              </a:ext>
            </a:extLst>
          </p:cNvPr>
          <p:cNvSpPr/>
          <p:nvPr/>
        </p:nvSpPr>
        <p:spPr>
          <a:xfrm>
            <a:off x="3049506" y="3982883"/>
            <a:ext cx="579306" cy="458009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2" name="Rectangle 7">
            <a:extLst>
              <a:ext uri="{FF2B5EF4-FFF2-40B4-BE49-F238E27FC236}">
                <a16:creationId xmlns:a16="http://schemas.microsoft.com/office/drawing/2014/main" id="{635FFB61-49E7-4D8D-B6B6-F79FA9892796}"/>
              </a:ext>
            </a:extLst>
          </p:cNvPr>
          <p:cNvSpPr/>
          <p:nvPr/>
        </p:nvSpPr>
        <p:spPr>
          <a:xfrm>
            <a:off x="10915104" y="1370015"/>
            <a:ext cx="471567" cy="471567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01869" y="2055482"/>
                </a:moveTo>
                <a:lnTo>
                  <a:pt x="869869" y="2055482"/>
                </a:lnTo>
                <a:lnTo>
                  <a:pt x="869869" y="2919482"/>
                </a:lnTo>
                <a:lnTo>
                  <a:pt x="401869" y="2919482"/>
                </a:lnTo>
                <a:close/>
                <a:moveTo>
                  <a:pt x="1121949" y="1695482"/>
                </a:moveTo>
                <a:lnTo>
                  <a:pt x="1589949" y="1695482"/>
                </a:lnTo>
                <a:lnTo>
                  <a:pt x="1589949" y="2919482"/>
                </a:lnTo>
                <a:lnTo>
                  <a:pt x="1121949" y="2919482"/>
                </a:lnTo>
                <a:close/>
                <a:moveTo>
                  <a:pt x="1842029" y="1335482"/>
                </a:moveTo>
                <a:lnTo>
                  <a:pt x="2310029" y="1335482"/>
                </a:lnTo>
                <a:lnTo>
                  <a:pt x="2310029" y="2919482"/>
                </a:lnTo>
                <a:lnTo>
                  <a:pt x="1842029" y="2919482"/>
                </a:lnTo>
                <a:close/>
                <a:moveTo>
                  <a:pt x="2562109" y="975482"/>
                </a:moveTo>
                <a:lnTo>
                  <a:pt x="3030109" y="975482"/>
                </a:lnTo>
                <a:lnTo>
                  <a:pt x="3030109" y="2919482"/>
                </a:lnTo>
                <a:lnTo>
                  <a:pt x="2562109" y="2919482"/>
                </a:lnTo>
                <a:close/>
                <a:moveTo>
                  <a:pt x="2321888" y="224805"/>
                </a:moveTo>
                <a:lnTo>
                  <a:pt x="2880631" y="247420"/>
                </a:lnTo>
                <a:lnTo>
                  <a:pt x="2620844" y="742612"/>
                </a:lnTo>
                <a:lnTo>
                  <a:pt x="2546105" y="613161"/>
                </a:lnTo>
                <a:lnTo>
                  <a:pt x="541555" y="1770488"/>
                </a:lnTo>
                <a:lnTo>
                  <a:pt x="392077" y="1511585"/>
                </a:lnTo>
                <a:lnTo>
                  <a:pt x="2396627" y="354257"/>
                </a:lnTo>
                <a:close/>
                <a:moveTo>
                  <a:pt x="0" y="0"/>
                </a:moveTo>
                <a:lnTo>
                  <a:pt x="180000" y="0"/>
                </a:lnTo>
                <a:lnTo>
                  <a:pt x="180000" y="3059999"/>
                </a:lnTo>
                <a:lnTo>
                  <a:pt x="3240000" y="3059999"/>
                </a:lnTo>
                <a:lnTo>
                  <a:pt x="3240000" y="3239999"/>
                </a:lnTo>
                <a:lnTo>
                  <a:pt x="180000" y="3239999"/>
                </a:lnTo>
                <a:lnTo>
                  <a:pt x="180000" y="3240000"/>
                </a:lnTo>
                <a:lnTo>
                  <a:pt x="0" y="3240000"/>
                </a:lnTo>
                <a:lnTo>
                  <a:pt x="0" y="3239999"/>
                </a:lnTo>
                <a:lnTo>
                  <a:pt x="0" y="305999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39C128C-59F8-48FF-8A41-4909354042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3280" y="2077097"/>
            <a:ext cx="3353947" cy="2512729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853504-BDA4-E522-C949-BDC3FF3F193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03901" y="170093"/>
            <a:ext cx="5908314" cy="724247"/>
          </a:xfrm>
        </p:spPr>
        <p:txBody>
          <a:bodyPr/>
          <a:lstStyle/>
          <a:p>
            <a:r>
              <a:rPr 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Now Korea?</a:t>
            </a:r>
          </a:p>
        </p:txBody>
      </p:sp>
    </p:spTree>
    <p:extLst>
      <p:ext uri="{BB962C8B-B14F-4D97-AF65-F5344CB8AC3E}">
        <p14:creationId xmlns:p14="http://schemas.microsoft.com/office/powerpoint/2010/main" val="517748555"/>
      </p:ext>
    </p:extLst>
  </p:cSld>
  <p:clrMapOvr>
    <a:masterClrMapping/>
  </p:clrMapOvr>
  <p:transition spd="slow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대중교통과 </a:t>
            </a:r>
            <a:r>
              <a:rPr lang="en-US" altLang="ko-KR" dirty="0"/>
              <a:t>COVID-19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A122F96-822A-4223-8DC6-92582D9FADBC}"/>
              </a:ext>
            </a:extLst>
          </p:cNvPr>
          <p:cNvSpPr/>
          <p:nvPr/>
        </p:nvSpPr>
        <p:spPr>
          <a:xfrm>
            <a:off x="0" y="2348880"/>
            <a:ext cx="12192000" cy="45091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101B5C0-B64F-4AEE-9333-28AE248E905F}"/>
              </a:ext>
            </a:extLst>
          </p:cNvPr>
          <p:cNvSpPr txBox="1"/>
          <p:nvPr/>
        </p:nvSpPr>
        <p:spPr>
          <a:xfrm>
            <a:off x="845289" y="1296326"/>
            <a:ext cx="105125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과연 출퇴근길 대중교통 이용이 코로나에 영향을 미쳤을까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?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3E2A3215-E4A7-43E4-810C-FFC77C95E1A4}"/>
              </a:ext>
            </a:extLst>
          </p:cNvPr>
          <p:cNvSpPr txBox="1">
            <a:spLocks/>
          </p:cNvSpPr>
          <p:nvPr/>
        </p:nvSpPr>
        <p:spPr>
          <a:xfrm>
            <a:off x="351363" y="2751149"/>
            <a:ext cx="2376618" cy="40195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COVID-19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33" name="그룹 36">
            <a:extLst>
              <a:ext uri="{FF2B5EF4-FFF2-40B4-BE49-F238E27FC236}">
                <a16:creationId xmlns:a16="http://schemas.microsoft.com/office/drawing/2014/main" id="{EBDD860B-BABA-4FE0-8AB0-40CFA9EB496D}"/>
              </a:ext>
            </a:extLst>
          </p:cNvPr>
          <p:cNvGrpSpPr/>
          <p:nvPr/>
        </p:nvGrpSpPr>
        <p:grpSpPr>
          <a:xfrm>
            <a:off x="6187693" y="4638473"/>
            <a:ext cx="3956474" cy="2066287"/>
            <a:chOff x="6319854" y="4022016"/>
            <a:chExt cx="3956473" cy="2066287"/>
          </a:xfrm>
        </p:grpSpPr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0DE120B2-6D47-46E3-9746-7714363BCCED}"/>
                </a:ext>
              </a:extLst>
            </p:cNvPr>
            <p:cNvGrpSpPr/>
            <p:nvPr/>
          </p:nvGrpSpPr>
          <p:grpSpPr>
            <a:xfrm>
              <a:off x="9196326" y="4503826"/>
              <a:ext cx="1080001" cy="1584477"/>
              <a:chOff x="9196326" y="4503826"/>
              <a:chExt cx="1080001" cy="1584477"/>
            </a:xfrm>
          </p:grpSpPr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B3551606-97EB-448F-BA6B-E0CA71F2A051}"/>
                  </a:ext>
                </a:extLst>
              </p:cNvPr>
              <p:cNvSpPr/>
              <p:nvPr/>
            </p:nvSpPr>
            <p:spPr>
              <a:xfrm rot="10800000">
                <a:off x="10152515" y="4503826"/>
                <a:ext cx="123812" cy="108037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4" name="Block Arc 43">
                <a:extLst>
                  <a:ext uri="{FF2B5EF4-FFF2-40B4-BE49-F238E27FC236}">
                    <a16:creationId xmlns:a16="http://schemas.microsoft.com/office/drawing/2014/main" id="{40FCA0A8-BA03-4C78-8F69-ED145A7F296D}"/>
                  </a:ext>
                </a:extLst>
              </p:cNvPr>
              <p:cNvSpPr/>
              <p:nvPr/>
            </p:nvSpPr>
            <p:spPr>
              <a:xfrm rot="10800000">
                <a:off x="9196327" y="5008303"/>
                <a:ext cx="1080000" cy="1080000"/>
              </a:xfrm>
              <a:prstGeom prst="blockArc">
                <a:avLst>
                  <a:gd name="adj1" fmla="val 10795309"/>
                  <a:gd name="adj2" fmla="val 21580245"/>
                  <a:gd name="adj3" fmla="val 11055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  <p:sp>
            <p:nvSpPr>
              <p:cNvPr id="45" name="Rectangle 32">
                <a:extLst>
                  <a:ext uri="{FF2B5EF4-FFF2-40B4-BE49-F238E27FC236}">
                    <a16:creationId xmlns:a16="http://schemas.microsoft.com/office/drawing/2014/main" id="{1BC1A73F-16DE-4EB5-9865-A1EA3E462692}"/>
                  </a:ext>
                </a:extLst>
              </p:cNvPr>
              <p:cNvSpPr/>
              <p:nvPr/>
            </p:nvSpPr>
            <p:spPr>
              <a:xfrm rot="10800000">
                <a:off x="9196326" y="5043827"/>
                <a:ext cx="120315" cy="50996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35" name="그룹 90">
              <a:extLst>
                <a:ext uri="{FF2B5EF4-FFF2-40B4-BE49-F238E27FC236}">
                  <a16:creationId xmlns:a16="http://schemas.microsoft.com/office/drawing/2014/main" id="{58D92DAB-7E4A-4F90-8707-4334C3C1CE04}"/>
                </a:ext>
              </a:extLst>
            </p:cNvPr>
            <p:cNvGrpSpPr/>
            <p:nvPr/>
          </p:nvGrpSpPr>
          <p:grpSpPr>
            <a:xfrm rot="10800000">
              <a:off x="8236185" y="4022016"/>
              <a:ext cx="1080001" cy="1080000"/>
              <a:chOff x="9196326" y="5008303"/>
              <a:chExt cx="1080001" cy="1080000"/>
            </a:xfrm>
          </p:grpSpPr>
          <p:sp>
            <p:nvSpPr>
              <p:cNvPr id="40" name="Rectangle 32">
                <a:extLst>
                  <a:ext uri="{FF2B5EF4-FFF2-40B4-BE49-F238E27FC236}">
                    <a16:creationId xmlns:a16="http://schemas.microsoft.com/office/drawing/2014/main" id="{21C19954-769C-41E6-AD89-CEC23CC21443}"/>
                  </a:ext>
                </a:extLst>
              </p:cNvPr>
              <p:cNvSpPr/>
              <p:nvPr/>
            </p:nvSpPr>
            <p:spPr>
              <a:xfrm rot="10800000">
                <a:off x="10156012" y="5043828"/>
                <a:ext cx="120315" cy="54037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 dirty="0"/>
              </a:p>
            </p:txBody>
          </p:sp>
          <p:sp>
            <p:nvSpPr>
              <p:cNvPr id="41" name="Block Arc 83">
                <a:extLst>
                  <a:ext uri="{FF2B5EF4-FFF2-40B4-BE49-F238E27FC236}">
                    <a16:creationId xmlns:a16="http://schemas.microsoft.com/office/drawing/2014/main" id="{20B55081-2A60-4BF6-A527-6B040C3D969A}"/>
                  </a:ext>
                </a:extLst>
              </p:cNvPr>
              <p:cNvSpPr/>
              <p:nvPr/>
            </p:nvSpPr>
            <p:spPr>
              <a:xfrm rot="10800000">
                <a:off x="9196327" y="5008303"/>
                <a:ext cx="1080000" cy="1080000"/>
              </a:xfrm>
              <a:prstGeom prst="blockArc">
                <a:avLst>
                  <a:gd name="adj1" fmla="val 10795309"/>
                  <a:gd name="adj2" fmla="val 21580245"/>
                  <a:gd name="adj3" fmla="val 11055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  <p:sp>
            <p:nvSpPr>
              <p:cNvPr id="42" name="Rectangle 32">
                <a:extLst>
                  <a:ext uri="{FF2B5EF4-FFF2-40B4-BE49-F238E27FC236}">
                    <a16:creationId xmlns:a16="http://schemas.microsoft.com/office/drawing/2014/main" id="{07BDC43B-F510-4596-9892-C67674E276D8}"/>
                  </a:ext>
                </a:extLst>
              </p:cNvPr>
              <p:cNvSpPr/>
              <p:nvPr/>
            </p:nvSpPr>
            <p:spPr>
              <a:xfrm rot="10800000">
                <a:off x="9196326" y="5043827"/>
                <a:ext cx="120315" cy="50996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sp>
          <p:nvSpPr>
            <p:cNvPr id="36" name="Block Arc 83">
              <a:extLst>
                <a:ext uri="{FF2B5EF4-FFF2-40B4-BE49-F238E27FC236}">
                  <a16:creationId xmlns:a16="http://schemas.microsoft.com/office/drawing/2014/main" id="{C0A3EEB7-CA91-4EAD-B3A5-5CFF5ED638DC}"/>
                </a:ext>
              </a:extLst>
            </p:cNvPr>
            <p:cNvSpPr/>
            <p:nvPr/>
          </p:nvSpPr>
          <p:spPr>
            <a:xfrm rot="5400000">
              <a:off x="7276738" y="4503827"/>
              <a:ext cx="1080000" cy="1080000"/>
            </a:xfrm>
            <a:prstGeom prst="blockArc">
              <a:avLst>
                <a:gd name="adj1" fmla="val 16247493"/>
                <a:gd name="adj2" fmla="val 21580245"/>
                <a:gd name="adj3" fmla="val 1105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sp>
          <p:nvSpPr>
            <p:cNvPr id="37" name="Rectangle 32">
              <a:extLst>
                <a:ext uri="{FF2B5EF4-FFF2-40B4-BE49-F238E27FC236}">
                  <a16:creationId xmlns:a16="http://schemas.microsoft.com/office/drawing/2014/main" id="{81F1E76F-661F-47E1-9BD5-6D94AA2D79DB}"/>
                </a:ext>
              </a:extLst>
            </p:cNvPr>
            <p:cNvSpPr/>
            <p:nvPr/>
          </p:nvSpPr>
          <p:spPr>
            <a:xfrm rot="16200000">
              <a:off x="7270818" y="5028315"/>
              <a:ext cx="120315" cy="99070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 dirty="0"/>
            </a:p>
          </p:txBody>
        </p:sp>
        <p:sp>
          <p:nvSpPr>
            <p:cNvPr id="38" name="Block Arc 83">
              <a:extLst>
                <a:ext uri="{FF2B5EF4-FFF2-40B4-BE49-F238E27FC236}">
                  <a16:creationId xmlns:a16="http://schemas.microsoft.com/office/drawing/2014/main" id="{51531F88-EB56-4C39-927B-D050B8DBB86A}"/>
                </a:ext>
              </a:extLst>
            </p:cNvPr>
            <p:cNvSpPr/>
            <p:nvPr/>
          </p:nvSpPr>
          <p:spPr>
            <a:xfrm rot="16200000" flipH="1">
              <a:off x="6319854" y="4503827"/>
              <a:ext cx="1080000" cy="1080000"/>
            </a:xfrm>
            <a:prstGeom prst="blockArc">
              <a:avLst>
                <a:gd name="adj1" fmla="val 16247493"/>
                <a:gd name="adj2" fmla="val 21580245"/>
                <a:gd name="adj3" fmla="val 1105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sp>
          <p:nvSpPr>
            <p:cNvPr id="39" name="Rectangle 32">
              <a:extLst>
                <a:ext uri="{FF2B5EF4-FFF2-40B4-BE49-F238E27FC236}">
                  <a16:creationId xmlns:a16="http://schemas.microsoft.com/office/drawing/2014/main" id="{A59415C9-FDF7-4ADF-80A6-E988B508E41D}"/>
                </a:ext>
              </a:extLst>
            </p:cNvPr>
            <p:cNvSpPr/>
            <p:nvPr/>
          </p:nvSpPr>
          <p:spPr>
            <a:xfrm>
              <a:off x="6319854" y="4186898"/>
              <a:ext cx="120315" cy="8779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 dirty="0"/>
            </a:p>
          </p:txBody>
        </p:sp>
      </p:grpSp>
      <p:grpSp>
        <p:nvGrpSpPr>
          <p:cNvPr id="46" name="그룹 101">
            <a:extLst>
              <a:ext uri="{FF2B5EF4-FFF2-40B4-BE49-F238E27FC236}">
                <a16:creationId xmlns:a16="http://schemas.microsoft.com/office/drawing/2014/main" id="{E28B43F7-2449-4415-BC79-D5DC75AFF9A4}"/>
              </a:ext>
            </a:extLst>
          </p:cNvPr>
          <p:cNvGrpSpPr/>
          <p:nvPr/>
        </p:nvGrpSpPr>
        <p:grpSpPr>
          <a:xfrm flipH="1">
            <a:off x="2071069" y="4679885"/>
            <a:ext cx="3956474" cy="2066287"/>
            <a:chOff x="6319854" y="4022016"/>
            <a:chExt cx="3956473" cy="2066287"/>
          </a:xfrm>
        </p:grpSpPr>
        <p:grpSp>
          <p:nvGrpSpPr>
            <p:cNvPr id="47" name="그룹 102">
              <a:extLst>
                <a:ext uri="{FF2B5EF4-FFF2-40B4-BE49-F238E27FC236}">
                  <a16:creationId xmlns:a16="http://schemas.microsoft.com/office/drawing/2014/main" id="{E20E6DCB-A621-4A58-AA7D-024F82C8CF06}"/>
                </a:ext>
              </a:extLst>
            </p:cNvPr>
            <p:cNvGrpSpPr/>
            <p:nvPr/>
          </p:nvGrpSpPr>
          <p:grpSpPr>
            <a:xfrm>
              <a:off x="9196326" y="4360204"/>
              <a:ext cx="1080001" cy="1728099"/>
              <a:chOff x="9196326" y="4360204"/>
              <a:chExt cx="1080001" cy="1728099"/>
            </a:xfrm>
          </p:grpSpPr>
          <p:sp>
            <p:nvSpPr>
              <p:cNvPr id="56" name="Rectangle 32">
                <a:extLst>
                  <a:ext uri="{FF2B5EF4-FFF2-40B4-BE49-F238E27FC236}">
                    <a16:creationId xmlns:a16="http://schemas.microsoft.com/office/drawing/2014/main" id="{A3D4C77F-24F1-42CC-9A53-CEB03C319FE4}"/>
                  </a:ext>
                </a:extLst>
              </p:cNvPr>
              <p:cNvSpPr/>
              <p:nvPr/>
            </p:nvSpPr>
            <p:spPr>
              <a:xfrm rot="10800000">
                <a:off x="10156012" y="4360204"/>
                <a:ext cx="120315" cy="1224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57" name="Block Arc 83">
                <a:extLst>
                  <a:ext uri="{FF2B5EF4-FFF2-40B4-BE49-F238E27FC236}">
                    <a16:creationId xmlns:a16="http://schemas.microsoft.com/office/drawing/2014/main" id="{2CECC153-561F-4383-A4AB-18893B89231A}"/>
                  </a:ext>
                </a:extLst>
              </p:cNvPr>
              <p:cNvSpPr/>
              <p:nvPr/>
            </p:nvSpPr>
            <p:spPr>
              <a:xfrm rot="10800000">
                <a:off x="9196327" y="5008303"/>
                <a:ext cx="1080000" cy="1080000"/>
              </a:xfrm>
              <a:prstGeom prst="blockArc">
                <a:avLst>
                  <a:gd name="adj1" fmla="val 10795309"/>
                  <a:gd name="adj2" fmla="val 21580245"/>
                  <a:gd name="adj3" fmla="val 11055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  <p:sp>
            <p:nvSpPr>
              <p:cNvPr id="58" name="Rectangle 32">
                <a:extLst>
                  <a:ext uri="{FF2B5EF4-FFF2-40B4-BE49-F238E27FC236}">
                    <a16:creationId xmlns:a16="http://schemas.microsoft.com/office/drawing/2014/main" id="{9C7B7B22-359D-4A80-9AD4-621CBB573939}"/>
                  </a:ext>
                </a:extLst>
              </p:cNvPr>
              <p:cNvSpPr/>
              <p:nvPr/>
            </p:nvSpPr>
            <p:spPr>
              <a:xfrm rot="10800000">
                <a:off x="9196326" y="5043827"/>
                <a:ext cx="120315" cy="50996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48" name="그룹 103">
              <a:extLst>
                <a:ext uri="{FF2B5EF4-FFF2-40B4-BE49-F238E27FC236}">
                  <a16:creationId xmlns:a16="http://schemas.microsoft.com/office/drawing/2014/main" id="{6C199A4B-A975-44D2-9BA9-E54DF88567BC}"/>
                </a:ext>
              </a:extLst>
            </p:cNvPr>
            <p:cNvGrpSpPr/>
            <p:nvPr/>
          </p:nvGrpSpPr>
          <p:grpSpPr>
            <a:xfrm rot="10800000">
              <a:off x="8236185" y="4022016"/>
              <a:ext cx="1080001" cy="1080000"/>
              <a:chOff x="9196326" y="5008303"/>
              <a:chExt cx="1080001" cy="1080000"/>
            </a:xfrm>
          </p:grpSpPr>
          <p:sp>
            <p:nvSpPr>
              <p:cNvPr id="53" name="Rectangle 32">
                <a:extLst>
                  <a:ext uri="{FF2B5EF4-FFF2-40B4-BE49-F238E27FC236}">
                    <a16:creationId xmlns:a16="http://schemas.microsoft.com/office/drawing/2014/main" id="{08CDD858-E975-4F5F-B1B2-F0B7BDF9FFDF}"/>
                  </a:ext>
                </a:extLst>
              </p:cNvPr>
              <p:cNvSpPr/>
              <p:nvPr/>
            </p:nvSpPr>
            <p:spPr>
              <a:xfrm rot="10800000">
                <a:off x="10156012" y="5043828"/>
                <a:ext cx="120315" cy="54037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 dirty="0"/>
              </a:p>
            </p:txBody>
          </p:sp>
          <p:sp>
            <p:nvSpPr>
              <p:cNvPr id="54" name="Block Arc 83">
                <a:extLst>
                  <a:ext uri="{FF2B5EF4-FFF2-40B4-BE49-F238E27FC236}">
                    <a16:creationId xmlns:a16="http://schemas.microsoft.com/office/drawing/2014/main" id="{44E9509E-781E-4DD4-8E11-9C362062EB5D}"/>
                  </a:ext>
                </a:extLst>
              </p:cNvPr>
              <p:cNvSpPr/>
              <p:nvPr/>
            </p:nvSpPr>
            <p:spPr>
              <a:xfrm rot="10800000">
                <a:off x="9196327" y="5008303"/>
                <a:ext cx="1080000" cy="1080000"/>
              </a:xfrm>
              <a:prstGeom prst="blockArc">
                <a:avLst>
                  <a:gd name="adj1" fmla="val 10795309"/>
                  <a:gd name="adj2" fmla="val 21580245"/>
                  <a:gd name="adj3" fmla="val 11055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  <p:sp>
            <p:nvSpPr>
              <p:cNvPr id="55" name="Rectangle 32">
                <a:extLst>
                  <a:ext uri="{FF2B5EF4-FFF2-40B4-BE49-F238E27FC236}">
                    <a16:creationId xmlns:a16="http://schemas.microsoft.com/office/drawing/2014/main" id="{BD8896E9-E144-46E2-A406-9CB3A293553C}"/>
                  </a:ext>
                </a:extLst>
              </p:cNvPr>
              <p:cNvSpPr/>
              <p:nvPr/>
            </p:nvSpPr>
            <p:spPr>
              <a:xfrm rot="10800000">
                <a:off x="9196326" y="5043827"/>
                <a:ext cx="120315" cy="50996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sp>
          <p:nvSpPr>
            <p:cNvPr id="49" name="Block Arc 83">
              <a:extLst>
                <a:ext uri="{FF2B5EF4-FFF2-40B4-BE49-F238E27FC236}">
                  <a16:creationId xmlns:a16="http://schemas.microsoft.com/office/drawing/2014/main" id="{6BC07D11-4F11-47ED-A00F-068C919C3604}"/>
                </a:ext>
              </a:extLst>
            </p:cNvPr>
            <p:cNvSpPr/>
            <p:nvPr/>
          </p:nvSpPr>
          <p:spPr>
            <a:xfrm rot="5400000">
              <a:off x="7276738" y="4503827"/>
              <a:ext cx="1080000" cy="1080000"/>
            </a:xfrm>
            <a:prstGeom prst="blockArc">
              <a:avLst>
                <a:gd name="adj1" fmla="val 16247493"/>
                <a:gd name="adj2" fmla="val 21580245"/>
                <a:gd name="adj3" fmla="val 1105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sp>
          <p:nvSpPr>
            <p:cNvPr id="50" name="Rectangle 32">
              <a:extLst>
                <a:ext uri="{FF2B5EF4-FFF2-40B4-BE49-F238E27FC236}">
                  <a16:creationId xmlns:a16="http://schemas.microsoft.com/office/drawing/2014/main" id="{1174A5BE-42DD-46B8-AF3C-B6E8C0361E30}"/>
                </a:ext>
              </a:extLst>
            </p:cNvPr>
            <p:cNvSpPr/>
            <p:nvPr/>
          </p:nvSpPr>
          <p:spPr>
            <a:xfrm rot="16200000">
              <a:off x="7270818" y="5028315"/>
              <a:ext cx="120315" cy="99070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 dirty="0"/>
            </a:p>
          </p:txBody>
        </p:sp>
        <p:sp>
          <p:nvSpPr>
            <p:cNvPr id="51" name="Block Arc 83">
              <a:extLst>
                <a:ext uri="{FF2B5EF4-FFF2-40B4-BE49-F238E27FC236}">
                  <a16:creationId xmlns:a16="http://schemas.microsoft.com/office/drawing/2014/main" id="{9F1A4AD1-1201-4DF3-B5B2-B22A27CC37AA}"/>
                </a:ext>
              </a:extLst>
            </p:cNvPr>
            <p:cNvSpPr/>
            <p:nvPr/>
          </p:nvSpPr>
          <p:spPr>
            <a:xfrm rot="16200000" flipH="1">
              <a:off x="6319854" y="4503827"/>
              <a:ext cx="1080000" cy="1080000"/>
            </a:xfrm>
            <a:prstGeom prst="blockArc">
              <a:avLst>
                <a:gd name="adj1" fmla="val 16247493"/>
                <a:gd name="adj2" fmla="val 21580245"/>
                <a:gd name="adj3" fmla="val 1105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sp>
          <p:nvSpPr>
            <p:cNvPr id="52" name="Rectangle 32">
              <a:extLst>
                <a:ext uri="{FF2B5EF4-FFF2-40B4-BE49-F238E27FC236}">
                  <a16:creationId xmlns:a16="http://schemas.microsoft.com/office/drawing/2014/main" id="{03D3F952-3D33-4266-81F1-0F3495666ABE}"/>
                </a:ext>
              </a:extLst>
            </p:cNvPr>
            <p:cNvSpPr/>
            <p:nvPr/>
          </p:nvSpPr>
          <p:spPr>
            <a:xfrm>
              <a:off x="6319855" y="4140922"/>
              <a:ext cx="120315" cy="92395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 dirty="0"/>
            </a:p>
          </p:txBody>
        </p:sp>
      </p:grpSp>
      <p:sp>
        <p:nvSpPr>
          <p:cNvPr id="72" name="Rounded Rectangle 25">
            <a:extLst>
              <a:ext uri="{FF2B5EF4-FFF2-40B4-BE49-F238E27FC236}">
                <a16:creationId xmlns:a16="http://schemas.microsoft.com/office/drawing/2014/main" id="{39C82896-3EC4-4156-81B8-D735EEE247B7}"/>
              </a:ext>
            </a:extLst>
          </p:cNvPr>
          <p:cNvSpPr/>
          <p:nvPr/>
        </p:nvSpPr>
        <p:spPr>
          <a:xfrm>
            <a:off x="9211851" y="3692731"/>
            <a:ext cx="2654935" cy="1932029"/>
          </a:xfrm>
          <a:custGeom>
            <a:avLst/>
            <a:gdLst/>
            <a:ahLst/>
            <a:cxnLst/>
            <a:rect l="l" t="t" r="r" b="b"/>
            <a:pathLst>
              <a:path w="3248842" h="2380886">
                <a:moveTo>
                  <a:pt x="1194785" y="1472263"/>
                </a:moveTo>
                <a:cubicBezTo>
                  <a:pt x="1150014" y="1472263"/>
                  <a:pt x="1113720" y="1508557"/>
                  <a:pt x="1113720" y="1553328"/>
                </a:cubicBezTo>
                <a:lnTo>
                  <a:pt x="1113720" y="1600880"/>
                </a:lnTo>
                <a:cubicBezTo>
                  <a:pt x="1113720" y="1645651"/>
                  <a:pt x="1150014" y="1681945"/>
                  <a:pt x="1194785" y="1681945"/>
                </a:cubicBezTo>
                <a:lnTo>
                  <a:pt x="2067186" y="1681945"/>
                </a:lnTo>
                <a:cubicBezTo>
                  <a:pt x="2111957" y="1681945"/>
                  <a:pt x="2148251" y="1645651"/>
                  <a:pt x="2148251" y="1600880"/>
                </a:cubicBezTo>
                <a:lnTo>
                  <a:pt x="2148251" y="1553328"/>
                </a:lnTo>
                <a:cubicBezTo>
                  <a:pt x="2148251" y="1508557"/>
                  <a:pt x="2111957" y="1472263"/>
                  <a:pt x="2067186" y="1472263"/>
                </a:cubicBezTo>
                <a:close/>
                <a:moveTo>
                  <a:pt x="2582402" y="986449"/>
                </a:moveTo>
                <a:cubicBezTo>
                  <a:pt x="2477247" y="986449"/>
                  <a:pt x="2392002" y="1071694"/>
                  <a:pt x="2392002" y="1176848"/>
                </a:cubicBezTo>
                <a:cubicBezTo>
                  <a:pt x="2392002" y="1282003"/>
                  <a:pt x="2477247" y="1367248"/>
                  <a:pt x="2582402" y="1367248"/>
                </a:cubicBezTo>
                <a:cubicBezTo>
                  <a:pt x="2687557" y="1367248"/>
                  <a:pt x="2772801" y="1282003"/>
                  <a:pt x="2772801" y="1176848"/>
                </a:cubicBezTo>
                <a:cubicBezTo>
                  <a:pt x="2772801" y="1071694"/>
                  <a:pt x="2687557" y="986449"/>
                  <a:pt x="2582402" y="986449"/>
                </a:cubicBezTo>
                <a:close/>
                <a:moveTo>
                  <a:pt x="679570" y="986449"/>
                </a:moveTo>
                <a:cubicBezTo>
                  <a:pt x="574415" y="986449"/>
                  <a:pt x="489171" y="1071694"/>
                  <a:pt x="489171" y="1176848"/>
                </a:cubicBezTo>
                <a:cubicBezTo>
                  <a:pt x="489171" y="1282003"/>
                  <a:pt x="574415" y="1367248"/>
                  <a:pt x="679570" y="1367248"/>
                </a:cubicBezTo>
                <a:cubicBezTo>
                  <a:pt x="784725" y="1367248"/>
                  <a:pt x="869970" y="1282003"/>
                  <a:pt x="869970" y="1176848"/>
                </a:cubicBezTo>
                <a:cubicBezTo>
                  <a:pt x="869970" y="1071694"/>
                  <a:pt x="784725" y="986449"/>
                  <a:pt x="679570" y="986449"/>
                </a:cubicBezTo>
                <a:close/>
                <a:moveTo>
                  <a:pt x="867954" y="155801"/>
                </a:moveTo>
                <a:lnTo>
                  <a:pt x="726849" y="858549"/>
                </a:lnTo>
                <a:lnTo>
                  <a:pt x="2535122" y="858549"/>
                </a:lnTo>
                <a:lnTo>
                  <a:pt x="2394017" y="155801"/>
                </a:lnTo>
                <a:close/>
                <a:moveTo>
                  <a:pt x="677268" y="0"/>
                </a:moveTo>
                <a:lnTo>
                  <a:pt x="2584703" y="0"/>
                </a:lnTo>
                <a:lnTo>
                  <a:pt x="2736658" y="607820"/>
                </a:lnTo>
                <a:cubicBezTo>
                  <a:pt x="2766265" y="579906"/>
                  <a:pt x="2806392" y="564164"/>
                  <a:pt x="2850195" y="564164"/>
                </a:cubicBezTo>
                <a:lnTo>
                  <a:pt x="3069929" y="564164"/>
                </a:lnTo>
                <a:cubicBezTo>
                  <a:pt x="3168740" y="564164"/>
                  <a:pt x="3248842" y="644266"/>
                  <a:pt x="3248842" y="743077"/>
                </a:cubicBezTo>
                <a:lnTo>
                  <a:pt x="3248842" y="792706"/>
                </a:lnTo>
                <a:cubicBezTo>
                  <a:pt x="3248842" y="891517"/>
                  <a:pt x="3168740" y="971619"/>
                  <a:pt x="3069929" y="971619"/>
                </a:cubicBezTo>
                <a:lnTo>
                  <a:pt x="3054536" y="971619"/>
                </a:lnTo>
                <a:cubicBezTo>
                  <a:pt x="3060628" y="989042"/>
                  <a:pt x="3063411" y="1007758"/>
                  <a:pt x="3063411" y="1027125"/>
                </a:cubicBezTo>
                <a:lnTo>
                  <a:pt x="3063411" y="2015961"/>
                </a:lnTo>
                <a:lnTo>
                  <a:pt x="2889080" y="2015961"/>
                </a:lnTo>
                <a:lnTo>
                  <a:pt x="2889080" y="2260325"/>
                </a:lnTo>
                <a:cubicBezTo>
                  <a:pt x="2889080" y="2326909"/>
                  <a:pt x="2835102" y="2380886"/>
                  <a:pt x="2768518" y="2380886"/>
                </a:cubicBezTo>
                <a:lnTo>
                  <a:pt x="2286284" y="2380886"/>
                </a:lnTo>
                <a:cubicBezTo>
                  <a:pt x="2219700" y="2380886"/>
                  <a:pt x="2165723" y="2326909"/>
                  <a:pt x="2165723" y="2260325"/>
                </a:cubicBezTo>
                <a:lnTo>
                  <a:pt x="2165723" y="2015961"/>
                </a:lnTo>
                <a:lnTo>
                  <a:pt x="1096248" y="2015961"/>
                </a:lnTo>
                <a:lnTo>
                  <a:pt x="1096248" y="2260325"/>
                </a:lnTo>
                <a:cubicBezTo>
                  <a:pt x="1096248" y="2326909"/>
                  <a:pt x="1042270" y="2380886"/>
                  <a:pt x="975686" y="2380886"/>
                </a:cubicBezTo>
                <a:lnTo>
                  <a:pt x="493453" y="2380886"/>
                </a:lnTo>
                <a:cubicBezTo>
                  <a:pt x="426869" y="2380886"/>
                  <a:pt x="372891" y="2326909"/>
                  <a:pt x="372891" y="2260325"/>
                </a:cubicBezTo>
                <a:lnTo>
                  <a:pt x="372891" y="2015961"/>
                </a:lnTo>
                <a:lnTo>
                  <a:pt x="198560" y="2015961"/>
                </a:lnTo>
                <a:lnTo>
                  <a:pt x="198560" y="1027125"/>
                </a:lnTo>
                <a:cubicBezTo>
                  <a:pt x="198560" y="1007758"/>
                  <a:pt x="201343" y="989042"/>
                  <a:pt x="207435" y="971619"/>
                </a:cubicBezTo>
                <a:lnTo>
                  <a:pt x="178913" y="971619"/>
                </a:lnTo>
                <a:cubicBezTo>
                  <a:pt x="80102" y="971619"/>
                  <a:pt x="0" y="891517"/>
                  <a:pt x="0" y="792706"/>
                </a:cubicBezTo>
                <a:lnTo>
                  <a:pt x="0" y="743077"/>
                </a:lnTo>
                <a:cubicBezTo>
                  <a:pt x="0" y="644266"/>
                  <a:pt x="80102" y="564164"/>
                  <a:pt x="178913" y="564164"/>
                </a:cubicBezTo>
                <a:lnTo>
                  <a:pt x="398647" y="564164"/>
                </a:lnTo>
                <a:cubicBezTo>
                  <a:pt x="447310" y="564164"/>
                  <a:pt x="491436" y="583593"/>
                  <a:pt x="523419" y="61539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74" name="Rounded Rectangle 51">
            <a:extLst>
              <a:ext uri="{FF2B5EF4-FFF2-40B4-BE49-F238E27FC236}">
                <a16:creationId xmlns:a16="http://schemas.microsoft.com/office/drawing/2014/main" id="{A2492709-5276-4158-9F52-7A8584D59738}"/>
              </a:ext>
            </a:extLst>
          </p:cNvPr>
          <p:cNvSpPr/>
          <p:nvPr/>
        </p:nvSpPr>
        <p:spPr>
          <a:xfrm rot="16200000" flipH="1">
            <a:off x="4894562" y="2205759"/>
            <a:ext cx="2442038" cy="2815926"/>
          </a:xfrm>
          <a:custGeom>
            <a:avLst/>
            <a:gdLst/>
            <a:ahLst/>
            <a:cxnLst/>
            <a:rect l="l" t="t" r="r" b="b"/>
            <a:pathLst>
              <a:path w="2928608" h="2758049">
                <a:moveTo>
                  <a:pt x="2797052" y="1199936"/>
                </a:moveTo>
                <a:lnTo>
                  <a:pt x="2797052" y="1541978"/>
                </a:lnTo>
                <a:cubicBezTo>
                  <a:pt x="2797052" y="1578306"/>
                  <a:pt x="2826502" y="1607756"/>
                  <a:pt x="2862830" y="1607756"/>
                </a:cubicBezTo>
                <a:lnTo>
                  <a:pt x="2862830" y="1607755"/>
                </a:lnTo>
                <a:cubicBezTo>
                  <a:pt x="2899158" y="1607755"/>
                  <a:pt x="2928608" y="1578305"/>
                  <a:pt x="2928608" y="1541977"/>
                </a:cubicBezTo>
                <a:lnTo>
                  <a:pt x="2928607" y="1199936"/>
                </a:lnTo>
                <a:cubicBezTo>
                  <a:pt x="2928607" y="1163608"/>
                  <a:pt x="2899158" y="1134159"/>
                  <a:pt x="2862830" y="1134158"/>
                </a:cubicBezTo>
                <a:cubicBezTo>
                  <a:pt x="2826502" y="1134159"/>
                  <a:pt x="2797052" y="1163608"/>
                  <a:pt x="2797052" y="1199936"/>
                </a:cubicBezTo>
                <a:close/>
                <a:moveTo>
                  <a:pt x="2593193" y="1147315"/>
                </a:moveTo>
                <a:lnTo>
                  <a:pt x="2593193" y="1594601"/>
                </a:lnTo>
                <a:cubicBezTo>
                  <a:pt x="2593193" y="1630929"/>
                  <a:pt x="2622643" y="1660379"/>
                  <a:pt x="2658971" y="1660379"/>
                </a:cubicBezTo>
                <a:lnTo>
                  <a:pt x="2658971" y="1660378"/>
                </a:lnTo>
                <a:cubicBezTo>
                  <a:pt x="2695299" y="1660378"/>
                  <a:pt x="2724749" y="1630928"/>
                  <a:pt x="2724749" y="1594600"/>
                </a:cubicBezTo>
                <a:lnTo>
                  <a:pt x="2724748" y="1147315"/>
                </a:lnTo>
                <a:cubicBezTo>
                  <a:pt x="2724748" y="1110987"/>
                  <a:pt x="2695299" y="1081538"/>
                  <a:pt x="2658971" y="1081537"/>
                </a:cubicBezTo>
                <a:cubicBezTo>
                  <a:pt x="2622643" y="1081538"/>
                  <a:pt x="2593193" y="1110987"/>
                  <a:pt x="2593193" y="1147315"/>
                </a:cubicBezTo>
                <a:close/>
                <a:moveTo>
                  <a:pt x="2389334" y="1121004"/>
                </a:moveTo>
                <a:lnTo>
                  <a:pt x="2389334" y="1620912"/>
                </a:lnTo>
                <a:cubicBezTo>
                  <a:pt x="2389334" y="1657240"/>
                  <a:pt x="2418784" y="1686690"/>
                  <a:pt x="2455112" y="1686690"/>
                </a:cubicBezTo>
                <a:lnTo>
                  <a:pt x="2455112" y="1686689"/>
                </a:lnTo>
                <a:cubicBezTo>
                  <a:pt x="2491440" y="1686689"/>
                  <a:pt x="2520890" y="1657239"/>
                  <a:pt x="2520890" y="1620911"/>
                </a:cubicBezTo>
                <a:lnTo>
                  <a:pt x="2520889" y="1121004"/>
                </a:lnTo>
                <a:cubicBezTo>
                  <a:pt x="2520889" y="1084676"/>
                  <a:pt x="2491440" y="1055227"/>
                  <a:pt x="2455112" y="1055226"/>
                </a:cubicBezTo>
                <a:cubicBezTo>
                  <a:pt x="2418784" y="1055227"/>
                  <a:pt x="2389334" y="1084676"/>
                  <a:pt x="2389334" y="1121004"/>
                </a:cubicBezTo>
                <a:close/>
                <a:moveTo>
                  <a:pt x="1314382" y="1247024"/>
                </a:moveTo>
                <a:cubicBezTo>
                  <a:pt x="1314381" y="1225915"/>
                  <a:pt x="1331494" y="1208803"/>
                  <a:pt x="1352603" y="1208803"/>
                </a:cubicBezTo>
                <a:lnTo>
                  <a:pt x="1410313" y="1208803"/>
                </a:lnTo>
                <a:lnTo>
                  <a:pt x="1410313" y="1146778"/>
                </a:lnTo>
                <a:cubicBezTo>
                  <a:pt x="1410313" y="1145599"/>
                  <a:pt x="1410393" y="1144438"/>
                  <a:pt x="1411688" y="1143457"/>
                </a:cubicBezTo>
                <a:lnTo>
                  <a:pt x="1408531" y="1133444"/>
                </a:lnTo>
                <a:cubicBezTo>
                  <a:pt x="1410371" y="1112415"/>
                  <a:pt x="1428909" y="1096860"/>
                  <a:pt x="1449938" y="1098699"/>
                </a:cubicBezTo>
                <a:lnTo>
                  <a:pt x="2236821" y="1167543"/>
                </a:lnTo>
                <a:cubicBezTo>
                  <a:pt x="2257849" y="1169383"/>
                  <a:pt x="2273405" y="1187920"/>
                  <a:pt x="2271565" y="1208950"/>
                </a:cubicBezTo>
                <a:cubicBezTo>
                  <a:pt x="2269725" y="1229978"/>
                  <a:pt x="2251187" y="1245533"/>
                  <a:pt x="2230159" y="1243693"/>
                </a:cubicBezTo>
                <a:cubicBezTo>
                  <a:pt x="1973864" y="1221271"/>
                  <a:pt x="1717570" y="1198849"/>
                  <a:pt x="1461275" y="1176426"/>
                </a:cubicBezTo>
                <a:lnTo>
                  <a:pt x="1461274" y="1208803"/>
                </a:lnTo>
                <a:lnTo>
                  <a:pt x="1518985" y="1208803"/>
                </a:lnTo>
                <a:cubicBezTo>
                  <a:pt x="1540095" y="1208802"/>
                  <a:pt x="1557205" y="1225915"/>
                  <a:pt x="1557206" y="1247025"/>
                </a:cubicBezTo>
                <a:lnTo>
                  <a:pt x="1557207" y="1247023"/>
                </a:lnTo>
                <a:cubicBezTo>
                  <a:pt x="1557207" y="1268132"/>
                  <a:pt x="1540095" y="1285244"/>
                  <a:pt x="1518986" y="1285244"/>
                </a:cubicBezTo>
                <a:cubicBezTo>
                  <a:pt x="1499749" y="1285244"/>
                  <a:pt x="1480511" y="1285243"/>
                  <a:pt x="1461275" y="1285244"/>
                </a:cubicBezTo>
                <a:lnTo>
                  <a:pt x="1461275" y="1337600"/>
                </a:lnTo>
                <a:lnTo>
                  <a:pt x="1518985" y="1337600"/>
                </a:lnTo>
                <a:cubicBezTo>
                  <a:pt x="1540095" y="1337600"/>
                  <a:pt x="1557206" y="1354713"/>
                  <a:pt x="1557206" y="1375821"/>
                </a:cubicBezTo>
                <a:lnTo>
                  <a:pt x="1557207" y="1375820"/>
                </a:lnTo>
                <a:cubicBezTo>
                  <a:pt x="1557206" y="1396928"/>
                  <a:pt x="1540095" y="1414041"/>
                  <a:pt x="1518986" y="1414041"/>
                </a:cubicBezTo>
                <a:cubicBezTo>
                  <a:pt x="1499750" y="1414041"/>
                  <a:pt x="1480511" y="1414041"/>
                  <a:pt x="1461275" y="1414042"/>
                </a:cubicBezTo>
                <a:lnTo>
                  <a:pt x="1461275" y="1466398"/>
                </a:lnTo>
                <a:lnTo>
                  <a:pt x="1518985" y="1466398"/>
                </a:lnTo>
                <a:cubicBezTo>
                  <a:pt x="1540095" y="1466398"/>
                  <a:pt x="1557206" y="1483509"/>
                  <a:pt x="1557206" y="1504618"/>
                </a:cubicBezTo>
                <a:lnTo>
                  <a:pt x="1557207" y="1504619"/>
                </a:lnTo>
                <a:cubicBezTo>
                  <a:pt x="1557207" y="1525727"/>
                  <a:pt x="1540094" y="1542838"/>
                  <a:pt x="1518986" y="1542839"/>
                </a:cubicBezTo>
                <a:cubicBezTo>
                  <a:pt x="1499749" y="1542839"/>
                  <a:pt x="1480511" y="1542838"/>
                  <a:pt x="1461275" y="1542839"/>
                </a:cubicBezTo>
                <a:lnTo>
                  <a:pt x="1461274" y="1575412"/>
                </a:lnTo>
                <a:lnTo>
                  <a:pt x="2226550" y="1494978"/>
                </a:lnTo>
                <a:cubicBezTo>
                  <a:pt x="2247542" y="1492772"/>
                  <a:pt x="2266350" y="1508001"/>
                  <a:pt x="2268556" y="1528995"/>
                </a:cubicBezTo>
                <a:cubicBezTo>
                  <a:pt x="2270763" y="1549988"/>
                  <a:pt x="2255534" y="1568794"/>
                  <a:pt x="2234542" y="1571000"/>
                </a:cubicBezTo>
                <a:cubicBezTo>
                  <a:pt x="1972686" y="1598522"/>
                  <a:pt x="1710833" y="1626046"/>
                  <a:pt x="1448978" y="1653567"/>
                </a:cubicBezTo>
                <a:cubicBezTo>
                  <a:pt x="1427984" y="1655774"/>
                  <a:pt x="1409178" y="1640544"/>
                  <a:pt x="1406971" y="1619551"/>
                </a:cubicBezTo>
                <a:cubicBezTo>
                  <a:pt x="1406474" y="1614827"/>
                  <a:pt x="1406862" y="1610214"/>
                  <a:pt x="1410805" y="1606610"/>
                </a:cubicBezTo>
                <a:lnTo>
                  <a:pt x="1410312" y="1605422"/>
                </a:lnTo>
                <a:lnTo>
                  <a:pt x="1410312" y="1542839"/>
                </a:lnTo>
                <a:lnTo>
                  <a:pt x="1352603" y="1542841"/>
                </a:lnTo>
                <a:cubicBezTo>
                  <a:pt x="1331494" y="1542841"/>
                  <a:pt x="1314382" y="1525729"/>
                  <a:pt x="1314382" y="1504619"/>
                </a:cubicBezTo>
                <a:cubicBezTo>
                  <a:pt x="1314382" y="1483510"/>
                  <a:pt x="1331493" y="1466397"/>
                  <a:pt x="1352603" y="1466398"/>
                </a:cubicBezTo>
                <a:lnTo>
                  <a:pt x="1410312" y="1466398"/>
                </a:lnTo>
                <a:lnTo>
                  <a:pt x="1410313" y="1414042"/>
                </a:lnTo>
                <a:lnTo>
                  <a:pt x="1352603" y="1414042"/>
                </a:lnTo>
                <a:cubicBezTo>
                  <a:pt x="1331494" y="1414041"/>
                  <a:pt x="1314383" y="1396930"/>
                  <a:pt x="1314382" y="1375820"/>
                </a:cubicBezTo>
                <a:cubicBezTo>
                  <a:pt x="1314383" y="1354713"/>
                  <a:pt x="1331494" y="1337600"/>
                  <a:pt x="1352603" y="1337601"/>
                </a:cubicBezTo>
                <a:lnTo>
                  <a:pt x="1410312" y="1337600"/>
                </a:lnTo>
                <a:lnTo>
                  <a:pt x="1410312" y="1285244"/>
                </a:lnTo>
                <a:lnTo>
                  <a:pt x="1352603" y="1285244"/>
                </a:lnTo>
                <a:cubicBezTo>
                  <a:pt x="1331494" y="1285244"/>
                  <a:pt x="1314381" y="1268133"/>
                  <a:pt x="1314382" y="1247024"/>
                </a:cubicBezTo>
                <a:close/>
                <a:moveTo>
                  <a:pt x="1171967" y="72000"/>
                </a:moveTo>
                <a:lnTo>
                  <a:pt x="1171967" y="288000"/>
                </a:lnTo>
                <a:cubicBezTo>
                  <a:pt x="1171967" y="327765"/>
                  <a:pt x="1204202" y="360000"/>
                  <a:pt x="1243967" y="360000"/>
                </a:cubicBezTo>
                <a:cubicBezTo>
                  <a:pt x="1283732" y="360000"/>
                  <a:pt x="1315967" y="327765"/>
                  <a:pt x="1315967" y="288000"/>
                </a:cubicBezTo>
                <a:lnTo>
                  <a:pt x="1315967" y="72000"/>
                </a:lnTo>
                <a:cubicBezTo>
                  <a:pt x="1315967" y="32235"/>
                  <a:pt x="1283732" y="0"/>
                  <a:pt x="1243967" y="0"/>
                </a:cubicBezTo>
                <a:cubicBezTo>
                  <a:pt x="1204202" y="0"/>
                  <a:pt x="1171967" y="32235"/>
                  <a:pt x="1171967" y="72000"/>
                </a:cubicBezTo>
                <a:close/>
                <a:moveTo>
                  <a:pt x="1171966" y="2470049"/>
                </a:moveTo>
                <a:lnTo>
                  <a:pt x="1171966" y="2686049"/>
                </a:lnTo>
                <a:cubicBezTo>
                  <a:pt x="1171966" y="2725814"/>
                  <a:pt x="1204201" y="2758049"/>
                  <a:pt x="1243966" y="2758049"/>
                </a:cubicBezTo>
                <a:cubicBezTo>
                  <a:pt x="1283731" y="2758049"/>
                  <a:pt x="1315966" y="2725814"/>
                  <a:pt x="1315966" y="2686049"/>
                </a:cubicBezTo>
                <a:lnTo>
                  <a:pt x="1315966" y="2470049"/>
                </a:lnTo>
                <a:cubicBezTo>
                  <a:pt x="1315966" y="2430284"/>
                  <a:pt x="1283731" y="2398049"/>
                  <a:pt x="1243966" y="2398049"/>
                </a:cubicBezTo>
                <a:cubicBezTo>
                  <a:pt x="1204201" y="2398049"/>
                  <a:pt x="1171966" y="2430284"/>
                  <a:pt x="1171966" y="2470049"/>
                </a:cubicBezTo>
                <a:close/>
                <a:moveTo>
                  <a:pt x="515345" y="1370958"/>
                </a:moveTo>
                <a:cubicBezTo>
                  <a:pt x="515344" y="1558300"/>
                  <a:pt x="586814" y="1745642"/>
                  <a:pt x="729750" y="1888579"/>
                </a:cubicBezTo>
                <a:cubicBezTo>
                  <a:pt x="1015625" y="2174454"/>
                  <a:pt x="1479119" y="2174454"/>
                  <a:pt x="1764994" y="1888580"/>
                </a:cubicBezTo>
                <a:lnTo>
                  <a:pt x="1940572" y="1713001"/>
                </a:lnTo>
                <a:lnTo>
                  <a:pt x="2136413" y="1713002"/>
                </a:lnTo>
                <a:cubicBezTo>
                  <a:pt x="2215124" y="1713001"/>
                  <a:pt x="2278929" y="1649195"/>
                  <a:pt x="2278929" y="1570486"/>
                </a:cubicBezTo>
                <a:lnTo>
                  <a:pt x="2278929" y="1374645"/>
                </a:lnTo>
                <a:lnTo>
                  <a:pt x="2282614" y="1370959"/>
                </a:lnTo>
                <a:lnTo>
                  <a:pt x="2278929" y="1367272"/>
                </a:lnTo>
                <a:lnTo>
                  <a:pt x="2278929" y="1171432"/>
                </a:lnTo>
                <a:cubicBezTo>
                  <a:pt x="2278929" y="1092722"/>
                  <a:pt x="2215123" y="1028916"/>
                  <a:pt x="2136413" y="1028916"/>
                </a:cubicBezTo>
                <a:lnTo>
                  <a:pt x="1940571" y="1028916"/>
                </a:lnTo>
                <a:cubicBezTo>
                  <a:pt x="1882045" y="970390"/>
                  <a:pt x="1823519" y="911862"/>
                  <a:pt x="1764993" y="853336"/>
                </a:cubicBezTo>
                <a:cubicBezTo>
                  <a:pt x="1479118" y="567461"/>
                  <a:pt x="1015625" y="567462"/>
                  <a:pt x="729750" y="853336"/>
                </a:cubicBezTo>
                <a:cubicBezTo>
                  <a:pt x="586813" y="996273"/>
                  <a:pt x="515344" y="1183616"/>
                  <a:pt x="515345" y="1370958"/>
                </a:cubicBezTo>
                <a:close/>
                <a:moveTo>
                  <a:pt x="388776" y="2386770"/>
                </a:moveTo>
                <a:cubicBezTo>
                  <a:pt x="388776" y="2405196"/>
                  <a:pt x="395805" y="2423622"/>
                  <a:pt x="409865" y="2437681"/>
                </a:cubicBezTo>
                <a:cubicBezTo>
                  <a:pt x="437983" y="2465800"/>
                  <a:pt x="483570" y="2465800"/>
                  <a:pt x="511688" y="2437681"/>
                </a:cubicBezTo>
                <a:lnTo>
                  <a:pt x="664423" y="2284946"/>
                </a:lnTo>
                <a:cubicBezTo>
                  <a:pt x="692541" y="2256828"/>
                  <a:pt x="692541" y="2211241"/>
                  <a:pt x="664423" y="2183123"/>
                </a:cubicBezTo>
                <a:cubicBezTo>
                  <a:pt x="636305" y="2155005"/>
                  <a:pt x="590718" y="2155005"/>
                  <a:pt x="562599" y="2183123"/>
                </a:cubicBezTo>
                <a:lnTo>
                  <a:pt x="409865" y="2335858"/>
                </a:lnTo>
                <a:cubicBezTo>
                  <a:pt x="395805" y="2349917"/>
                  <a:pt x="388776" y="2368343"/>
                  <a:pt x="388776" y="2386770"/>
                </a:cubicBezTo>
                <a:close/>
                <a:moveTo>
                  <a:pt x="388776" y="365689"/>
                </a:moveTo>
                <a:cubicBezTo>
                  <a:pt x="388776" y="384115"/>
                  <a:pt x="395805" y="402541"/>
                  <a:pt x="409865" y="416600"/>
                </a:cubicBezTo>
                <a:lnTo>
                  <a:pt x="562599" y="569335"/>
                </a:lnTo>
                <a:cubicBezTo>
                  <a:pt x="590718" y="597454"/>
                  <a:pt x="636305" y="597454"/>
                  <a:pt x="664423" y="569335"/>
                </a:cubicBezTo>
                <a:cubicBezTo>
                  <a:pt x="692541" y="541217"/>
                  <a:pt x="692541" y="495630"/>
                  <a:pt x="664423" y="467512"/>
                </a:cubicBezTo>
                <a:lnTo>
                  <a:pt x="511688" y="314777"/>
                </a:lnTo>
                <a:cubicBezTo>
                  <a:pt x="483570" y="286659"/>
                  <a:pt x="437983" y="286659"/>
                  <a:pt x="409865" y="314777"/>
                </a:cubicBezTo>
                <a:cubicBezTo>
                  <a:pt x="395805" y="328836"/>
                  <a:pt x="388776" y="347262"/>
                  <a:pt x="388776" y="365689"/>
                </a:cubicBezTo>
                <a:close/>
                <a:moveTo>
                  <a:pt x="0" y="1379024"/>
                </a:moveTo>
                <a:cubicBezTo>
                  <a:pt x="0" y="1418789"/>
                  <a:pt x="32235" y="1451024"/>
                  <a:pt x="72000" y="1451024"/>
                </a:cubicBezTo>
                <a:lnTo>
                  <a:pt x="288000" y="1451024"/>
                </a:lnTo>
                <a:cubicBezTo>
                  <a:pt x="327765" y="1451024"/>
                  <a:pt x="360000" y="1418789"/>
                  <a:pt x="360000" y="1379024"/>
                </a:cubicBezTo>
                <a:cubicBezTo>
                  <a:pt x="360000" y="1339259"/>
                  <a:pt x="327765" y="1307024"/>
                  <a:pt x="288000" y="1307024"/>
                </a:cubicBezTo>
                <a:lnTo>
                  <a:pt x="72000" y="1307024"/>
                </a:lnTo>
                <a:cubicBezTo>
                  <a:pt x="32235" y="1307024"/>
                  <a:pt x="0" y="1339259"/>
                  <a:pt x="0" y="137902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75" name="Oval 47">
            <a:extLst>
              <a:ext uri="{FF2B5EF4-FFF2-40B4-BE49-F238E27FC236}">
                <a16:creationId xmlns:a16="http://schemas.microsoft.com/office/drawing/2014/main" id="{B07890E6-68B1-40AD-9167-67E18CB1DEE4}"/>
              </a:ext>
            </a:extLst>
          </p:cNvPr>
          <p:cNvSpPr>
            <a:spLocks noChangeAspect="1"/>
          </p:cNvSpPr>
          <p:nvPr/>
        </p:nvSpPr>
        <p:spPr>
          <a:xfrm>
            <a:off x="474609" y="3431548"/>
            <a:ext cx="2130126" cy="2130126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303187" y="480874"/>
                </a:moveTo>
                <a:lnTo>
                  <a:pt x="1303187" y="1303187"/>
                </a:lnTo>
                <a:lnTo>
                  <a:pt x="480874" y="1303187"/>
                </a:lnTo>
                <a:lnTo>
                  <a:pt x="480874" y="1936813"/>
                </a:lnTo>
                <a:lnTo>
                  <a:pt x="1303187" y="1936813"/>
                </a:lnTo>
                <a:lnTo>
                  <a:pt x="1303187" y="2759126"/>
                </a:lnTo>
                <a:lnTo>
                  <a:pt x="1936813" y="2759126"/>
                </a:lnTo>
                <a:lnTo>
                  <a:pt x="1936813" y="1936813"/>
                </a:lnTo>
                <a:lnTo>
                  <a:pt x="2759126" y="1936813"/>
                </a:lnTo>
                <a:lnTo>
                  <a:pt x="2759126" y="1303187"/>
                </a:lnTo>
                <a:lnTo>
                  <a:pt x="1936813" y="1303187"/>
                </a:lnTo>
                <a:lnTo>
                  <a:pt x="1936813" y="480874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6" name="Content Placeholder 3">
            <a:extLst>
              <a:ext uri="{FF2B5EF4-FFF2-40B4-BE49-F238E27FC236}">
                <a16:creationId xmlns:a16="http://schemas.microsoft.com/office/drawing/2014/main" id="{41135F10-AFB7-4A43-BF7C-515F27FF4B5C}"/>
              </a:ext>
            </a:extLst>
          </p:cNvPr>
          <p:cNvSpPr txBox="1">
            <a:spLocks/>
          </p:cNvSpPr>
          <p:nvPr/>
        </p:nvSpPr>
        <p:spPr>
          <a:xfrm>
            <a:off x="9351009" y="2755654"/>
            <a:ext cx="2376618" cy="40195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2400" b="1" dirty="0">
                <a:solidFill>
                  <a:schemeClr val="bg1"/>
                </a:solidFill>
                <a:cs typeface="Arial" pitchFamily="34" charset="0"/>
              </a:rPr>
              <a:t>대중교통</a:t>
            </a:r>
          </a:p>
        </p:txBody>
      </p:sp>
    </p:spTree>
    <p:extLst>
      <p:ext uri="{BB962C8B-B14F-4D97-AF65-F5344CB8AC3E}">
        <p14:creationId xmlns:p14="http://schemas.microsoft.com/office/powerpoint/2010/main" val="4201278032"/>
      </p:ext>
    </p:extLst>
  </p:cSld>
  <p:clrMapOvr>
    <a:masterClrMapping/>
  </p:clrMapOvr>
  <p:transition spd="slow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실행 계획</a:t>
            </a:r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63D1A1F-2D05-4B2C-9413-083A470B8E7B}"/>
              </a:ext>
            </a:extLst>
          </p:cNvPr>
          <p:cNvGrpSpPr/>
          <p:nvPr/>
        </p:nvGrpSpPr>
        <p:grpSpPr>
          <a:xfrm>
            <a:off x="8686367" y="1788204"/>
            <a:ext cx="2738140" cy="531950"/>
            <a:chOff x="302738" y="4417056"/>
            <a:chExt cx="2851594" cy="53195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B3A656A-B923-43E6-BCE0-5846B864CD39}"/>
                </a:ext>
              </a:extLst>
            </p:cNvPr>
            <p:cNvSpPr txBox="1"/>
            <p:nvPr/>
          </p:nvSpPr>
          <p:spPr>
            <a:xfrm>
              <a:off x="302738" y="4417056"/>
              <a:ext cx="2851594" cy="276999"/>
            </a:xfrm>
            <a:prstGeom prst="rect">
              <a:avLst/>
            </a:prstGeom>
            <a:noFill/>
          </p:spPr>
          <p:txBody>
            <a:bodyPr wrap="square" lIns="0" rtlCol="0" anchor="ctr">
              <a:spAutoFit/>
            </a:bodyPr>
            <a:lstStyle/>
            <a:p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다양한 데이터 분석 기술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A9ECD51-0F5E-4D85-AB12-540581646E12}"/>
                </a:ext>
              </a:extLst>
            </p:cNvPr>
            <p:cNvSpPr txBox="1"/>
            <p:nvPr/>
          </p:nvSpPr>
          <p:spPr>
            <a:xfrm>
              <a:off x="302738" y="4672007"/>
              <a:ext cx="2851594" cy="276999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사용한 기술들 들어갈 자리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6811CDCD-38E6-453B-BB71-84AC0A8DA008}"/>
              </a:ext>
            </a:extLst>
          </p:cNvPr>
          <p:cNvGrpSpPr/>
          <p:nvPr/>
        </p:nvGrpSpPr>
        <p:grpSpPr>
          <a:xfrm>
            <a:off x="810431" y="5014332"/>
            <a:ext cx="2738140" cy="531950"/>
            <a:chOff x="302738" y="4417056"/>
            <a:chExt cx="2851594" cy="53195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66CA943-AAF9-4395-8CCA-0EBE4C57A4AD}"/>
                </a:ext>
              </a:extLst>
            </p:cNvPr>
            <p:cNvSpPr txBox="1"/>
            <p:nvPr/>
          </p:nvSpPr>
          <p:spPr>
            <a:xfrm>
              <a:off x="302738" y="4417056"/>
              <a:ext cx="2851594" cy="276999"/>
            </a:xfrm>
            <a:prstGeom prst="rect">
              <a:avLst/>
            </a:prstGeom>
            <a:noFill/>
          </p:spPr>
          <p:txBody>
            <a:bodyPr wrap="square" lIns="0" rtlCol="0" anchor="ctr">
              <a:spAutoFit/>
            </a:bodyPr>
            <a:lstStyle/>
            <a:p>
              <a:pPr algn="r"/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지속적인 분석 작업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75F01D6-EA67-4776-86BB-92CF527C9FE1}"/>
                </a:ext>
              </a:extLst>
            </p:cNvPr>
            <p:cNvSpPr txBox="1"/>
            <p:nvPr/>
          </p:nvSpPr>
          <p:spPr>
            <a:xfrm>
              <a:off x="302738" y="4672007"/>
              <a:ext cx="2851594" cy="276999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algn="r"/>
              <a:r>
                <a:rPr lang="ko-KR" alt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응애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6FA14A8-E47F-443E-B9A2-A9256622D839}"/>
              </a:ext>
            </a:extLst>
          </p:cNvPr>
          <p:cNvGrpSpPr/>
          <p:nvPr/>
        </p:nvGrpSpPr>
        <p:grpSpPr>
          <a:xfrm>
            <a:off x="810431" y="1846690"/>
            <a:ext cx="2738140" cy="531950"/>
            <a:chOff x="302738" y="4417056"/>
            <a:chExt cx="2851594" cy="531950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28F4B80-C1E1-470B-BE77-D047D3387C76}"/>
                </a:ext>
              </a:extLst>
            </p:cNvPr>
            <p:cNvSpPr txBox="1"/>
            <p:nvPr/>
          </p:nvSpPr>
          <p:spPr>
            <a:xfrm>
              <a:off x="302738" y="4417056"/>
              <a:ext cx="2851594" cy="276999"/>
            </a:xfrm>
            <a:prstGeom prst="rect">
              <a:avLst/>
            </a:prstGeom>
            <a:noFill/>
          </p:spPr>
          <p:txBody>
            <a:bodyPr wrap="square" lIns="0" rtlCol="0" anchor="ctr">
              <a:spAutoFit/>
            </a:bodyPr>
            <a:lstStyle/>
            <a:p>
              <a:pPr algn="r"/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명확한 출처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F2242C5-062E-4904-9F27-CADDC7FEF20F}"/>
                </a:ext>
              </a:extLst>
            </p:cNvPr>
            <p:cNvSpPr txBox="1"/>
            <p:nvPr/>
          </p:nvSpPr>
          <p:spPr>
            <a:xfrm>
              <a:off x="302738" y="4672007"/>
              <a:ext cx="2851594" cy="276999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algn="r"/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데이터 출처 자리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0A509FE-4D6B-4CAF-B4BE-C64DF35FA66D}"/>
              </a:ext>
            </a:extLst>
          </p:cNvPr>
          <p:cNvGrpSpPr/>
          <p:nvPr/>
        </p:nvGrpSpPr>
        <p:grpSpPr>
          <a:xfrm>
            <a:off x="8686367" y="5014332"/>
            <a:ext cx="2738140" cy="531950"/>
            <a:chOff x="302738" y="4417056"/>
            <a:chExt cx="2851594" cy="531950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E226B02-3F48-400E-9DD6-2EBEB1A805E2}"/>
                </a:ext>
              </a:extLst>
            </p:cNvPr>
            <p:cNvSpPr txBox="1"/>
            <p:nvPr/>
          </p:nvSpPr>
          <p:spPr>
            <a:xfrm>
              <a:off x="302738" y="4417056"/>
              <a:ext cx="2851594" cy="276999"/>
            </a:xfrm>
            <a:prstGeom prst="rect">
              <a:avLst/>
            </a:prstGeom>
            <a:noFill/>
          </p:spPr>
          <p:txBody>
            <a:bodyPr wrap="square" lIns="0" rtlCol="0" anchor="ctr">
              <a:spAutoFit/>
            </a:bodyPr>
            <a:lstStyle/>
            <a:p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팀원과의 꾸준한 소통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FE7C946-B62F-4BB5-8049-990222214544}"/>
                </a:ext>
              </a:extLst>
            </p:cNvPr>
            <p:cNvSpPr txBox="1"/>
            <p:nvPr/>
          </p:nvSpPr>
          <p:spPr>
            <a:xfrm>
              <a:off x="302738" y="4672007"/>
              <a:ext cx="2851594" cy="276999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나 아가 발표자</a:t>
              </a:r>
            </a:p>
          </p:txBody>
        </p:sp>
      </p:grpSp>
      <p:cxnSp>
        <p:nvCxnSpPr>
          <p:cNvPr id="15" name="Elbow Connector 10">
            <a:extLst>
              <a:ext uri="{FF2B5EF4-FFF2-40B4-BE49-F238E27FC236}">
                <a16:creationId xmlns:a16="http://schemas.microsoft.com/office/drawing/2014/main" id="{EC1C7B75-2DB9-4C51-B7D3-B11227231E89}"/>
              </a:ext>
            </a:extLst>
          </p:cNvPr>
          <p:cNvCxnSpPr>
            <a:cxnSpLocks/>
          </p:cNvCxnSpPr>
          <p:nvPr/>
        </p:nvCxnSpPr>
        <p:spPr>
          <a:xfrm flipV="1">
            <a:off x="6692630" y="1926705"/>
            <a:ext cx="1780165" cy="1332063"/>
          </a:xfrm>
          <a:prstGeom prst="bentConnector3">
            <a:avLst>
              <a:gd name="adj1" fmla="val -274"/>
            </a:avLst>
          </a:prstGeom>
          <a:ln w="19050">
            <a:solidFill>
              <a:schemeClr val="accent1"/>
            </a:solidFill>
            <a:prstDash val="sys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Elbow Connector 124">
            <a:extLst>
              <a:ext uri="{FF2B5EF4-FFF2-40B4-BE49-F238E27FC236}">
                <a16:creationId xmlns:a16="http://schemas.microsoft.com/office/drawing/2014/main" id="{3434AFC5-E8EC-4D75-99F5-DCD561518C31}"/>
              </a:ext>
            </a:extLst>
          </p:cNvPr>
          <p:cNvCxnSpPr>
            <a:cxnSpLocks/>
          </p:cNvCxnSpPr>
          <p:nvPr/>
        </p:nvCxnSpPr>
        <p:spPr>
          <a:xfrm rot="10800000">
            <a:off x="7140112" y="4393860"/>
            <a:ext cx="1332682" cy="758972"/>
          </a:xfrm>
          <a:prstGeom prst="bentConnector3">
            <a:avLst>
              <a:gd name="adj1" fmla="val 98905"/>
            </a:avLst>
          </a:prstGeom>
          <a:ln w="19050">
            <a:solidFill>
              <a:schemeClr val="accent2"/>
            </a:solidFill>
            <a:prstDash val="sys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32">
            <a:extLst>
              <a:ext uri="{FF2B5EF4-FFF2-40B4-BE49-F238E27FC236}">
                <a16:creationId xmlns:a16="http://schemas.microsoft.com/office/drawing/2014/main" id="{FD4D66B5-77F2-4921-9088-F076146A6F4A}"/>
              </a:ext>
            </a:extLst>
          </p:cNvPr>
          <p:cNvCxnSpPr>
            <a:cxnSpLocks/>
          </p:cNvCxnSpPr>
          <p:nvPr/>
        </p:nvCxnSpPr>
        <p:spPr>
          <a:xfrm flipV="1">
            <a:off x="2845273" y="4423136"/>
            <a:ext cx="1597847" cy="529168"/>
          </a:xfrm>
          <a:prstGeom prst="bentConnector3">
            <a:avLst>
              <a:gd name="adj1" fmla="val -530"/>
            </a:avLst>
          </a:prstGeom>
          <a:ln w="19050">
            <a:solidFill>
              <a:schemeClr val="accent4"/>
            </a:solidFill>
            <a:prstDash val="sys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38">
            <a:extLst>
              <a:ext uri="{FF2B5EF4-FFF2-40B4-BE49-F238E27FC236}">
                <a16:creationId xmlns:a16="http://schemas.microsoft.com/office/drawing/2014/main" id="{4CDE9E70-B13D-474E-9FFF-C89ADA4E05E7}"/>
              </a:ext>
            </a:extLst>
          </p:cNvPr>
          <p:cNvCxnSpPr>
            <a:cxnSpLocks/>
          </p:cNvCxnSpPr>
          <p:nvPr/>
        </p:nvCxnSpPr>
        <p:spPr>
          <a:xfrm>
            <a:off x="3720911" y="1985190"/>
            <a:ext cx="1150621" cy="270012"/>
          </a:xfrm>
          <a:prstGeom prst="bentConnector3">
            <a:avLst>
              <a:gd name="adj1" fmla="val 99880"/>
            </a:avLst>
          </a:prstGeom>
          <a:ln w="19050">
            <a:solidFill>
              <a:schemeClr val="accent3"/>
            </a:solidFill>
            <a:prstDash val="sys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그룹 3">
            <a:extLst>
              <a:ext uri="{FF2B5EF4-FFF2-40B4-BE49-F238E27FC236}">
                <a16:creationId xmlns:a16="http://schemas.microsoft.com/office/drawing/2014/main" id="{9113F5CB-A057-4E3D-B11A-A7E7A5DAB435}"/>
              </a:ext>
            </a:extLst>
          </p:cNvPr>
          <p:cNvGrpSpPr/>
          <p:nvPr/>
        </p:nvGrpSpPr>
        <p:grpSpPr>
          <a:xfrm>
            <a:off x="4354680" y="2271244"/>
            <a:ext cx="3852299" cy="3268838"/>
            <a:chOff x="4708647" y="2271244"/>
            <a:chExt cx="3462733" cy="2938275"/>
          </a:xfrm>
        </p:grpSpPr>
        <p:sp>
          <p:nvSpPr>
            <p:cNvPr id="20" name="자유형: 도형 112">
              <a:extLst>
                <a:ext uri="{FF2B5EF4-FFF2-40B4-BE49-F238E27FC236}">
                  <a16:creationId xmlns:a16="http://schemas.microsoft.com/office/drawing/2014/main" id="{FFA786E1-8BD3-4EE0-83C6-C18EDEAE8BC2}"/>
                </a:ext>
              </a:extLst>
            </p:cNvPr>
            <p:cNvSpPr/>
            <p:nvPr/>
          </p:nvSpPr>
          <p:spPr>
            <a:xfrm>
              <a:off x="5424880" y="2949383"/>
              <a:ext cx="1627206" cy="1631046"/>
            </a:xfrm>
            <a:custGeom>
              <a:avLst/>
              <a:gdLst>
                <a:gd name="connsiteX0" fmla="*/ 1702614 w 1792010"/>
                <a:gd name="connsiteY0" fmla="*/ 878442 h 1796239"/>
                <a:gd name="connsiteX1" fmla="*/ 1710060 w 1792010"/>
                <a:gd name="connsiteY1" fmla="*/ 883022 h 1796239"/>
                <a:gd name="connsiteX2" fmla="*/ 1702614 w 1792010"/>
                <a:gd name="connsiteY2" fmla="*/ 881183 h 1796239"/>
                <a:gd name="connsiteX3" fmla="*/ 896004 w 1792010"/>
                <a:gd name="connsiteY3" fmla="*/ 384279 h 1796239"/>
                <a:gd name="connsiteX4" fmla="*/ 379479 w 1792010"/>
                <a:gd name="connsiteY4" fmla="*/ 900804 h 1796239"/>
                <a:gd name="connsiteX5" fmla="*/ 896004 w 1792010"/>
                <a:gd name="connsiteY5" fmla="*/ 1417329 h 1796239"/>
                <a:gd name="connsiteX6" fmla="*/ 1412529 w 1792010"/>
                <a:gd name="connsiteY6" fmla="*/ 900804 h 1796239"/>
                <a:gd name="connsiteX7" fmla="*/ 896004 w 1792010"/>
                <a:gd name="connsiteY7" fmla="*/ 384279 h 1796239"/>
                <a:gd name="connsiteX8" fmla="*/ 998892 w 1792010"/>
                <a:gd name="connsiteY8" fmla="*/ 0 h 1796239"/>
                <a:gd name="connsiteX9" fmla="*/ 1263685 w 1792010"/>
                <a:gd name="connsiteY9" fmla="*/ 70112 h 1796239"/>
                <a:gd name="connsiteX10" fmla="*/ 1259890 w 1792010"/>
                <a:gd name="connsiteY10" fmla="*/ 292970 h 1796239"/>
                <a:gd name="connsiteX11" fmla="*/ 1252964 w 1792010"/>
                <a:gd name="connsiteY11" fmla="*/ 291136 h 1796239"/>
                <a:gd name="connsiteX12" fmla="*/ 1403555 w 1792010"/>
                <a:gd name="connsiteY12" fmla="*/ 406648 h 1796239"/>
                <a:gd name="connsiteX13" fmla="*/ 1604328 w 1792010"/>
                <a:gd name="connsiteY13" fmla="*/ 357315 h 1796239"/>
                <a:gd name="connsiteX14" fmla="*/ 1733027 w 1792010"/>
                <a:gd name="connsiteY14" fmla="*/ 596499 h 1796239"/>
                <a:gd name="connsiteX15" fmla="*/ 1589970 w 1792010"/>
                <a:gd name="connsiteY15" fmla="*/ 723947 h 1796239"/>
                <a:gd name="connsiteX16" fmla="*/ 1613321 w 1792010"/>
                <a:gd name="connsiteY16" fmla="*/ 924788 h 1796239"/>
                <a:gd name="connsiteX17" fmla="*/ 1792010 w 1792010"/>
                <a:gd name="connsiteY17" fmla="*/ 1022811 h 1796239"/>
                <a:gd name="connsiteX18" fmla="*/ 1721058 w 1792010"/>
                <a:gd name="connsiteY18" fmla="*/ 1284473 h 1796239"/>
                <a:gd name="connsiteX19" fmla="*/ 1504230 w 1792010"/>
                <a:gd name="connsiteY19" fmla="*/ 1280870 h 1796239"/>
                <a:gd name="connsiteX20" fmla="*/ 1406384 w 1792010"/>
                <a:gd name="connsiteY20" fmla="*/ 1403402 h 1796239"/>
                <a:gd name="connsiteX21" fmla="*/ 1477592 w 1792010"/>
                <a:gd name="connsiteY21" fmla="*/ 1587057 h 1796239"/>
                <a:gd name="connsiteX22" fmla="*/ 1253035 w 1792010"/>
                <a:gd name="connsiteY22" fmla="*/ 1742435 h 1796239"/>
                <a:gd name="connsiteX23" fmla="*/ 1163834 w 1792010"/>
                <a:gd name="connsiteY23" fmla="*/ 1665910 h 1796239"/>
                <a:gd name="connsiteX24" fmla="*/ 1163667 w 1792010"/>
                <a:gd name="connsiteY24" fmla="*/ 1666097 h 1796239"/>
                <a:gd name="connsiteX25" fmla="*/ 1144343 w 1792010"/>
                <a:gd name="connsiteY25" fmla="*/ 1649188 h 1796239"/>
                <a:gd name="connsiteX26" fmla="*/ 1082710 w 1792010"/>
                <a:gd name="connsiteY26" fmla="*/ 1596313 h 1796239"/>
                <a:gd name="connsiteX27" fmla="*/ 1083384 w 1792010"/>
                <a:gd name="connsiteY27" fmla="*/ 1595846 h 1796239"/>
                <a:gd name="connsiteX28" fmla="*/ 1076108 w 1792010"/>
                <a:gd name="connsiteY28" fmla="*/ 1589478 h 1796239"/>
                <a:gd name="connsiteX29" fmla="*/ 898869 w 1792010"/>
                <a:gd name="connsiteY29" fmla="*/ 1612479 h 1796239"/>
                <a:gd name="connsiteX30" fmla="*/ 795635 w 1792010"/>
                <a:gd name="connsiteY30" fmla="*/ 1796239 h 1796239"/>
                <a:gd name="connsiteX31" fmla="*/ 530840 w 1792010"/>
                <a:gd name="connsiteY31" fmla="*/ 1726127 h 1796239"/>
                <a:gd name="connsiteX32" fmla="*/ 534419 w 1792010"/>
                <a:gd name="connsiteY32" fmla="*/ 1515981 h 1796239"/>
                <a:gd name="connsiteX33" fmla="*/ 384791 w 1792010"/>
                <a:gd name="connsiteY33" fmla="*/ 1400008 h 1796239"/>
                <a:gd name="connsiteX34" fmla="*/ 388223 w 1792010"/>
                <a:gd name="connsiteY34" fmla="*/ 1407281 h 1796239"/>
                <a:gd name="connsiteX35" fmla="*/ 166784 w 1792010"/>
                <a:gd name="connsiteY35" fmla="*/ 1449671 h 1796239"/>
                <a:gd name="connsiteX36" fmla="*/ 50929 w 1792010"/>
                <a:gd name="connsiteY36" fmla="*/ 1204159 h 1796239"/>
                <a:gd name="connsiteX37" fmla="*/ 200689 w 1792010"/>
                <a:gd name="connsiteY37" fmla="*/ 1084166 h 1796239"/>
                <a:gd name="connsiteX38" fmla="*/ 176341 w 1792010"/>
                <a:gd name="connsiteY38" fmla="*/ 904529 h 1796239"/>
                <a:gd name="connsiteX39" fmla="*/ 0 w 1792010"/>
                <a:gd name="connsiteY39" fmla="*/ 807794 h 1796239"/>
                <a:gd name="connsiteX40" fmla="*/ 70951 w 1792010"/>
                <a:gd name="connsiteY40" fmla="*/ 546132 h 1796239"/>
                <a:gd name="connsiteX41" fmla="*/ 273028 w 1792010"/>
                <a:gd name="connsiteY41" fmla="*/ 549491 h 1796239"/>
                <a:gd name="connsiteX42" fmla="*/ 370996 w 1792010"/>
                <a:gd name="connsiteY42" fmla="*/ 419078 h 1796239"/>
                <a:gd name="connsiteX43" fmla="*/ 303314 w 1792010"/>
                <a:gd name="connsiteY43" fmla="*/ 212794 h 1796239"/>
                <a:gd name="connsiteX44" fmla="*/ 535794 w 1792010"/>
                <a:gd name="connsiteY44" fmla="*/ 69242 h 1796239"/>
                <a:gd name="connsiteX45" fmla="*/ 698144 w 1792010"/>
                <a:gd name="connsiteY45" fmla="*/ 223973 h 1796239"/>
                <a:gd name="connsiteX46" fmla="*/ 696512 w 1792010"/>
                <a:gd name="connsiteY46" fmla="*/ 224981 h 1796239"/>
                <a:gd name="connsiteX47" fmla="*/ 896341 w 1792010"/>
                <a:gd name="connsiteY47" fmla="*/ 196709 h 1796239"/>
                <a:gd name="connsiteX48" fmla="*/ 889414 w 1792010"/>
                <a:gd name="connsiteY48" fmla="*/ 194876 h 1796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1792010" h="1796239">
                  <a:moveTo>
                    <a:pt x="1702614" y="878442"/>
                  </a:moveTo>
                  <a:lnTo>
                    <a:pt x="1710060" y="883022"/>
                  </a:lnTo>
                  <a:lnTo>
                    <a:pt x="1702614" y="881183"/>
                  </a:lnTo>
                  <a:close/>
                  <a:moveTo>
                    <a:pt x="896004" y="384279"/>
                  </a:moveTo>
                  <a:cubicBezTo>
                    <a:pt x="610735" y="384279"/>
                    <a:pt x="379479" y="615535"/>
                    <a:pt x="379479" y="900804"/>
                  </a:cubicBezTo>
                  <a:cubicBezTo>
                    <a:pt x="379479" y="1186073"/>
                    <a:pt x="610735" y="1417329"/>
                    <a:pt x="896004" y="1417329"/>
                  </a:cubicBezTo>
                  <a:cubicBezTo>
                    <a:pt x="1181273" y="1417329"/>
                    <a:pt x="1412529" y="1186073"/>
                    <a:pt x="1412529" y="900804"/>
                  </a:cubicBezTo>
                  <a:cubicBezTo>
                    <a:pt x="1412529" y="615535"/>
                    <a:pt x="1181273" y="384279"/>
                    <a:pt x="896004" y="384279"/>
                  </a:cubicBezTo>
                  <a:close/>
                  <a:moveTo>
                    <a:pt x="998892" y="0"/>
                  </a:moveTo>
                  <a:lnTo>
                    <a:pt x="1263685" y="70112"/>
                  </a:lnTo>
                  <a:lnTo>
                    <a:pt x="1259890" y="292970"/>
                  </a:lnTo>
                  <a:lnTo>
                    <a:pt x="1252964" y="291136"/>
                  </a:lnTo>
                  <a:cubicBezTo>
                    <a:pt x="1309401" y="322522"/>
                    <a:pt x="1360410" y="361009"/>
                    <a:pt x="1403555" y="406648"/>
                  </a:cubicBezTo>
                  <a:lnTo>
                    <a:pt x="1604328" y="357315"/>
                  </a:lnTo>
                  <a:lnTo>
                    <a:pt x="1733027" y="596499"/>
                  </a:lnTo>
                  <a:lnTo>
                    <a:pt x="1589970" y="723947"/>
                  </a:lnTo>
                  <a:cubicBezTo>
                    <a:pt x="1607903" y="788494"/>
                    <a:pt x="1616355" y="856084"/>
                    <a:pt x="1613321" y="924788"/>
                  </a:cubicBezTo>
                  <a:lnTo>
                    <a:pt x="1792010" y="1022811"/>
                  </a:lnTo>
                  <a:lnTo>
                    <a:pt x="1721058" y="1284473"/>
                  </a:lnTo>
                  <a:lnTo>
                    <a:pt x="1504230" y="1280870"/>
                  </a:lnTo>
                  <a:cubicBezTo>
                    <a:pt x="1476815" y="1326134"/>
                    <a:pt x="1443601" y="1366958"/>
                    <a:pt x="1406384" y="1403402"/>
                  </a:cubicBezTo>
                  <a:lnTo>
                    <a:pt x="1477592" y="1587057"/>
                  </a:lnTo>
                  <a:lnTo>
                    <a:pt x="1253035" y="1742435"/>
                  </a:lnTo>
                  <a:lnTo>
                    <a:pt x="1163834" y="1665910"/>
                  </a:lnTo>
                  <a:lnTo>
                    <a:pt x="1163667" y="1666097"/>
                  </a:lnTo>
                  <a:lnTo>
                    <a:pt x="1144343" y="1649188"/>
                  </a:lnTo>
                  <a:lnTo>
                    <a:pt x="1082710" y="1596313"/>
                  </a:lnTo>
                  <a:lnTo>
                    <a:pt x="1083384" y="1595846"/>
                  </a:lnTo>
                  <a:lnTo>
                    <a:pt x="1076108" y="1589478"/>
                  </a:lnTo>
                  <a:cubicBezTo>
                    <a:pt x="1019150" y="1605403"/>
                    <a:pt x="959511" y="1612813"/>
                    <a:pt x="898869" y="1612479"/>
                  </a:cubicBezTo>
                  <a:lnTo>
                    <a:pt x="795635" y="1796239"/>
                  </a:lnTo>
                  <a:lnTo>
                    <a:pt x="530840" y="1726127"/>
                  </a:lnTo>
                  <a:lnTo>
                    <a:pt x="534419" y="1515981"/>
                  </a:lnTo>
                  <a:cubicBezTo>
                    <a:pt x="478307" y="1484379"/>
                    <a:pt x="427627" y="1445732"/>
                    <a:pt x="384791" y="1400008"/>
                  </a:cubicBezTo>
                  <a:lnTo>
                    <a:pt x="388223" y="1407281"/>
                  </a:lnTo>
                  <a:lnTo>
                    <a:pt x="166784" y="1449671"/>
                  </a:lnTo>
                  <a:lnTo>
                    <a:pt x="50929" y="1204159"/>
                  </a:lnTo>
                  <a:lnTo>
                    <a:pt x="200689" y="1084166"/>
                  </a:lnTo>
                  <a:cubicBezTo>
                    <a:pt x="184704" y="1026270"/>
                    <a:pt x="176353" y="965934"/>
                    <a:pt x="176341" y="904529"/>
                  </a:cubicBezTo>
                  <a:lnTo>
                    <a:pt x="0" y="807794"/>
                  </a:lnTo>
                  <a:lnTo>
                    <a:pt x="70951" y="546132"/>
                  </a:lnTo>
                  <a:lnTo>
                    <a:pt x="273028" y="549491"/>
                  </a:lnTo>
                  <a:cubicBezTo>
                    <a:pt x="300443" y="501683"/>
                    <a:pt x="333547" y="458094"/>
                    <a:pt x="370996" y="419078"/>
                  </a:cubicBezTo>
                  <a:lnTo>
                    <a:pt x="303314" y="212794"/>
                  </a:lnTo>
                  <a:lnTo>
                    <a:pt x="535794" y="69242"/>
                  </a:lnTo>
                  <a:lnTo>
                    <a:pt x="698144" y="223973"/>
                  </a:lnTo>
                  <a:lnTo>
                    <a:pt x="696512" y="224981"/>
                  </a:lnTo>
                  <a:cubicBezTo>
                    <a:pt x="760334" y="205136"/>
                    <a:pt x="827716" y="195964"/>
                    <a:pt x="896341" y="196709"/>
                  </a:cubicBezTo>
                  <a:lnTo>
                    <a:pt x="889414" y="194876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21" name="자유형: 도형 113">
              <a:extLst>
                <a:ext uri="{FF2B5EF4-FFF2-40B4-BE49-F238E27FC236}">
                  <a16:creationId xmlns:a16="http://schemas.microsoft.com/office/drawing/2014/main" id="{8810F69C-0C03-4C5F-8782-8A5316BDB3D3}"/>
                </a:ext>
              </a:extLst>
            </p:cNvPr>
            <p:cNvSpPr/>
            <p:nvPr/>
          </p:nvSpPr>
          <p:spPr>
            <a:xfrm>
              <a:off x="7043973" y="3247219"/>
              <a:ext cx="1127407" cy="1130068"/>
            </a:xfrm>
            <a:custGeom>
              <a:avLst/>
              <a:gdLst>
                <a:gd name="connsiteX0" fmla="*/ 1702614 w 1792010"/>
                <a:gd name="connsiteY0" fmla="*/ 878442 h 1796239"/>
                <a:gd name="connsiteX1" fmla="*/ 1710060 w 1792010"/>
                <a:gd name="connsiteY1" fmla="*/ 883022 h 1796239"/>
                <a:gd name="connsiteX2" fmla="*/ 1702614 w 1792010"/>
                <a:gd name="connsiteY2" fmla="*/ 881183 h 1796239"/>
                <a:gd name="connsiteX3" fmla="*/ 896004 w 1792010"/>
                <a:gd name="connsiteY3" fmla="*/ 384279 h 1796239"/>
                <a:gd name="connsiteX4" fmla="*/ 379479 w 1792010"/>
                <a:gd name="connsiteY4" fmla="*/ 900804 h 1796239"/>
                <a:gd name="connsiteX5" fmla="*/ 896004 w 1792010"/>
                <a:gd name="connsiteY5" fmla="*/ 1417329 h 1796239"/>
                <a:gd name="connsiteX6" fmla="*/ 1412529 w 1792010"/>
                <a:gd name="connsiteY6" fmla="*/ 900804 h 1796239"/>
                <a:gd name="connsiteX7" fmla="*/ 896004 w 1792010"/>
                <a:gd name="connsiteY7" fmla="*/ 384279 h 1796239"/>
                <a:gd name="connsiteX8" fmla="*/ 998892 w 1792010"/>
                <a:gd name="connsiteY8" fmla="*/ 0 h 1796239"/>
                <a:gd name="connsiteX9" fmla="*/ 1263685 w 1792010"/>
                <a:gd name="connsiteY9" fmla="*/ 70112 h 1796239"/>
                <a:gd name="connsiteX10" fmla="*/ 1259890 w 1792010"/>
                <a:gd name="connsiteY10" fmla="*/ 292970 h 1796239"/>
                <a:gd name="connsiteX11" fmla="*/ 1252964 w 1792010"/>
                <a:gd name="connsiteY11" fmla="*/ 291136 h 1796239"/>
                <a:gd name="connsiteX12" fmla="*/ 1403555 w 1792010"/>
                <a:gd name="connsiteY12" fmla="*/ 406648 h 1796239"/>
                <a:gd name="connsiteX13" fmla="*/ 1604328 w 1792010"/>
                <a:gd name="connsiteY13" fmla="*/ 357315 h 1796239"/>
                <a:gd name="connsiteX14" fmla="*/ 1733027 w 1792010"/>
                <a:gd name="connsiteY14" fmla="*/ 596499 h 1796239"/>
                <a:gd name="connsiteX15" fmla="*/ 1589970 w 1792010"/>
                <a:gd name="connsiteY15" fmla="*/ 723947 h 1796239"/>
                <a:gd name="connsiteX16" fmla="*/ 1613321 w 1792010"/>
                <a:gd name="connsiteY16" fmla="*/ 924788 h 1796239"/>
                <a:gd name="connsiteX17" fmla="*/ 1792010 w 1792010"/>
                <a:gd name="connsiteY17" fmla="*/ 1022811 h 1796239"/>
                <a:gd name="connsiteX18" fmla="*/ 1721058 w 1792010"/>
                <a:gd name="connsiteY18" fmla="*/ 1284473 h 1796239"/>
                <a:gd name="connsiteX19" fmla="*/ 1504230 w 1792010"/>
                <a:gd name="connsiteY19" fmla="*/ 1280870 h 1796239"/>
                <a:gd name="connsiteX20" fmla="*/ 1406384 w 1792010"/>
                <a:gd name="connsiteY20" fmla="*/ 1403402 h 1796239"/>
                <a:gd name="connsiteX21" fmla="*/ 1477592 w 1792010"/>
                <a:gd name="connsiteY21" fmla="*/ 1587057 h 1796239"/>
                <a:gd name="connsiteX22" fmla="*/ 1253035 w 1792010"/>
                <a:gd name="connsiteY22" fmla="*/ 1742435 h 1796239"/>
                <a:gd name="connsiteX23" fmla="*/ 1163834 w 1792010"/>
                <a:gd name="connsiteY23" fmla="*/ 1665910 h 1796239"/>
                <a:gd name="connsiteX24" fmla="*/ 1163667 w 1792010"/>
                <a:gd name="connsiteY24" fmla="*/ 1666097 h 1796239"/>
                <a:gd name="connsiteX25" fmla="*/ 1144343 w 1792010"/>
                <a:gd name="connsiteY25" fmla="*/ 1649188 h 1796239"/>
                <a:gd name="connsiteX26" fmla="*/ 1082710 w 1792010"/>
                <a:gd name="connsiteY26" fmla="*/ 1596313 h 1796239"/>
                <a:gd name="connsiteX27" fmla="*/ 1083384 w 1792010"/>
                <a:gd name="connsiteY27" fmla="*/ 1595846 h 1796239"/>
                <a:gd name="connsiteX28" fmla="*/ 1076108 w 1792010"/>
                <a:gd name="connsiteY28" fmla="*/ 1589478 h 1796239"/>
                <a:gd name="connsiteX29" fmla="*/ 898869 w 1792010"/>
                <a:gd name="connsiteY29" fmla="*/ 1612479 h 1796239"/>
                <a:gd name="connsiteX30" fmla="*/ 795635 w 1792010"/>
                <a:gd name="connsiteY30" fmla="*/ 1796239 h 1796239"/>
                <a:gd name="connsiteX31" fmla="*/ 530840 w 1792010"/>
                <a:gd name="connsiteY31" fmla="*/ 1726127 h 1796239"/>
                <a:gd name="connsiteX32" fmla="*/ 534419 w 1792010"/>
                <a:gd name="connsiteY32" fmla="*/ 1515981 h 1796239"/>
                <a:gd name="connsiteX33" fmla="*/ 384791 w 1792010"/>
                <a:gd name="connsiteY33" fmla="*/ 1400008 h 1796239"/>
                <a:gd name="connsiteX34" fmla="*/ 388223 w 1792010"/>
                <a:gd name="connsiteY34" fmla="*/ 1407281 h 1796239"/>
                <a:gd name="connsiteX35" fmla="*/ 166784 w 1792010"/>
                <a:gd name="connsiteY35" fmla="*/ 1449671 h 1796239"/>
                <a:gd name="connsiteX36" fmla="*/ 50929 w 1792010"/>
                <a:gd name="connsiteY36" fmla="*/ 1204159 h 1796239"/>
                <a:gd name="connsiteX37" fmla="*/ 200689 w 1792010"/>
                <a:gd name="connsiteY37" fmla="*/ 1084166 h 1796239"/>
                <a:gd name="connsiteX38" fmla="*/ 176341 w 1792010"/>
                <a:gd name="connsiteY38" fmla="*/ 904529 h 1796239"/>
                <a:gd name="connsiteX39" fmla="*/ 0 w 1792010"/>
                <a:gd name="connsiteY39" fmla="*/ 807794 h 1796239"/>
                <a:gd name="connsiteX40" fmla="*/ 70951 w 1792010"/>
                <a:gd name="connsiteY40" fmla="*/ 546132 h 1796239"/>
                <a:gd name="connsiteX41" fmla="*/ 273028 w 1792010"/>
                <a:gd name="connsiteY41" fmla="*/ 549491 h 1796239"/>
                <a:gd name="connsiteX42" fmla="*/ 370996 w 1792010"/>
                <a:gd name="connsiteY42" fmla="*/ 419078 h 1796239"/>
                <a:gd name="connsiteX43" fmla="*/ 303314 w 1792010"/>
                <a:gd name="connsiteY43" fmla="*/ 212794 h 1796239"/>
                <a:gd name="connsiteX44" fmla="*/ 535794 w 1792010"/>
                <a:gd name="connsiteY44" fmla="*/ 69242 h 1796239"/>
                <a:gd name="connsiteX45" fmla="*/ 698144 w 1792010"/>
                <a:gd name="connsiteY45" fmla="*/ 223973 h 1796239"/>
                <a:gd name="connsiteX46" fmla="*/ 696512 w 1792010"/>
                <a:gd name="connsiteY46" fmla="*/ 224981 h 1796239"/>
                <a:gd name="connsiteX47" fmla="*/ 896341 w 1792010"/>
                <a:gd name="connsiteY47" fmla="*/ 196709 h 1796239"/>
                <a:gd name="connsiteX48" fmla="*/ 889414 w 1792010"/>
                <a:gd name="connsiteY48" fmla="*/ 194876 h 1796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1792010" h="1796239">
                  <a:moveTo>
                    <a:pt x="1702614" y="878442"/>
                  </a:moveTo>
                  <a:lnTo>
                    <a:pt x="1710060" y="883022"/>
                  </a:lnTo>
                  <a:lnTo>
                    <a:pt x="1702614" y="881183"/>
                  </a:lnTo>
                  <a:close/>
                  <a:moveTo>
                    <a:pt x="896004" y="384279"/>
                  </a:moveTo>
                  <a:cubicBezTo>
                    <a:pt x="610735" y="384279"/>
                    <a:pt x="379479" y="615535"/>
                    <a:pt x="379479" y="900804"/>
                  </a:cubicBezTo>
                  <a:cubicBezTo>
                    <a:pt x="379479" y="1186073"/>
                    <a:pt x="610735" y="1417329"/>
                    <a:pt x="896004" y="1417329"/>
                  </a:cubicBezTo>
                  <a:cubicBezTo>
                    <a:pt x="1181273" y="1417329"/>
                    <a:pt x="1412529" y="1186073"/>
                    <a:pt x="1412529" y="900804"/>
                  </a:cubicBezTo>
                  <a:cubicBezTo>
                    <a:pt x="1412529" y="615535"/>
                    <a:pt x="1181273" y="384279"/>
                    <a:pt x="896004" y="384279"/>
                  </a:cubicBezTo>
                  <a:close/>
                  <a:moveTo>
                    <a:pt x="998892" y="0"/>
                  </a:moveTo>
                  <a:lnTo>
                    <a:pt x="1263685" y="70112"/>
                  </a:lnTo>
                  <a:lnTo>
                    <a:pt x="1259890" y="292970"/>
                  </a:lnTo>
                  <a:lnTo>
                    <a:pt x="1252964" y="291136"/>
                  </a:lnTo>
                  <a:cubicBezTo>
                    <a:pt x="1309401" y="322522"/>
                    <a:pt x="1360410" y="361009"/>
                    <a:pt x="1403555" y="406648"/>
                  </a:cubicBezTo>
                  <a:lnTo>
                    <a:pt x="1604328" y="357315"/>
                  </a:lnTo>
                  <a:lnTo>
                    <a:pt x="1733027" y="596499"/>
                  </a:lnTo>
                  <a:lnTo>
                    <a:pt x="1589970" y="723947"/>
                  </a:lnTo>
                  <a:cubicBezTo>
                    <a:pt x="1607903" y="788494"/>
                    <a:pt x="1616355" y="856084"/>
                    <a:pt x="1613321" y="924788"/>
                  </a:cubicBezTo>
                  <a:lnTo>
                    <a:pt x="1792010" y="1022811"/>
                  </a:lnTo>
                  <a:lnTo>
                    <a:pt x="1721058" y="1284473"/>
                  </a:lnTo>
                  <a:lnTo>
                    <a:pt x="1504230" y="1280870"/>
                  </a:lnTo>
                  <a:cubicBezTo>
                    <a:pt x="1476815" y="1326134"/>
                    <a:pt x="1443601" y="1366958"/>
                    <a:pt x="1406384" y="1403402"/>
                  </a:cubicBezTo>
                  <a:lnTo>
                    <a:pt x="1477592" y="1587057"/>
                  </a:lnTo>
                  <a:lnTo>
                    <a:pt x="1253035" y="1742435"/>
                  </a:lnTo>
                  <a:lnTo>
                    <a:pt x="1163834" y="1665910"/>
                  </a:lnTo>
                  <a:lnTo>
                    <a:pt x="1163667" y="1666097"/>
                  </a:lnTo>
                  <a:lnTo>
                    <a:pt x="1144343" y="1649188"/>
                  </a:lnTo>
                  <a:lnTo>
                    <a:pt x="1082710" y="1596313"/>
                  </a:lnTo>
                  <a:lnTo>
                    <a:pt x="1083384" y="1595846"/>
                  </a:lnTo>
                  <a:lnTo>
                    <a:pt x="1076108" y="1589478"/>
                  </a:lnTo>
                  <a:cubicBezTo>
                    <a:pt x="1019150" y="1605403"/>
                    <a:pt x="959511" y="1612813"/>
                    <a:pt x="898869" y="1612479"/>
                  </a:cubicBezTo>
                  <a:lnTo>
                    <a:pt x="795635" y="1796239"/>
                  </a:lnTo>
                  <a:lnTo>
                    <a:pt x="530840" y="1726127"/>
                  </a:lnTo>
                  <a:lnTo>
                    <a:pt x="534419" y="1515981"/>
                  </a:lnTo>
                  <a:cubicBezTo>
                    <a:pt x="478307" y="1484379"/>
                    <a:pt x="427627" y="1445732"/>
                    <a:pt x="384791" y="1400008"/>
                  </a:cubicBezTo>
                  <a:lnTo>
                    <a:pt x="388223" y="1407281"/>
                  </a:lnTo>
                  <a:lnTo>
                    <a:pt x="166784" y="1449671"/>
                  </a:lnTo>
                  <a:lnTo>
                    <a:pt x="50929" y="1204159"/>
                  </a:lnTo>
                  <a:lnTo>
                    <a:pt x="200689" y="1084166"/>
                  </a:lnTo>
                  <a:cubicBezTo>
                    <a:pt x="184704" y="1026270"/>
                    <a:pt x="176353" y="965934"/>
                    <a:pt x="176341" y="904529"/>
                  </a:cubicBezTo>
                  <a:lnTo>
                    <a:pt x="0" y="807794"/>
                  </a:lnTo>
                  <a:lnTo>
                    <a:pt x="70951" y="546132"/>
                  </a:lnTo>
                  <a:lnTo>
                    <a:pt x="273028" y="549491"/>
                  </a:lnTo>
                  <a:cubicBezTo>
                    <a:pt x="300443" y="501683"/>
                    <a:pt x="333547" y="458094"/>
                    <a:pt x="370996" y="419078"/>
                  </a:cubicBezTo>
                  <a:lnTo>
                    <a:pt x="303314" y="212794"/>
                  </a:lnTo>
                  <a:lnTo>
                    <a:pt x="535794" y="69242"/>
                  </a:lnTo>
                  <a:lnTo>
                    <a:pt x="698144" y="223973"/>
                  </a:lnTo>
                  <a:lnTo>
                    <a:pt x="696512" y="224981"/>
                  </a:lnTo>
                  <a:cubicBezTo>
                    <a:pt x="760334" y="205136"/>
                    <a:pt x="827716" y="195964"/>
                    <a:pt x="896341" y="196709"/>
                  </a:cubicBezTo>
                  <a:lnTo>
                    <a:pt x="889414" y="19487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22" name="자유형: 도형 114">
              <a:extLst>
                <a:ext uri="{FF2B5EF4-FFF2-40B4-BE49-F238E27FC236}">
                  <a16:creationId xmlns:a16="http://schemas.microsoft.com/office/drawing/2014/main" id="{3E9E3948-6CFA-43EF-AF60-07502D78BC01}"/>
                </a:ext>
              </a:extLst>
            </p:cNvPr>
            <p:cNvSpPr/>
            <p:nvPr/>
          </p:nvSpPr>
          <p:spPr>
            <a:xfrm>
              <a:off x="4755968" y="2271244"/>
              <a:ext cx="1127407" cy="1130068"/>
            </a:xfrm>
            <a:custGeom>
              <a:avLst/>
              <a:gdLst>
                <a:gd name="connsiteX0" fmla="*/ 1702614 w 1792010"/>
                <a:gd name="connsiteY0" fmla="*/ 878442 h 1796239"/>
                <a:gd name="connsiteX1" fmla="*/ 1710060 w 1792010"/>
                <a:gd name="connsiteY1" fmla="*/ 883022 h 1796239"/>
                <a:gd name="connsiteX2" fmla="*/ 1702614 w 1792010"/>
                <a:gd name="connsiteY2" fmla="*/ 881183 h 1796239"/>
                <a:gd name="connsiteX3" fmla="*/ 896004 w 1792010"/>
                <a:gd name="connsiteY3" fmla="*/ 384279 h 1796239"/>
                <a:gd name="connsiteX4" fmla="*/ 379479 w 1792010"/>
                <a:gd name="connsiteY4" fmla="*/ 900804 h 1796239"/>
                <a:gd name="connsiteX5" fmla="*/ 896004 w 1792010"/>
                <a:gd name="connsiteY5" fmla="*/ 1417329 h 1796239"/>
                <a:gd name="connsiteX6" fmla="*/ 1412529 w 1792010"/>
                <a:gd name="connsiteY6" fmla="*/ 900804 h 1796239"/>
                <a:gd name="connsiteX7" fmla="*/ 896004 w 1792010"/>
                <a:gd name="connsiteY7" fmla="*/ 384279 h 1796239"/>
                <a:gd name="connsiteX8" fmla="*/ 998892 w 1792010"/>
                <a:gd name="connsiteY8" fmla="*/ 0 h 1796239"/>
                <a:gd name="connsiteX9" fmla="*/ 1263685 w 1792010"/>
                <a:gd name="connsiteY9" fmla="*/ 70112 h 1796239"/>
                <a:gd name="connsiteX10" fmla="*/ 1259890 w 1792010"/>
                <a:gd name="connsiteY10" fmla="*/ 292970 h 1796239"/>
                <a:gd name="connsiteX11" fmla="*/ 1252964 w 1792010"/>
                <a:gd name="connsiteY11" fmla="*/ 291136 h 1796239"/>
                <a:gd name="connsiteX12" fmla="*/ 1403555 w 1792010"/>
                <a:gd name="connsiteY12" fmla="*/ 406648 h 1796239"/>
                <a:gd name="connsiteX13" fmla="*/ 1604328 w 1792010"/>
                <a:gd name="connsiteY13" fmla="*/ 357315 h 1796239"/>
                <a:gd name="connsiteX14" fmla="*/ 1733027 w 1792010"/>
                <a:gd name="connsiteY14" fmla="*/ 596499 h 1796239"/>
                <a:gd name="connsiteX15" fmla="*/ 1589970 w 1792010"/>
                <a:gd name="connsiteY15" fmla="*/ 723947 h 1796239"/>
                <a:gd name="connsiteX16" fmla="*/ 1613321 w 1792010"/>
                <a:gd name="connsiteY16" fmla="*/ 924788 h 1796239"/>
                <a:gd name="connsiteX17" fmla="*/ 1792010 w 1792010"/>
                <a:gd name="connsiteY17" fmla="*/ 1022811 h 1796239"/>
                <a:gd name="connsiteX18" fmla="*/ 1721058 w 1792010"/>
                <a:gd name="connsiteY18" fmla="*/ 1284473 h 1796239"/>
                <a:gd name="connsiteX19" fmla="*/ 1504230 w 1792010"/>
                <a:gd name="connsiteY19" fmla="*/ 1280870 h 1796239"/>
                <a:gd name="connsiteX20" fmla="*/ 1406384 w 1792010"/>
                <a:gd name="connsiteY20" fmla="*/ 1403402 h 1796239"/>
                <a:gd name="connsiteX21" fmla="*/ 1477592 w 1792010"/>
                <a:gd name="connsiteY21" fmla="*/ 1587057 h 1796239"/>
                <a:gd name="connsiteX22" fmla="*/ 1253035 w 1792010"/>
                <a:gd name="connsiteY22" fmla="*/ 1742435 h 1796239"/>
                <a:gd name="connsiteX23" fmla="*/ 1163834 w 1792010"/>
                <a:gd name="connsiteY23" fmla="*/ 1665910 h 1796239"/>
                <a:gd name="connsiteX24" fmla="*/ 1163667 w 1792010"/>
                <a:gd name="connsiteY24" fmla="*/ 1666097 h 1796239"/>
                <a:gd name="connsiteX25" fmla="*/ 1144343 w 1792010"/>
                <a:gd name="connsiteY25" fmla="*/ 1649188 h 1796239"/>
                <a:gd name="connsiteX26" fmla="*/ 1082710 w 1792010"/>
                <a:gd name="connsiteY26" fmla="*/ 1596313 h 1796239"/>
                <a:gd name="connsiteX27" fmla="*/ 1083384 w 1792010"/>
                <a:gd name="connsiteY27" fmla="*/ 1595846 h 1796239"/>
                <a:gd name="connsiteX28" fmla="*/ 1076108 w 1792010"/>
                <a:gd name="connsiteY28" fmla="*/ 1589478 h 1796239"/>
                <a:gd name="connsiteX29" fmla="*/ 898869 w 1792010"/>
                <a:gd name="connsiteY29" fmla="*/ 1612479 h 1796239"/>
                <a:gd name="connsiteX30" fmla="*/ 795635 w 1792010"/>
                <a:gd name="connsiteY30" fmla="*/ 1796239 h 1796239"/>
                <a:gd name="connsiteX31" fmla="*/ 530840 w 1792010"/>
                <a:gd name="connsiteY31" fmla="*/ 1726127 h 1796239"/>
                <a:gd name="connsiteX32" fmla="*/ 534419 w 1792010"/>
                <a:gd name="connsiteY32" fmla="*/ 1515981 h 1796239"/>
                <a:gd name="connsiteX33" fmla="*/ 384791 w 1792010"/>
                <a:gd name="connsiteY33" fmla="*/ 1400008 h 1796239"/>
                <a:gd name="connsiteX34" fmla="*/ 388223 w 1792010"/>
                <a:gd name="connsiteY34" fmla="*/ 1407281 h 1796239"/>
                <a:gd name="connsiteX35" fmla="*/ 166784 w 1792010"/>
                <a:gd name="connsiteY35" fmla="*/ 1449671 h 1796239"/>
                <a:gd name="connsiteX36" fmla="*/ 50929 w 1792010"/>
                <a:gd name="connsiteY36" fmla="*/ 1204159 h 1796239"/>
                <a:gd name="connsiteX37" fmla="*/ 200689 w 1792010"/>
                <a:gd name="connsiteY37" fmla="*/ 1084166 h 1796239"/>
                <a:gd name="connsiteX38" fmla="*/ 176341 w 1792010"/>
                <a:gd name="connsiteY38" fmla="*/ 904529 h 1796239"/>
                <a:gd name="connsiteX39" fmla="*/ 0 w 1792010"/>
                <a:gd name="connsiteY39" fmla="*/ 807794 h 1796239"/>
                <a:gd name="connsiteX40" fmla="*/ 70951 w 1792010"/>
                <a:gd name="connsiteY40" fmla="*/ 546132 h 1796239"/>
                <a:gd name="connsiteX41" fmla="*/ 273028 w 1792010"/>
                <a:gd name="connsiteY41" fmla="*/ 549491 h 1796239"/>
                <a:gd name="connsiteX42" fmla="*/ 370996 w 1792010"/>
                <a:gd name="connsiteY42" fmla="*/ 419078 h 1796239"/>
                <a:gd name="connsiteX43" fmla="*/ 303314 w 1792010"/>
                <a:gd name="connsiteY43" fmla="*/ 212794 h 1796239"/>
                <a:gd name="connsiteX44" fmla="*/ 535794 w 1792010"/>
                <a:gd name="connsiteY44" fmla="*/ 69242 h 1796239"/>
                <a:gd name="connsiteX45" fmla="*/ 698144 w 1792010"/>
                <a:gd name="connsiteY45" fmla="*/ 223973 h 1796239"/>
                <a:gd name="connsiteX46" fmla="*/ 696512 w 1792010"/>
                <a:gd name="connsiteY46" fmla="*/ 224981 h 1796239"/>
                <a:gd name="connsiteX47" fmla="*/ 896341 w 1792010"/>
                <a:gd name="connsiteY47" fmla="*/ 196709 h 1796239"/>
                <a:gd name="connsiteX48" fmla="*/ 889414 w 1792010"/>
                <a:gd name="connsiteY48" fmla="*/ 194876 h 1796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1792010" h="1796239">
                  <a:moveTo>
                    <a:pt x="1702614" y="878442"/>
                  </a:moveTo>
                  <a:lnTo>
                    <a:pt x="1710060" y="883022"/>
                  </a:lnTo>
                  <a:lnTo>
                    <a:pt x="1702614" y="881183"/>
                  </a:lnTo>
                  <a:close/>
                  <a:moveTo>
                    <a:pt x="896004" y="384279"/>
                  </a:moveTo>
                  <a:cubicBezTo>
                    <a:pt x="610735" y="384279"/>
                    <a:pt x="379479" y="615535"/>
                    <a:pt x="379479" y="900804"/>
                  </a:cubicBezTo>
                  <a:cubicBezTo>
                    <a:pt x="379479" y="1186073"/>
                    <a:pt x="610735" y="1417329"/>
                    <a:pt x="896004" y="1417329"/>
                  </a:cubicBezTo>
                  <a:cubicBezTo>
                    <a:pt x="1181273" y="1417329"/>
                    <a:pt x="1412529" y="1186073"/>
                    <a:pt x="1412529" y="900804"/>
                  </a:cubicBezTo>
                  <a:cubicBezTo>
                    <a:pt x="1412529" y="615535"/>
                    <a:pt x="1181273" y="384279"/>
                    <a:pt x="896004" y="384279"/>
                  </a:cubicBezTo>
                  <a:close/>
                  <a:moveTo>
                    <a:pt x="998892" y="0"/>
                  </a:moveTo>
                  <a:lnTo>
                    <a:pt x="1263685" y="70112"/>
                  </a:lnTo>
                  <a:lnTo>
                    <a:pt x="1259890" y="292970"/>
                  </a:lnTo>
                  <a:lnTo>
                    <a:pt x="1252964" y="291136"/>
                  </a:lnTo>
                  <a:cubicBezTo>
                    <a:pt x="1309401" y="322522"/>
                    <a:pt x="1360410" y="361009"/>
                    <a:pt x="1403555" y="406648"/>
                  </a:cubicBezTo>
                  <a:lnTo>
                    <a:pt x="1604328" y="357315"/>
                  </a:lnTo>
                  <a:lnTo>
                    <a:pt x="1733027" y="596499"/>
                  </a:lnTo>
                  <a:lnTo>
                    <a:pt x="1589970" y="723947"/>
                  </a:lnTo>
                  <a:cubicBezTo>
                    <a:pt x="1607903" y="788494"/>
                    <a:pt x="1616355" y="856084"/>
                    <a:pt x="1613321" y="924788"/>
                  </a:cubicBezTo>
                  <a:lnTo>
                    <a:pt x="1792010" y="1022811"/>
                  </a:lnTo>
                  <a:lnTo>
                    <a:pt x="1721058" y="1284473"/>
                  </a:lnTo>
                  <a:lnTo>
                    <a:pt x="1504230" y="1280870"/>
                  </a:lnTo>
                  <a:cubicBezTo>
                    <a:pt x="1476815" y="1326134"/>
                    <a:pt x="1443601" y="1366958"/>
                    <a:pt x="1406384" y="1403402"/>
                  </a:cubicBezTo>
                  <a:lnTo>
                    <a:pt x="1477592" y="1587057"/>
                  </a:lnTo>
                  <a:lnTo>
                    <a:pt x="1253035" y="1742435"/>
                  </a:lnTo>
                  <a:lnTo>
                    <a:pt x="1163834" y="1665910"/>
                  </a:lnTo>
                  <a:lnTo>
                    <a:pt x="1163667" y="1666097"/>
                  </a:lnTo>
                  <a:lnTo>
                    <a:pt x="1144343" y="1649188"/>
                  </a:lnTo>
                  <a:lnTo>
                    <a:pt x="1082710" y="1596313"/>
                  </a:lnTo>
                  <a:lnTo>
                    <a:pt x="1083384" y="1595846"/>
                  </a:lnTo>
                  <a:lnTo>
                    <a:pt x="1076108" y="1589478"/>
                  </a:lnTo>
                  <a:cubicBezTo>
                    <a:pt x="1019150" y="1605403"/>
                    <a:pt x="959511" y="1612813"/>
                    <a:pt x="898869" y="1612479"/>
                  </a:cubicBezTo>
                  <a:lnTo>
                    <a:pt x="795635" y="1796239"/>
                  </a:lnTo>
                  <a:lnTo>
                    <a:pt x="530840" y="1726127"/>
                  </a:lnTo>
                  <a:lnTo>
                    <a:pt x="534419" y="1515981"/>
                  </a:lnTo>
                  <a:cubicBezTo>
                    <a:pt x="478307" y="1484379"/>
                    <a:pt x="427627" y="1445732"/>
                    <a:pt x="384791" y="1400008"/>
                  </a:cubicBezTo>
                  <a:lnTo>
                    <a:pt x="388223" y="1407281"/>
                  </a:lnTo>
                  <a:lnTo>
                    <a:pt x="166784" y="1449671"/>
                  </a:lnTo>
                  <a:lnTo>
                    <a:pt x="50929" y="1204159"/>
                  </a:lnTo>
                  <a:lnTo>
                    <a:pt x="200689" y="1084166"/>
                  </a:lnTo>
                  <a:cubicBezTo>
                    <a:pt x="184704" y="1026270"/>
                    <a:pt x="176353" y="965934"/>
                    <a:pt x="176341" y="904529"/>
                  </a:cubicBezTo>
                  <a:lnTo>
                    <a:pt x="0" y="807794"/>
                  </a:lnTo>
                  <a:lnTo>
                    <a:pt x="70951" y="546132"/>
                  </a:lnTo>
                  <a:lnTo>
                    <a:pt x="273028" y="549491"/>
                  </a:lnTo>
                  <a:cubicBezTo>
                    <a:pt x="300443" y="501683"/>
                    <a:pt x="333547" y="458094"/>
                    <a:pt x="370996" y="419078"/>
                  </a:cubicBezTo>
                  <a:lnTo>
                    <a:pt x="303314" y="212794"/>
                  </a:lnTo>
                  <a:lnTo>
                    <a:pt x="535794" y="69242"/>
                  </a:lnTo>
                  <a:lnTo>
                    <a:pt x="698144" y="223973"/>
                  </a:lnTo>
                  <a:lnTo>
                    <a:pt x="696512" y="224981"/>
                  </a:lnTo>
                  <a:cubicBezTo>
                    <a:pt x="760334" y="205136"/>
                    <a:pt x="827716" y="195964"/>
                    <a:pt x="896341" y="196709"/>
                  </a:cubicBezTo>
                  <a:lnTo>
                    <a:pt x="889414" y="19487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23" name="자유형: 도형 116">
              <a:extLst>
                <a:ext uri="{FF2B5EF4-FFF2-40B4-BE49-F238E27FC236}">
                  <a16:creationId xmlns:a16="http://schemas.microsoft.com/office/drawing/2014/main" id="{F5397A9C-4C34-4733-9749-F36CD5F1BD1D}"/>
                </a:ext>
              </a:extLst>
            </p:cNvPr>
            <p:cNvSpPr/>
            <p:nvPr/>
          </p:nvSpPr>
          <p:spPr>
            <a:xfrm>
              <a:off x="4708647" y="4079451"/>
              <a:ext cx="1127407" cy="1130068"/>
            </a:xfrm>
            <a:custGeom>
              <a:avLst/>
              <a:gdLst>
                <a:gd name="connsiteX0" fmla="*/ 1702614 w 1792010"/>
                <a:gd name="connsiteY0" fmla="*/ 878442 h 1796239"/>
                <a:gd name="connsiteX1" fmla="*/ 1710060 w 1792010"/>
                <a:gd name="connsiteY1" fmla="*/ 883022 h 1796239"/>
                <a:gd name="connsiteX2" fmla="*/ 1702614 w 1792010"/>
                <a:gd name="connsiteY2" fmla="*/ 881183 h 1796239"/>
                <a:gd name="connsiteX3" fmla="*/ 896004 w 1792010"/>
                <a:gd name="connsiteY3" fmla="*/ 384279 h 1796239"/>
                <a:gd name="connsiteX4" fmla="*/ 379479 w 1792010"/>
                <a:gd name="connsiteY4" fmla="*/ 900804 h 1796239"/>
                <a:gd name="connsiteX5" fmla="*/ 896004 w 1792010"/>
                <a:gd name="connsiteY5" fmla="*/ 1417329 h 1796239"/>
                <a:gd name="connsiteX6" fmla="*/ 1412529 w 1792010"/>
                <a:gd name="connsiteY6" fmla="*/ 900804 h 1796239"/>
                <a:gd name="connsiteX7" fmla="*/ 896004 w 1792010"/>
                <a:gd name="connsiteY7" fmla="*/ 384279 h 1796239"/>
                <a:gd name="connsiteX8" fmla="*/ 998892 w 1792010"/>
                <a:gd name="connsiteY8" fmla="*/ 0 h 1796239"/>
                <a:gd name="connsiteX9" fmla="*/ 1263685 w 1792010"/>
                <a:gd name="connsiteY9" fmla="*/ 70112 h 1796239"/>
                <a:gd name="connsiteX10" fmla="*/ 1259890 w 1792010"/>
                <a:gd name="connsiteY10" fmla="*/ 292970 h 1796239"/>
                <a:gd name="connsiteX11" fmla="*/ 1252964 w 1792010"/>
                <a:gd name="connsiteY11" fmla="*/ 291136 h 1796239"/>
                <a:gd name="connsiteX12" fmla="*/ 1403555 w 1792010"/>
                <a:gd name="connsiteY12" fmla="*/ 406648 h 1796239"/>
                <a:gd name="connsiteX13" fmla="*/ 1604328 w 1792010"/>
                <a:gd name="connsiteY13" fmla="*/ 357315 h 1796239"/>
                <a:gd name="connsiteX14" fmla="*/ 1733027 w 1792010"/>
                <a:gd name="connsiteY14" fmla="*/ 596499 h 1796239"/>
                <a:gd name="connsiteX15" fmla="*/ 1589970 w 1792010"/>
                <a:gd name="connsiteY15" fmla="*/ 723947 h 1796239"/>
                <a:gd name="connsiteX16" fmla="*/ 1613321 w 1792010"/>
                <a:gd name="connsiteY16" fmla="*/ 924788 h 1796239"/>
                <a:gd name="connsiteX17" fmla="*/ 1792010 w 1792010"/>
                <a:gd name="connsiteY17" fmla="*/ 1022811 h 1796239"/>
                <a:gd name="connsiteX18" fmla="*/ 1721058 w 1792010"/>
                <a:gd name="connsiteY18" fmla="*/ 1284473 h 1796239"/>
                <a:gd name="connsiteX19" fmla="*/ 1504230 w 1792010"/>
                <a:gd name="connsiteY19" fmla="*/ 1280870 h 1796239"/>
                <a:gd name="connsiteX20" fmla="*/ 1406384 w 1792010"/>
                <a:gd name="connsiteY20" fmla="*/ 1403402 h 1796239"/>
                <a:gd name="connsiteX21" fmla="*/ 1477592 w 1792010"/>
                <a:gd name="connsiteY21" fmla="*/ 1587057 h 1796239"/>
                <a:gd name="connsiteX22" fmla="*/ 1253035 w 1792010"/>
                <a:gd name="connsiteY22" fmla="*/ 1742435 h 1796239"/>
                <a:gd name="connsiteX23" fmla="*/ 1163834 w 1792010"/>
                <a:gd name="connsiteY23" fmla="*/ 1665910 h 1796239"/>
                <a:gd name="connsiteX24" fmla="*/ 1163667 w 1792010"/>
                <a:gd name="connsiteY24" fmla="*/ 1666097 h 1796239"/>
                <a:gd name="connsiteX25" fmla="*/ 1144343 w 1792010"/>
                <a:gd name="connsiteY25" fmla="*/ 1649188 h 1796239"/>
                <a:gd name="connsiteX26" fmla="*/ 1082710 w 1792010"/>
                <a:gd name="connsiteY26" fmla="*/ 1596313 h 1796239"/>
                <a:gd name="connsiteX27" fmla="*/ 1083384 w 1792010"/>
                <a:gd name="connsiteY27" fmla="*/ 1595846 h 1796239"/>
                <a:gd name="connsiteX28" fmla="*/ 1076108 w 1792010"/>
                <a:gd name="connsiteY28" fmla="*/ 1589478 h 1796239"/>
                <a:gd name="connsiteX29" fmla="*/ 898869 w 1792010"/>
                <a:gd name="connsiteY29" fmla="*/ 1612479 h 1796239"/>
                <a:gd name="connsiteX30" fmla="*/ 795635 w 1792010"/>
                <a:gd name="connsiteY30" fmla="*/ 1796239 h 1796239"/>
                <a:gd name="connsiteX31" fmla="*/ 530840 w 1792010"/>
                <a:gd name="connsiteY31" fmla="*/ 1726127 h 1796239"/>
                <a:gd name="connsiteX32" fmla="*/ 534419 w 1792010"/>
                <a:gd name="connsiteY32" fmla="*/ 1515981 h 1796239"/>
                <a:gd name="connsiteX33" fmla="*/ 384791 w 1792010"/>
                <a:gd name="connsiteY33" fmla="*/ 1400008 h 1796239"/>
                <a:gd name="connsiteX34" fmla="*/ 388223 w 1792010"/>
                <a:gd name="connsiteY34" fmla="*/ 1407281 h 1796239"/>
                <a:gd name="connsiteX35" fmla="*/ 166784 w 1792010"/>
                <a:gd name="connsiteY35" fmla="*/ 1449671 h 1796239"/>
                <a:gd name="connsiteX36" fmla="*/ 50929 w 1792010"/>
                <a:gd name="connsiteY36" fmla="*/ 1204159 h 1796239"/>
                <a:gd name="connsiteX37" fmla="*/ 200689 w 1792010"/>
                <a:gd name="connsiteY37" fmla="*/ 1084166 h 1796239"/>
                <a:gd name="connsiteX38" fmla="*/ 176341 w 1792010"/>
                <a:gd name="connsiteY38" fmla="*/ 904529 h 1796239"/>
                <a:gd name="connsiteX39" fmla="*/ 0 w 1792010"/>
                <a:gd name="connsiteY39" fmla="*/ 807794 h 1796239"/>
                <a:gd name="connsiteX40" fmla="*/ 70951 w 1792010"/>
                <a:gd name="connsiteY40" fmla="*/ 546132 h 1796239"/>
                <a:gd name="connsiteX41" fmla="*/ 273028 w 1792010"/>
                <a:gd name="connsiteY41" fmla="*/ 549491 h 1796239"/>
                <a:gd name="connsiteX42" fmla="*/ 370996 w 1792010"/>
                <a:gd name="connsiteY42" fmla="*/ 419078 h 1796239"/>
                <a:gd name="connsiteX43" fmla="*/ 303314 w 1792010"/>
                <a:gd name="connsiteY43" fmla="*/ 212794 h 1796239"/>
                <a:gd name="connsiteX44" fmla="*/ 535794 w 1792010"/>
                <a:gd name="connsiteY44" fmla="*/ 69242 h 1796239"/>
                <a:gd name="connsiteX45" fmla="*/ 698144 w 1792010"/>
                <a:gd name="connsiteY45" fmla="*/ 223973 h 1796239"/>
                <a:gd name="connsiteX46" fmla="*/ 696512 w 1792010"/>
                <a:gd name="connsiteY46" fmla="*/ 224981 h 1796239"/>
                <a:gd name="connsiteX47" fmla="*/ 896341 w 1792010"/>
                <a:gd name="connsiteY47" fmla="*/ 196709 h 1796239"/>
                <a:gd name="connsiteX48" fmla="*/ 889414 w 1792010"/>
                <a:gd name="connsiteY48" fmla="*/ 194876 h 1796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1792010" h="1796239">
                  <a:moveTo>
                    <a:pt x="1702614" y="878442"/>
                  </a:moveTo>
                  <a:lnTo>
                    <a:pt x="1710060" y="883022"/>
                  </a:lnTo>
                  <a:lnTo>
                    <a:pt x="1702614" y="881183"/>
                  </a:lnTo>
                  <a:close/>
                  <a:moveTo>
                    <a:pt x="896004" y="384279"/>
                  </a:moveTo>
                  <a:cubicBezTo>
                    <a:pt x="610735" y="384279"/>
                    <a:pt x="379479" y="615535"/>
                    <a:pt x="379479" y="900804"/>
                  </a:cubicBezTo>
                  <a:cubicBezTo>
                    <a:pt x="379479" y="1186073"/>
                    <a:pt x="610735" y="1417329"/>
                    <a:pt x="896004" y="1417329"/>
                  </a:cubicBezTo>
                  <a:cubicBezTo>
                    <a:pt x="1181273" y="1417329"/>
                    <a:pt x="1412529" y="1186073"/>
                    <a:pt x="1412529" y="900804"/>
                  </a:cubicBezTo>
                  <a:cubicBezTo>
                    <a:pt x="1412529" y="615535"/>
                    <a:pt x="1181273" y="384279"/>
                    <a:pt x="896004" y="384279"/>
                  </a:cubicBezTo>
                  <a:close/>
                  <a:moveTo>
                    <a:pt x="998892" y="0"/>
                  </a:moveTo>
                  <a:lnTo>
                    <a:pt x="1263685" y="70112"/>
                  </a:lnTo>
                  <a:lnTo>
                    <a:pt x="1259890" y="292970"/>
                  </a:lnTo>
                  <a:lnTo>
                    <a:pt x="1252964" y="291136"/>
                  </a:lnTo>
                  <a:cubicBezTo>
                    <a:pt x="1309401" y="322522"/>
                    <a:pt x="1360410" y="361009"/>
                    <a:pt x="1403555" y="406648"/>
                  </a:cubicBezTo>
                  <a:lnTo>
                    <a:pt x="1604328" y="357315"/>
                  </a:lnTo>
                  <a:lnTo>
                    <a:pt x="1733027" y="596499"/>
                  </a:lnTo>
                  <a:lnTo>
                    <a:pt x="1589970" y="723947"/>
                  </a:lnTo>
                  <a:cubicBezTo>
                    <a:pt x="1607903" y="788494"/>
                    <a:pt x="1616355" y="856084"/>
                    <a:pt x="1613321" y="924788"/>
                  </a:cubicBezTo>
                  <a:lnTo>
                    <a:pt x="1792010" y="1022811"/>
                  </a:lnTo>
                  <a:lnTo>
                    <a:pt x="1721058" y="1284473"/>
                  </a:lnTo>
                  <a:lnTo>
                    <a:pt x="1504230" y="1280870"/>
                  </a:lnTo>
                  <a:cubicBezTo>
                    <a:pt x="1476815" y="1326134"/>
                    <a:pt x="1443601" y="1366958"/>
                    <a:pt x="1406384" y="1403402"/>
                  </a:cubicBezTo>
                  <a:lnTo>
                    <a:pt x="1477592" y="1587057"/>
                  </a:lnTo>
                  <a:lnTo>
                    <a:pt x="1253035" y="1742435"/>
                  </a:lnTo>
                  <a:lnTo>
                    <a:pt x="1163834" y="1665910"/>
                  </a:lnTo>
                  <a:lnTo>
                    <a:pt x="1163667" y="1666097"/>
                  </a:lnTo>
                  <a:lnTo>
                    <a:pt x="1144343" y="1649188"/>
                  </a:lnTo>
                  <a:lnTo>
                    <a:pt x="1082710" y="1596313"/>
                  </a:lnTo>
                  <a:lnTo>
                    <a:pt x="1083384" y="1595846"/>
                  </a:lnTo>
                  <a:lnTo>
                    <a:pt x="1076108" y="1589478"/>
                  </a:lnTo>
                  <a:cubicBezTo>
                    <a:pt x="1019150" y="1605403"/>
                    <a:pt x="959511" y="1612813"/>
                    <a:pt x="898869" y="1612479"/>
                  </a:cubicBezTo>
                  <a:lnTo>
                    <a:pt x="795635" y="1796239"/>
                  </a:lnTo>
                  <a:lnTo>
                    <a:pt x="530840" y="1726127"/>
                  </a:lnTo>
                  <a:lnTo>
                    <a:pt x="534419" y="1515981"/>
                  </a:lnTo>
                  <a:cubicBezTo>
                    <a:pt x="478307" y="1484379"/>
                    <a:pt x="427627" y="1445732"/>
                    <a:pt x="384791" y="1400008"/>
                  </a:cubicBezTo>
                  <a:lnTo>
                    <a:pt x="388223" y="1407281"/>
                  </a:lnTo>
                  <a:lnTo>
                    <a:pt x="166784" y="1449671"/>
                  </a:lnTo>
                  <a:lnTo>
                    <a:pt x="50929" y="1204159"/>
                  </a:lnTo>
                  <a:lnTo>
                    <a:pt x="200689" y="1084166"/>
                  </a:lnTo>
                  <a:cubicBezTo>
                    <a:pt x="184704" y="1026270"/>
                    <a:pt x="176353" y="965934"/>
                    <a:pt x="176341" y="904529"/>
                  </a:cubicBezTo>
                  <a:lnTo>
                    <a:pt x="0" y="807794"/>
                  </a:lnTo>
                  <a:lnTo>
                    <a:pt x="70951" y="546132"/>
                  </a:lnTo>
                  <a:lnTo>
                    <a:pt x="273028" y="549491"/>
                  </a:lnTo>
                  <a:cubicBezTo>
                    <a:pt x="300443" y="501683"/>
                    <a:pt x="333547" y="458094"/>
                    <a:pt x="370996" y="419078"/>
                  </a:cubicBezTo>
                  <a:lnTo>
                    <a:pt x="303314" y="212794"/>
                  </a:lnTo>
                  <a:lnTo>
                    <a:pt x="535794" y="69242"/>
                  </a:lnTo>
                  <a:lnTo>
                    <a:pt x="698144" y="223973"/>
                  </a:lnTo>
                  <a:lnTo>
                    <a:pt x="696512" y="224981"/>
                  </a:lnTo>
                  <a:cubicBezTo>
                    <a:pt x="760334" y="205136"/>
                    <a:pt x="827716" y="195964"/>
                    <a:pt x="896341" y="196709"/>
                  </a:cubicBezTo>
                  <a:lnTo>
                    <a:pt x="889414" y="19487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</p:grpSp>
      <p:sp>
        <p:nvSpPr>
          <p:cNvPr id="24" name="Rounded Rectangle 25">
            <a:extLst>
              <a:ext uri="{FF2B5EF4-FFF2-40B4-BE49-F238E27FC236}">
                <a16:creationId xmlns:a16="http://schemas.microsoft.com/office/drawing/2014/main" id="{EE026C5E-DE8A-4BD5-A40C-2A66F74EC427}"/>
              </a:ext>
            </a:extLst>
          </p:cNvPr>
          <p:cNvSpPr/>
          <p:nvPr/>
        </p:nvSpPr>
        <p:spPr>
          <a:xfrm>
            <a:off x="4816559" y="2751411"/>
            <a:ext cx="435772" cy="319352"/>
          </a:xfrm>
          <a:custGeom>
            <a:avLst/>
            <a:gdLst/>
            <a:ahLst/>
            <a:cxnLst/>
            <a:rect l="l" t="t" r="r" b="b"/>
            <a:pathLst>
              <a:path w="3248842" h="2380886">
                <a:moveTo>
                  <a:pt x="1194785" y="1472263"/>
                </a:moveTo>
                <a:cubicBezTo>
                  <a:pt x="1150014" y="1472263"/>
                  <a:pt x="1113720" y="1508557"/>
                  <a:pt x="1113720" y="1553328"/>
                </a:cubicBezTo>
                <a:lnTo>
                  <a:pt x="1113720" y="1600880"/>
                </a:lnTo>
                <a:cubicBezTo>
                  <a:pt x="1113720" y="1645651"/>
                  <a:pt x="1150014" y="1681945"/>
                  <a:pt x="1194785" y="1681945"/>
                </a:cubicBezTo>
                <a:lnTo>
                  <a:pt x="2067186" y="1681945"/>
                </a:lnTo>
                <a:cubicBezTo>
                  <a:pt x="2111957" y="1681945"/>
                  <a:pt x="2148251" y="1645651"/>
                  <a:pt x="2148251" y="1600880"/>
                </a:cubicBezTo>
                <a:lnTo>
                  <a:pt x="2148251" y="1553328"/>
                </a:lnTo>
                <a:cubicBezTo>
                  <a:pt x="2148251" y="1508557"/>
                  <a:pt x="2111957" y="1472263"/>
                  <a:pt x="2067186" y="1472263"/>
                </a:cubicBezTo>
                <a:close/>
                <a:moveTo>
                  <a:pt x="2582402" y="986449"/>
                </a:moveTo>
                <a:cubicBezTo>
                  <a:pt x="2477247" y="986449"/>
                  <a:pt x="2392002" y="1071694"/>
                  <a:pt x="2392002" y="1176848"/>
                </a:cubicBezTo>
                <a:cubicBezTo>
                  <a:pt x="2392002" y="1282003"/>
                  <a:pt x="2477247" y="1367248"/>
                  <a:pt x="2582402" y="1367248"/>
                </a:cubicBezTo>
                <a:cubicBezTo>
                  <a:pt x="2687557" y="1367248"/>
                  <a:pt x="2772801" y="1282003"/>
                  <a:pt x="2772801" y="1176848"/>
                </a:cubicBezTo>
                <a:cubicBezTo>
                  <a:pt x="2772801" y="1071694"/>
                  <a:pt x="2687557" y="986449"/>
                  <a:pt x="2582402" y="986449"/>
                </a:cubicBezTo>
                <a:close/>
                <a:moveTo>
                  <a:pt x="679570" y="986449"/>
                </a:moveTo>
                <a:cubicBezTo>
                  <a:pt x="574415" y="986449"/>
                  <a:pt x="489171" y="1071694"/>
                  <a:pt x="489171" y="1176848"/>
                </a:cubicBezTo>
                <a:cubicBezTo>
                  <a:pt x="489171" y="1282003"/>
                  <a:pt x="574415" y="1367248"/>
                  <a:pt x="679570" y="1367248"/>
                </a:cubicBezTo>
                <a:cubicBezTo>
                  <a:pt x="784725" y="1367248"/>
                  <a:pt x="869970" y="1282003"/>
                  <a:pt x="869970" y="1176848"/>
                </a:cubicBezTo>
                <a:cubicBezTo>
                  <a:pt x="869970" y="1071694"/>
                  <a:pt x="784725" y="986449"/>
                  <a:pt x="679570" y="986449"/>
                </a:cubicBezTo>
                <a:close/>
                <a:moveTo>
                  <a:pt x="867954" y="155801"/>
                </a:moveTo>
                <a:lnTo>
                  <a:pt x="726849" y="858549"/>
                </a:lnTo>
                <a:lnTo>
                  <a:pt x="2535122" y="858549"/>
                </a:lnTo>
                <a:lnTo>
                  <a:pt x="2394017" y="155801"/>
                </a:lnTo>
                <a:close/>
                <a:moveTo>
                  <a:pt x="677268" y="0"/>
                </a:moveTo>
                <a:lnTo>
                  <a:pt x="2584703" y="0"/>
                </a:lnTo>
                <a:lnTo>
                  <a:pt x="2736658" y="607820"/>
                </a:lnTo>
                <a:cubicBezTo>
                  <a:pt x="2766265" y="579906"/>
                  <a:pt x="2806392" y="564164"/>
                  <a:pt x="2850195" y="564164"/>
                </a:cubicBezTo>
                <a:lnTo>
                  <a:pt x="3069929" y="564164"/>
                </a:lnTo>
                <a:cubicBezTo>
                  <a:pt x="3168740" y="564164"/>
                  <a:pt x="3248842" y="644266"/>
                  <a:pt x="3248842" y="743077"/>
                </a:cubicBezTo>
                <a:lnTo>
                  <a:pt x="3248842" y="792706"/>
                </a:lnTo>
                <a:cubicBezTo>
                  <a:pt x="3248842" y="891517"/>
                  <a:pt x="3168740" y="971619"/>
                  <a:pt x="3069929" y="971619"/>
                </a:cubicBezTo>
                <a:lnTo>
                  <a:pt x="3054536" y="971619"/>
                </a:lnTo>
                <a:cubicBezTo>
                  <a:pt x="3060628" y="989042"/>
                  <a:pt x="3063411" y="1007758"/>
                  <a:pt x="3063411" y="1027125"/>
                </a:cubicBezTo>
                <a:lnTo>
                  <a:pt x="3063411" y="2015961"/>
                </a:lnTo>
                <a:lnTo>
                  <a:pt x="2889080" y="2015961"/>
                </a:lnTo>
                <a:lnTo>
                  <a:pt x="2889080" y="2260325"/>
                </a:lnTo>
                <a:cubicBezTo>
                  <a:pt x="2889080" y="2326909"/>
                  <a:pt x="2835102" y="2380886"/>
                  <a:pt x="2768518" y="2380886"/>
                </a:cubicBezTo>
                <a:lnTo>
                  <a:pt x="2286284" y="2380886"/>
                </a:lnTo>
                <a:cubicBezTo>
                  <a:pt x="2219700" y="2380886"/>
                  <a:pt x="2165723" y="2326909"/>
                  <a:pt x="2165723" y="2260325"/>
                </a:cubicBezTo>
                <a:lnTo>
                  <a:pt x="2165723" y="2015961"/>
                </a:lnTo>
                <a:lnTo>
                  <a:pt x="1096248" y="2015961"/>
                </a:lnTo>
                <a:lnTo>
                  <a:pt x="1096248" y="2260325"/>
                </a:lnTo>
                <a:cubicBezTo>
                  <a:pt x="1096248" y="2326909"/>
                  <a:pt x="1042270" y="2380886"/>
                  <a:pt x="975686" y="2380886"/>
                </a:cubicBezTo>
                <a:lnTo>
                  <a:pt x="493453" y="2380886"/>
                </a:lnTo>
                <a:cubicBezTo>
                  <a:pt x="426869" y="2380886"/>
                  <a:pt x="372891" y="2326909"/>
                  <a:pt x="372891" y="2260325"/>
                </a:cubicBezTo>
                <a:lnTo>
                  <a:pt x="372891" y="2015961"/>
                </a:lnTo>
                <a:lnTo>
                  <a:pt x="198560" y="2015961"/>
                </a:lnTo>
                <a:lnTo>
                  <a:pt x="198560" y="1027125"/>
                </a:lnTo>
                <a:cubicBezTo>
                  <a:pt x="198560" y="1007758"/>
                  <a:pt x="201343" y="989042"/>
                  <a:pt x="207435" y="971619"/>
                </a:cubicBezTo>
                <a:lnTo>
                  <a:pt x="178913" y="971619"/>
                </a:lnTo>
                <a:cubicBezTo>
                  <a:pt x="80102" y="971619"/>
                  <a:pt x="0" y="891517"/>
                  <a:pt x="0" y="792706"/>
                </a:cubicBezTo>
                <a:lnTo>
                  <a:pt x="0" y="743077"/>
                </a:lnTo>
                <a:cubicBezTo>
                  <a:pt x="0" y="644266"/>
                  <a:pt x="80102" y="564164"/>
                  <a:pt x="178913" y="564164"/>
                </a:cubicBezTo>
                <a:lnTo>
                  <a:pt x="398647" y="564164"/>
                </a:lnTo>
                <a:cubicBezTo>
                  <a:pt x="447310" y="564164"/>
                  <a:pt x="491436" y="583593"/>
                  <a:pt x="523419" y="615395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5" name="Trapezoid 22">
            <a:extLst>
              <a:ext uri="{FF2B5EF4-FFF2-40B4-BE49-F238E27FC236}">
                <a16:creationId xmlns:a16="http://schemas.microsoft.com/office/drawing/2014/main" id="{5858EEDD-2A69-4DB8-88F9-91C6F9EDFDF1}"/>
              </a:ext>
            </a:extLst>
          </p:cNvPr>
          <p:cNvSpPr>
            <a:spLocks noChangeAspect="1"/>
          </p:cNvSpPr>
          <p:nvPr/>
        </p:nvSpPr>
        <p:spPr>
          <a:xfrm>
            <a:off x="7353444" y="3868144"/>
            <a:ext cx="461850" cy="234952"/>
          </a:xfrm>
          <a:custGeom>
            <a:avLst/>
            <a:gdLst/>
            <a:ahLst/>
            <a:cxnLst/>
            <a:rect l="l" t="t" r="r" b="b"/>
            <a:pathLst>
              <a:path w="3261500" h="1659188">
                <a:moveTo>
                  <a:pt x="121102" y="1436888"/>
                </a:moveTo>
                <a:lnTo>
                  <a:pt x="3045452" y="1436888"/>
                </a:lnTo>
                <a:cubicBezTo>
                  <a:pt x="3001437" y="1508238"/>
                  <a:pt x="2956882" y="1580993"/>
                  <a:pt x="2918729" y="1659188"/>
                </a:cubicBezTo>
                <a:lnTo>
                  <a:pt x="202648" y="1659188"/>
                </a:lnTo>
                <a:cubicBezTo>
                  <a:pt x="188127" y="1585004"/>
                  <a:pt x="156049" y="1510828"/>
                  <a:pt x="121102" y="1436888"/>
                </a:cubicBezTo>
                <a:close/>
                <a:moveTo>
                  <a:pt x="2814967" y="1119413"/>
                </a:moveTo>
                <a:lnTo>
                  <a:pt x="2814967" y="1227413"/>
                </a:lnTo>
                <a:lnTo>
                  <a:pt x="2922967" y="1227413"/>
                </a:lnTo>
                <a:lnTo>
                  <a:pt x="2922967" y="1119413"/>
                </a:lnTo>
                <a:close/>
                <a:moveTo>
                  <a:pt x="2600074" y="1119413"/>
                </a:moveTo>
                <a:lnTo>
                  <a:pt x="2600074" y="1227413"/>
                </a:lnTo>
                <a:lnTo>
                  <a:pt x="2708074" y="1227413"/>
                </a:lnTo>
                <a:lnTo>
                  <a:pt x="2708074" y="1119413"/>
                </a:lnTo>
                <a:close/>
                <a:moveTo>
                  <a:pt x="2385182" y="1119413"/>
                </a:moveTo>
                <a:lnTo>
                  <a:pt x="2385182" y="1227413"/>
                </a:lnTo>
                <a:lnTo>
                  <a:pt x="2493182" y="1227413"/>
                </a:lnTo>
                <a:lnTo>
                  <a:pt x="2493182" y="1119413"/>
                </a:lnTo>
                <a:close/>
                <a:moveTo>
                  <a:pt x="1716569" y="1119413"/>
                </a:moveTo>
                <a:lnTo>
                  <a:pt x="1716569" y="1227413"/>
                </a:lnTo>
                <a:lnTo>
                  <a:pt x="1824569" y="1227413"/>
                </a:lnTo>
                <a:lnTo>
                  <a:pt x="1824569" y="1119413"/>
                </a:lnTo>
                <a:close/>
                <a:moveTo>
                  <a:pt x="1501676" y="1119413"/>
                </a:moveTo>
                <a:lnTo>
                  <a:pt x="1501676" y="1227413"/>
                </a:lnTo>
                <a:lnTo>
                  <a:pt x="1609676" y="1227413"/>
                </a:lnTo>
                <a:lnTo>
                  <a:pt x="1609676" y="1119413"/>
                </a:lnTo>
                <a:close/>
                <a:moveTo>
                  <a:pt x="1286784" y="1119413"/>
                </a:moveTo>
                <a:lnTo>
                  <a:pt x="1286784" y="1227413"/>
                </a:lnTo>
                <a:lnTo>
                  <a:pt x="1394784" y="1227413"/>
                </a:lnTo>
                <a:lnTo>
                  <a:pt x="1394784" y="1119413"/>
                </a:lnTo>
                <a:close/>
                <a:moveTo>
                  <a:pt x="1071892" y="1119413"/>
                </a:moveTo>
                <a:lnTo>
                  <a:pt x="1071892" y="1227413"/>
                </a:lnTo>
                <a:lnTo>
                  <a:pt x="1179892" y="1227413"/>
                </a:lnTo>
                <a:lnTo>
                  <a:pt x="1179892" y="1119413"/>
                </a:lnTo>
                <a:close/>
                <a:moveTo>
                  <a:pt x="857000" y="1119413"/>
                </a:moveTo>
                <a:lnTo>
                  <a:pt x="857000" y="1227413"/>
                </a:lnTo>
                <a:lnTo>
                  <a:pt x="965000" y="1227413"/>
                </a:lnTo>
                <a:lnTo>
                  <a:pt x="965000" y="1119413"/>
                </a:lnTo>
                <a:close/>
                <a:moveTo>
                  <a:pt x="642108" y="1119413"/>
                </a:moveTo>
                <a:lnTo>
                  <a:pt x="642108" y="1227413"/>
                </a:lnTo>
                <a:lnTo>
                  <a:pt x="750108" y="1227413"/>
                </a:lnTo>
                <a:lnTo>
                  <a:pt x="750108" y="1119413"/>
                </a:lnTo>
                <a:close/>
                <a:moveTo>
                  <a:pt x="427216" y="1119413"/>
                </a:moveTo>
                <a:lnTo>
                  <a:pt x="427216" y="1227413"/>
                </a:lnTo>
                <a:lnTo>
                  <a:pt x="535216" y="1227413"/>
                </a:lnTo>
                <a:lnTo>
                  <a:pt x="535216" y="1119413"/>
                </a:lnTo>
                <a:close/>
                <a:moveTo>
                  <a:pt x="356387" y="794045"/>
                </a:moveTo>
                <a:lnTo>
                  <a:pt x="310667" y="896924"/>
                </a:lnTo>
                <a:lnTo>
                  <a:pt x="2620886" y="908354"/>
                </a:lnTo>
                <a:lnTo>
                  <a:pt x="2540130" y="801665"/>
                </a:lnTo>
                <a:close/>
                <a:moveTo>
                  <a:pt x="382676" y="631248"/>
                </a:moveTo>
                <a:lnTo>
                  <a:pt x="363625" y="730317"/>
                </a:lnTo>
                <a:lnTo>
                  <a:pt x="2492522" y="737937"/>
                </a:lnTo>
                <a:lnTo>
                  <a:pt x="2418771" y="631248"/>
                </a:lnTo>
                <a:close/>
                <a:moveTo>
                  <a:pt x="1756650" y="318899"/>
                </a:moveTo>
                <a:lnTo>
                  <a:pt x="1756650" y="477608"/>
                </a:lnTo>
                <a:lnTo>
                  <a:pt x="1900650" y="477608"/>
                </a:lnTo>
                <a:lnTo>
                  <a:pt x="1900650" y="318899"/>
                </a:lnTo>
                <a:close/>
                <a:moveTo>
                  <a:pt x="1470038" y="318899"/>
                </a:moveTo>
                <a:lnTo>
                  <a:pt x="1470038" y="477608"/>
                </a:lnTo>
                <a:lnTo>
                  <a:pt x="1614038" y="477608"/>
                </a:lnTo>
                <a:lnTo>
                  <a:pt x="1614038" y="318899"/>
                </a:lnTo>
                <a:close/>
                <a:moveTo>
                  <a:pt x="1183427" y="318899"/>
                </a:moveTo>
                <a:lnTo>
                  <a:pt x="1183427" y="477608"/>
                </a:lnTo>
                <a:lnTo>
                  <a:pt x="1327427" y="477608"/>
                </a:lnTo>
                <a:lnTo>
                  <a:pt x="1327427" y="318899"/>
                </a:lnTo>
                <a:close/>
                <a:moveTo>
                  <a:pt x="896816" y="318899"/>
                </a:moveTo>
                <a:lnTo>
                  <a:pt x="896816" y="477608"/>
                </a:lnTo>
                <a:lnTo>
                  <a:pt x="1040816" y="477608"/>
                </a:lnTo>
                <a:lnTo>
                  <a:pt x="1040816" y="318899"/>
                </a:lnTo>
                <a:close/>
                <a:moveTo>
                  <a:pt x="1190618" y="0"/>
                </a:moveTo>
                <a:lnTo>
                  <a:pt x="1271830" y="0"/>
                </a:lnTo>
                <a:lnTo>
                  <a:pt x="1308266" y="193836"/>
                </a:lnTo>
                <a:lnTo>
                  <a:pt x="1977660" y="193836"/>
                </a:lnTo>
                <a:lnTo>
                  <a:pt x="2138144" y="525639"/>
                </a:lnTo>
                <a:lnTo>
                  <a:pt x="2421400" y="525639"/>
                </a:lnTo>
                <a:lnTo>
                  <a:pt x="2750195" y="950920"/>
                </a:lnTo>
                <a:lnTo>
                  <a:pt x="3261500" y="937238"/>
                </a:lnTo>
                <a:cubicBezTo>
                  <a:pt x="3244841" y="1097170"/>
                  <a:pt x="3172191" y="1230845"/>
                  <a:pt x="3089450" y="1364888"/>
                </a:cubicBezTo>
                <a:lnTo>
                  <a:pt x="88044" y="1364888"/>
                </a:lnTo>
                <a:cubicBezTo>
                  <a:pt x="35437" y="1251413"/>
                  <a:pt x="-11245" y="1137942"/>
                  <a:pt x="2399" y="1024450"/>
                </a:cubicBezTo>
                <a:lnTo>
                  <a:pt x="197767" y="1019222"/>
                </a:lnTo>
                <a:lnTo>
                  <a:pt x="321162" y="525639"/>
                </a:lnTo>
                <a:lnTo>
                  <a:pt x="681951" y="525639"/>
                </a:lnTo>
                <a:lnTo>
                  <a:pt x="764901" y="193836"/>
                </a:lnTo>
                <a:lnTo>
                  <a:pt x="930048" y="193836"/>
                </a:lnTo>
                <a:lnTo>
                  <a:pt x="966373" y="588"/>
                </a:lnTo>
                <a:lnTo>
                  <a:pt x="1047585" y="588"/>
                </a:lnTo>
                <a:lnTo>
                  <a:pt x="1083910" y="193836"/>
                </a:lnTo>
                <a:lnTo>
                  <a:pt x="1154183" y="1938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6" name="Freeform 53">
            <a:extLst>
              <a:ext uri="{FF2B5EF4-FFF2-40B4-BE49-F238E27FC236}">
                <a16:creationId xmlns:a16="http://schemas.microsoft.com/office/drawing/2014/main" id="{7E016670-E962-40AD-8CF5-A195CFF6E36D}"/>
              </a:ext>
            </a:extLst>
          </p:cNvPr>
          <p:cNvSpPr/>
          <p:nvPr/>
        </p:nvSpPr>
        <p:spPr>
          <a:xfrm>
            <a:off x="4813952" y="4734210"/>
            <a:ext cx="370902" cy="380272"/>
          </a:xfrm>
          <a:custGeom>
            <a:avLst/>
            <a:gdLst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38125 w 2305050"/>
              <a:gd name="connsiteY16" fmla="*/ 217170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60071 w 2305050"/>
              <a:gd name="connsiteY16" fmla="*/ 2087575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6647 w 2305050"/>
              <a:gd name="connsiteY16" fmla="*/ 209489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81480 w 2305050"/>
              <a:gd name="connsiteY2" fmla="*/ 476174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04671 w 2305050"/>
              <a:gd name="connsiteY2" fmla="*/ 468859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70609 w 2305050"/>
              <a:gd name="connsiteY3" fmla="*/ 649910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82725 w 2305050"/>
              <a:gd name="connsiteY2" fmla="*/ 494463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294077"/>
              <a:gd name="connsiteY0" fmla="*/ 0 h 2363647"/>
              <a:gd name="connsiteX1" fmla="*/ 760552 w 2294077"/>
              <a:gd name="connsiteY1" fmla="*/ 572947 h 2363647"/>
              <a:gd name="connsiteX2" fmla="*/ 2030273 w 2294077"/>
              <a:gd name="connsiteY2" fmla="*/ 509092 h 2363647"/>
              <a:gd name="connsiteX3" fmla="*/ 2285239 w 2294077"/>
              <a:gd name="connsiteY3" fmla="*/ 657224 h 2363647"/>
              <a:gd name="connsiteX4" fmla="*/ 1132027 w 2294077"/>
              <a:gd name="connsiteY4" fmla="*/ 1020622 h 2363647"/>
              <a:gd name="connsiteX5" fmla="*/ 1617802 w 2294077"/>
              <a:gd name="connsiteY5" fmla="*/ 1544497 h 2363647"/>
              <a:gd name="connsiteX6" fmla="*/ 2065477 w 2294077"/>
              <a:gd name="connsiteY6" fmla="*/ 1544497 h 2363647"/>
              <a:gd name="connsiteX7" fmla="*/ 2294077 w 2294077"/>
              <a:gd name="connsiteY7" fmla="*/ 1734997 h 2363647"/>
              <a:gd name="connsiteX8" fmla="*/ 1827352 w 2294077"/>
              <a:gd name="connsiteY8" fmla="*/ 1868347 h 2363647"/>
              <a:gd name="connsiteX9" fmla="*/ 1998802 w 2294077"/>
              <a:gd name="connsiteY9" fmla="*/ 2115997 h 2363647"/>
              <a:gd name="connsiteX10" fmla="*/ 1722577 w 2294077"/>
              <a:gd name="connsiteY10" fmla="*/ 1982647 h 2363647"/>
              <a:gd name="connsiteX11" fmla="*/ 1532077 w 2294077"/>
              <a:gd name="connsiteY11" fmla="*/ 2363647 h 2363647"/>
              <a:gd name="connsiteX12" fmla="*/ 1303477 w 2294077"/>
              <a:gd name="connsiteY12" fmla="*/ 2144572 h 2363647"/>
              <a:gd name="connsiteX13" fmla="*/ 1436827 w 2294077"/>
              <a:gd name="connsiteY13" fmla="*/ 1782622 h 2363647"/>
              <a:gd name="connsiteX14" fmla="*/ 912952 w 2294077"/>
              <a:gd name="connsiteY14" fmla="*/ 1201597 h 2363647"/>
              <a:gd name="connsiteX15" fmla="*/ 403784 w 2294077"/>
              <a:gd name="connsiteY15" fmla="*/ 2316707 h 2363647"/>
              <a:gd name="connsiteX16" fmla="*/ 282017 w 2294077"/>
              <a:gd name="connsiteY16" fmla="*/ 2047340 h 2363647"/>
              <a:gd name="connsiteX17" fmla="*/ 509244 w 2294077"/>
              <a:gd name="connsiteY17" fmla="*/ 761923 h 2363647"/>
              <a:gd name="connsiteX18" fmla="*/ 0 w 2294077"/>
              <a:gd name="connsiteY18" fmla="*/ 0 h 2363647"/>
              <a:gd name="connsiteX0" fmla="*/ 6569 w 2300646"/>
              <a:gd name="connsiteY0" fmla="*/ 0 h 2363647"/>
              <a:gd name="connsiteX1" fmla="*/ 767121 w 2300646"/>
              <a:gd name="connsiteY1" fmla="*/ 572947 h 2363647"/>
              <a:gd name="connsiteX2" fmla="*/ 2036842 w 2300646"/>
              <a:gd name="connsiteY2" fmla="*/ 509092 h 2363647"/>
              <a:gd name="connsiteX3" fmla="*/ 2291808 w 2300646"/>
              <a:gd name="connsiteY3" fmla="*/ 657224 h 2363647"/>
              <a:gd name="connsiteX4" fmla="*/ 1138596 w 2300646"/>
              <a:gd name="connsiteY4" fmla="*/ 1020622 h 2363647"/>
              <a:gd name="connsiteX5" fmla="*/ 1624371 w 2300646"/>
              <a:gd name="connsiteY5" fmla="*/ 1544497 h 2363647"/>
              <a:gd name="connsiteX6" fmla="*/ 2072046 w 2300646"/>
              <a:gd name="connsiteY6" fmla="*/ 1544497 h 2363647"/>
              <a:gd name="connsiteX7" fmla="*/ 2300646 w 2300646"/>
              <a:gd name="connsiteY7" fmla="*/ 1734997 h 2363647"/>
              <a:gd name="connsiteX8" fmla="*/ 1833921 w 2300646"/>
              <a:gd name="connsiteY8" fmla="*/ 1868347 h 2363647"/>
              <a:gd name="connsiteX9" fmla="*/ 2005371 w 2300646"/>
              <a:gd name="connsiteY9" fmla="*/ 2115997 h 2363647"/>
              <a:gd name="connsiteX10" fmla="*/ 1729146 w 2300646"/>
              <a:gd name="connsiteY10" fmla="*/ 1982647 h 2363647"/>
              <a:gd name="connsiteX11" fmla="*/ 1538646 w 2300646"/>
              <a:gd name="connsiteY11" fmla="*/ 2363647 h 2363647"/>
              <a:gd name="connsiteX12" fmla="*/ 1310046 w 2300646"/>
              <a:gd name="connsiteY12" fmla="*/ 2144572 h 2363647"/>
              <a:gd name="connsiteX13" fmla="*/ 1443396 w 2300646"/>
              <a:gd name="connsiteY13" fmla="*/ 1782622 h 2363647"/>
              <a:gd name="connsiteX14" fmla="*/ 919521 w 2300646"/>
              <a:gd name="connsiteY14" fmla="*/ 1201597 h 2363647"/>
              <a:gd name="connsiteX15" fmla="*/ 410353 w 2300646"/>
              <a:gd name="connsiteY15" fmla="*/ 2316707 h 2363647"/>
              <a:gd name="connsiteX16" fmla="*/ 288586 w 2300646"/>
              <a:gd name="connsiteY16" fmla="*/ 2047340 h 2363647"/>
              <a:gd name="connsiteX17" fmla="*/ 515813 w 2300646"/>
              <a:gd name="connsiteY17" fmla="*/ 761923 h 2363647"/>
              <a:gd name="connsiteX18" fmla="*/ 6569 w 2300646"/>
              <a:gd name="connsiteY18" fmla="*/ 0 h 2363647"/>
              <a:gd name="connsiteX0" fmla="*/ 6569 w 2300646"/>
              <a:gd name="connsiteY0" fmla="*/ 5505 h 2369152"/>
              <a:gd name="connsiteX1" fmla="*/ 767121 w 2300646"/>
              <a:gd name="connsiteY1" fmla="*/ 578452 h 2369152"/>
              <a:gd name="connsiteX2" fmla="*/ 2036842 w 2300646"/>
              <a:gd name="connsiteY2" fmla="*/ 514597 h 2369152"/>
              <a:gd name="connsiteX3" fmla="*/ 2291808 w 2300646"/>
              <a:gd name="connsiteY3" fmla="*/ 662729 h 2369152"/>
              <a:gd name="connsiteX4" fmla="*/ 1138596 w 2300646"/>
              <a:gd name="connsiteY4" fmla="*/ 1026127 h 2369152"/>
              <a:gd name="connsiteX5" fmla="*/ 1624371 w 2300646"/>
              <a:gd name="connsiteY5" fmla="*/ 1550002 h 2369152"/>
              <a:gd name="connsiteX6" fmla="*/ 2072046 w 2300646"/>
              <a:gd name="connsiteY6" fmla="*/ 1550002 h 2369152"/>
              <a:gd name="connsiteX7" fmla="*/ 2300646 w 2300646"/>
              <a:gd name="connsiteY7" fmla="*/ 1740502 h 2369152"/>
              <a:gd name="connsiteX8" fmla="*/ 1833921 w 2300646"/>
              <a:gd name="connsiteY8" fmla="*/ 1873852 h 2369152"/>
              <a:gd name="connsiteX9" fmla="*/ 2005371 w 2300646"/>
              <a:gd name="connsiteY9" fmla="*/ 2121502 h 2369152"/>
              <a:gd name="connsiteX10" fmla="*/ 1729146 w 2300646"/>
              <a:gd name="connsiteY10" fmla="*/ 1988152 h 2369152"/>
              <a:gd name="connsiteX11" fmla="*/ 1538646 w 2300646"/>
              <a:gd name="connsiteY11" fmla="*/ 2369152 h 2369152"/>
              <a:gd name="connsiteX12" fmla="*/ 1310046 w 2300646"/>
              <a:gd name="connsiteY12" fmla="*/ 2150077 h 2369152"/>
              <a:gd name="connsiteX13" fmla="*/ 1443396 w 2300646"/>
              <a:gd name="connsiteY13" fmla="*/ 1788127 h 2369152"/>
              <a:gd name="connsiteX14" fmla="*/ 919521 w 2300646"/>
              <a:gd name="connsiteY14" fmla="*/ 1207102 h 2369152"/>
              <a:gd name="connsiteX15" fmla="*/ 410353 w 2300646"/>
              <a:gd name="connsiteY15" fmla="*/ 2322212 h 2369152"/>
              <a:gd name="connsiteX16" fmla="*/ 288586 w 2300646"/>
              <a:gd name="connsiteY16" fmla="*/ 2052845 h 2369152"/>
              <a:gd name="connsiteX17" fmla="*/ 515813 w 2300646"/>
              <a:gd name="connsiteY17" fmla="*/ 767428 h 2369152"/>
              <a:gd name="connsiteX18" fmla="*/ 6569 w 2300646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24119 w 2305244"/>
              <a:gd name="connsiteY14" fmla="*/ 1207102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73597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513830 w 2305244"/>
              <a:gd name="connsiteY13" fmla="*/ 1784469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50914 w 2305244"/>
              <a:gd name="connsiteY5" fmla="*/ 1597551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32752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24192 w 2305244"/>
              <a:gd name="connsiteY17" fmla="*/ 1641442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02246 w 2305244"/>
              <a:gd name="connsiteY17" fmla="*/ 1579262 h 2369152"/>
              <a:gd name="connsiteX0" fmla="*/ 2275983 w 2296406"/>
              <a:gd name="connsiteY0" fmla="*/ 1747817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7707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57695 w 2296406"/>
              <a:gd name="connsiteY0" fmla="*/ 1755133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9145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80482 w 2296406"/>
              <a:gd name="connsiteY5" fmla="*/ 2120816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733744 w 2296406"/>
              <a:gd name="connsiteY3" fmla="*/ 1988152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91681 w 2296406"/>
              <a:gd name="connsiteY2" fmla="*/ 2136133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42887 w 2296406"/>
              <a:gd name="connsiteY2" fmla="*/ 2194655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3889 w 2296406"/>
              <a:gd name="connsiteY1" fmla="*/ 183727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7546 w 2296406"/>
              <a:gd name="connsiteY1" fmla="*/ 1826304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80220 w 2296986"/>
              <a:gd name="connsiteY0" fmla="*/ 1747818 h 2354521"/>
              <a:gd name="connsiteX1" fmla="*/ 1828126 w 2296986"/>
              <a:gd name="connsiteY1" fmla="*/ 1826304 h 2354521"/>
              <a:gd name="connsiteX2" fmla="*/ 1955684 w 2296986"/>
              <a:gd name="connsiteY2" fmla="*/ 2095900 h 2354521"/>
              <a:gd name="connsiteX3" fmla="*/ 1683117 w 2296986"/>
              <a:gd name="connsiteY3" fmla="*/ 1962549 h 2354521"/>
              <a:gd name="connsiteX4" fmla="*/ 1529193 w 2296986"/>
              <a:gd name="connsiteY4" fmla="*/ 2354521 h 2354521"/>
              <a:gd name="connsiteX5" fmla="*/ 1381062 w 2296986"/>
              <a:gd name="connsiteY5" fmla="*/ 2120816 h 2354521"/>
              <a:gd name="connsiteX6" fmla="*/ 1496122 w 2296986"/>
              <a:gd name="connsiteY6" fmla="*/ 1788127 h 2354521"/>
              <a:gd name="connsiteX7" fmla="*/ 910069 w 2296986"/>
              <a:gd name="connsiteY7" fmla="*/ 1225390 h 2354521"/>
              <a:gd name="connsiteX8" fmla="*/ 415531 w 2296986"/>
              <a:gd name="connsiteY8" fmla="*/ 2322212 h 2354521"/>
              <a:gd name="connsiteX9" fmla="*/ 293764 w 2296986"/>
              <a:gd name="connsiteY9" fmla="*/ 2052845 h 2354521"/>
              <a:gd name="connsiteX10" fmla="*/ 497994 w 2296986"/>
              <a:gd name="connsiteY10" fmla="*/ 836420 h 2354521"/>
              <a:gd name="connsiteX11" fmla="*/ 11747 w 2296986"/>
              <a:gd name="connsiteY11" fmla="*/ 5505 h 2354521"/>
              <a:gd name="connsiteX12" fmla="*/ 772299 w 2296986"/>
              <a:gd name="connsiteY12" fmla="*/ 578452 h 2354521"/>
              <a:gd name="connsiteX13" fmla="*/ 2042020 w 2296986"/>
              <a:gd name="connsiteY13" fmla="*/ 514597 h 2354521"/>
              <a:gd name="connsiteX14" fmla="*/ 2296986 w 2296986"/>
              <a:gd name="connsiteY14" fmla="*/ 662729 h 2354521"/>
              <a:gd name="connsiteX15" fmla="*/ 1125486 w 2296986"/>
              <a:gd name="connsiteY15" fmla="*/ 1004182 h 2354521"/>
              <a:gd name="connsiteX16" fmla="*/ 1677097 w 2296986"/>
              <a:gd name="connsiteY16" fmla="*/ 1608523 h 2354521"/>
              <a:gd name="connsiteX17" fmla="*/ 2095511 w 2296986"/>
              <a:gd name="connsiteY17" fmla="*/ 1557316 h 2354521"/>
              <a:gd name="connsiteX0" fmla="*/ 2280220 w 2296986"/>
              <a:gd name="connsiteY0" fmla="*/ 1747911 h 2354614"/>
              <a:gd name="connsiteX1" fmla="*/ 1828126 w 2296986"/>
              <a:gd name="connsiteY1" fmla="*/ 1826397 h 2354614"/>
              <a:gd name="connsiteX2" fmla="*/ 1955684 w 2296986"/>
              <a:gd name="connsiteY2" fmla="*/ 2095993 h 2354614"/>
              <a:gd name="connsiteX3" fmla="*/ 1683117 w 2296986"/>
              <a:gd name="connsiteY3" fmla="*/ 1962642 h 2354614"/>
              <a:gd name="connsiteX4" fmla="*/ 1529193 w 2296986"/>
              <a:gd name="connsiteY4" fmla="*/ 2354614 h 2354614"/>
              <a:gd name="connsiteX5" fmla="*/ 1381062 w 2296986"/>
              <a:gd name="connsiteY5" fmla="*/ 2120909 h 2354614"/>
              <a:gd name="connsiteX6" fmla="*/ 1496122 w 2296986"/>
              <a:gd name="connsiteY6" fmla="*/ 1788220 h 2354614"/>
              <a:gd name="connsiteX7" fmla="*/ 910069 w 2296986"/>
              <a:gd name="connsiteY7" fmla="*/ 1225483 h 2354614"/>
              <a:gd name="connsiteX8" fmla="*/ 415531 w 2296986"/>
              <a:gd name="connsiteY8" fmla="*/ 2322305 h 2354614"/>
              <a:gd name="connsiteX9" fmla="*/ 293764 w 2296986"/>
              <a:gd name="connsiteY9" fmla="*/ 2052938 h 2354614"/>
              <a:gd name="connsiteX10" fmla="*/ 497994 w 2296986"/>
              <a:gd name="connsiteY10" fmla="*/ 836513 h 2354614"/>
              <a:gd name="connsiteX11" fmla="*/ 11747 w 2296986"/>
              <a:gd name="connsiteY11" fmla="*/ 5598 h 2354614"/>
              <a:gd name="connsiteX12" fmla="*/ 841291 w 2296986"/>
              <a:gd name="connsiteY12" fmla="*/ 570880 h 2354614"/>
              <a:gd name="connsiteX13" fmla="*/ 2042020 w 2296986"/>
              <a:gd name="connsiteY13" fmla="*/ 514690 h 2354614"/>
              <a:gd name="connsiteX14" fmla="*/ 2296986 w 2296986"/>
              <a:gd name="connsiteY14" fmla="*/ 662822 h 2354614"/>
              <a:gd name="connsiteX15" fmla="*/ 1125486 w 2296986"/>
              <a:gd name="connsiteY15" fmla="*/ 1004275 h 2354614"/>
              <a:gd name="connsiteX16" fmla="*/ 1677097 w 2296986"/>
              <a:gd name="connsiteY16" fmla="*/ 1608616 h 2354614"/>
              <a:gd name="connsiteX17" fmla="*/ 2095511 w 2296986"/>
              <a:gd name="connsiteY17" fmla="*/ 1557409 h 2354614"/>
              <a:gd name="connsiteX0" fmla="*/ 2280220 w 2296986"/>
              <a:gd name="connsiteY0" fmla="*/ 1747911 h 2354614"/>
              <a:gd name="connsiteX1" fmla="*/ 1828126 w 2296986"/>
              <a:gd name="connsiteY1" fmla="*/ 1826397 h 2354614"/>
              <a:gd name="connsiteX2" fmla="*/ 1955684 w 2296986"/>
              <a:gd name="connsiteY2" fmla="*/ 2095993 h 2354614"/>
              <a:gd name="connsiteX3" fmla="*/ 1683117 w 2296986"/>
              <a:gd name="connsiteY3" fmla="*/ 1962642 h 2354614"/>
              <a:gd name="connsiteX4" fmla="*/ 1529193 w 2296986"/>
              <a:gd name="connsiteY4" fmla="*/ 2354614 h 2354614"/>
              <a:gd name="connsiteX5" fmla="*/ 1381062 w 2296986"/>
              <a:gd name="connsiteY5" fmla="*/ 2120909 h 2354614"/>
              <a:gd name="connsiteX6" fmla="*/ 1496122 w 2296986"/>
              <a:gd name="connsiteY6" fmla="*/ 1788220 h 2354614"/>
              <a:gd name="connsiteX7" fmla="*/ 864075 w 2296986"/>
              <a:gd name="connsiteY7" fmla="*/ 1325138 h 2354614"/>
              <a:gd name="connsiteX8" fmla="*/ 415531 w 2296986"/>
              <a:gd name="connsiteY8" fmla="*/ 2322305 h 2354614"/>
              <a:gd name="connsiteX9" fmla="*/ 293764 w 2296986"/>
              <a:gd name="connsiteY9" fmla="*/ 2052938 h 2354614"/>
              <a:gd name="connsiteX10" fmla="*/ 497994 w 2296986"/>
              <a:gd name="connsiteY10" fmla="*/ 836513 h 2354614"/>
              <a:gd name="connsiteX11" fmla="*/ 11747 w 2296986"/>
              <a:gd name="connsiteY11" fmla="*/ 5598 h 2354614"/>
              <a:gd name="connsiteX12" fmla="*/ 841291 w 2296986"/>
              <a:gd name="connsiteY12" fmla="*/ 570880 h 2354614"/>
              <a:gd name="connsiteX13" fmla="*/ 2042020 w 2296986"/>
              <a:gd name="connsiteY13" fmla="*/ 514690 h 2354614"/>
              <a:gd name="connsiteX14" fmla="*/ 2296986 w 2296986"/>
              <a:gd name="connsiteY14" fmla="*/ 662822 h 2354614"/>
              <a:gd name="connsiteX15" fmla="*/ 1125486 w 2296986"/>
              <a:gd name="connsiteY15" fmla="*/ 1004275 h 2354614"/>
              <a:gd name="connsiteX16" fmla="*/ 1677097 w 2296986"/>
              <a:gd name="connsiteY16" fmla="*/ 1608616 h 2354614"/>
              <a:gd name="connsiteX17" fmla="*/ 2095511 w 2296986"/>
              <a:gd name="connsiteY17" fmla="*/ 1557409 h 2354614"/>
              <a:gd name="connsiteX0" fmla="*/ 2280220 w 2296986"/>
              <a:gd name="connsiteY0" fmla="*/ 1747911 h 2354614"/>
              <a:gd name="connsiteX1" fmla="*/ 1828126 w 2296986"/>
              <a:gd name="connsiteY1" fmla="*/ 1826397 h 2354614"/>
              <a:gd name="connsiteX2" fmla="*/ 1955684 w 2296986"/>
              <a:gd name="connsiteY2" fmla="*/ 2095993 h 2354614"/>
              <a:gd name="connsiteX3" fmla="*/ 1683117 w 2296986"/>
              <a:gd name="connsiteY3" fmla="*/ 1962642 h 2354614"/>
              <a:gd name="connsiteX4" fmla="*/ 1529193 w 2296986"/>
              <a:gd name="connsiteY4" fmla="*/ 2354614 h 2354614"/>
              <a:gd name="connsiteX5" fmla="*/ 1381062 w 2296986"/>
              <a:gd name="connsiteY5" fmla="*/ 2120909 h 2354614"/>
              <a:gd name="connsiteX6" fmla="*/ 1496122 w 2296986"/>
              <a:gd name="connsiteY6" fmla="*/ 1788220 h 2354614"/>
              <a:gd name="connsiteX7" fmla="*/ 864075 w 2296986"/>
              <a:gd name="connsiteY7" fmla="*/ 1325138 h 2354614"/>
              <a:gd name="connsiteX8" fmla="*/ 415531 w 2296986"/>
              <a:gd name="connsiteY8" fmla="*/ 2322305 h 2354614"/>
              <a:gd name="connsiteX9" fmla="*/ 293764 w 2296986"/>
              <a:gd name="connsiteY9" fmla="*/ 2052938 h 2354614"/>
              <a:gd name="connsiteX10" fmla="*/ 497994 w 2296986"/>
              <a:gd name="connsiteY10" fmla="*/ 836513 h 2354614"/>
              <a:gd name="connsiteX11" fmla="*/ 11747 w 2296986"/>
              <a:gd name="connsiteY11" fmla="*/ 5598 h 2354614"/>
              <a:gd name="connsiteX12" fmla="*/ 841291 w 2296986"/>
              <a:gd name="connsiteY12" fmla="*/ 570880 h 2354614"/>
              <a:gd name="connsiteX13" fmla="*/ 2042020 w 2296986"/>
              <a:gd name="connsiteY13" fmla="*/ 514690 h 2354614"/>
              <a:gd name="connsiteX14" fmla="*/ 2296986 w 2296986"/>
              <a:gd name="connsiteY14" fmla="*/ 662822 h 2354614"/>
              <a:gd name="connsiteX15" fmla="*/ 1209809 w 2296986"/>
              <a:gd name="connsiteY15" fmla="*/ 996610 h 2354614"/>
              <a:gd name="connsiteX16" fmla="*/ 1677097 w 2296986"/>
              <a:gd name="connsiteY16" fmla="*/ 1608616 h 2354614"/>
              <a:gd name="connsiteX17" fmla="*/ 2095511 w 2296986"/>
              <a:gd name="connsiteY17" fmla="*/ 1557409 h 2354614"/>
              <a:gd name="connsiteX0" fmla="*/ 2279828 w 2296594"/>
              <a:gd name="connsiteY0" fmla="*/ 1747911 h 2354614"/>
              <a:gd name="connsiteX1" fmla="*/ 1827734 w 2296594"/>
              <a:gd name="connsiteY1" fmla="*/ 1826397 h 2354614"/>
              <a:gd name="connsiteX2" fmla="*/ 1955292 w 2296594"/>
              <a:gd name="connsiteY2" fmla="*/ 2095993 h 2354614"/>
              <a:gd name="connsiteX3" fmla="*/ 1682725 w 2296594"/>
              <a:gd name="connsiteY3" fmla="*/ 1962642 h 2354614"/>
              <a:gd name="connsiteX4" fmla="*/ 1528801 w 2296594"/>
              <a:gd name="connsiteY4" fmla="*/ 2354614 h 2354614"/>
              <a:gd name="connsiteX5" fmla="*/ 1380670 w 2296594"/>
              <a:gd name="connsiteY5" fmla="*/ 2120909 h 2354614"/>
              <a:gd name="connsiteX6" fmla="*/ 1495730 w 2296594"/>
              <a:gd name="connsiteY6" fmla="*/ 1788220 h 2354614"/>
              <a:gd name="connsiteX7" fmla="*/ 863683 w 2296594"/>
              <a:gd name="connsiteY7" fmla="*/ 1325138 h 2354614"/>
              <a:gd name="connsiteX8" fmla="*/ 415139 w 2296594"/>
              <a:gd name="connsiteY8" fmla="*/ 2322305 h 2354614"/>
              <a:gd name="connsiteX9" fmla="*/ 293372 w 2296594"/>
              <a:gd name="connsiteY9" fmla="*/ 2052938 h 2354614"/>
              <a:gd name="connsiteX10" fmla="*/ 512934 w 2296594"/>
              <a:gd name="connsiteY10" fmla="*/ 874842 h 2354614"/>
              <a:gd name="connsiteX11" fmla="*/ 11355 w 2296594"/>
              <a:gd name="connsiteY11" fmla="*/ 5598 h 2354614"/>
              <a:gd name="connsiteX12" fmla="*/ 840899 w 2296594"/>
              <a:gd name="connsiteY12" fmla="*/ 570880 h 2354614"/>
              <a:gd name="connsiteX13" fmla="*/ 2041628 w 2296594"/>
              <a:gd name="connsiteY13" fmla="*/ 514690 h 2354614"/>
              <a:gd name="connsiteX14" fmla="*/ 2296594 w 2296594"/>
              <a:gd name="connsiteY14" fmla="*/ 662822 h 2354614"/>
              <a:gd name="connsiteX15" fmla="*/ 1209417 w 2296594"/>
              <a:gd name="connsiteY15" fmla="*/ 996610 h 2354614"/>
              <a:gd name="connsiteX16" fmla="*/ 1676705 w 2296594"/>
              <a:gd name="connsiteY16" fmla="*/ 1608616 h 2354614"/>
              <a:gd name="connsiteX17" fmla="*/ 2095119 w 2296594"/>
              <a:gd name="connsiteY17" fmla="*/ 1557409 h 2354614"/>
              <a:gd name="connsiteX0" fmla="*/ 2279828 w 2296594"/>
              <a:gd name="connsiteY0" fmla="*/ 1747911 h 2354614"/>
              <a:gd name="connsiteX1" fmla="*/ 1827734 w 2296594"/>
              <a:gd name="connsiteY1" fmla="*/ 1826397 h 2354614"/>
              <a:gd name="connsiteX2" fmla="*/ 1955292 w 2296594"/>
              <a:gd name="connsiteY2" fmla="*/ 2095993 h 2354614"/>
              <a:gd name="connsiteX3" fmla="*/ 1682725 w 2296594"/>
              <a:gd name="connsiteY3" fmla="*/ 1962642 h 2354614"/>
              <a:gd name="connsiteX4" fmla="*/ 1528801 w 2296594"/>
              <a:gd name="connsiteY4" fmla="*/ 2354614 h 2354614"/>
              <a:gd name="connsiteX5" fmla="*/ 1380670 w 2296594"/>
              <a:gd name="connsiteY5" fmla="*/ 2120909 h 2354614"/>
              <a:gd name="connsiteX6" fmla="*/ 1495730 w 2296594"/>
              <a:gd name="connsiteY6" fmla="*/ 1788220 h 2354614"/>
              <a:gd name="connsiteX7" fmla="*/ 856016 w 2296594"/>
              <a:gd name="connsiteY7" fmla="*/ 1302141 h 2354614"/>
              <a:gd name="connsiteX8" fmla="*/ 415139 w 2296594"/>
              <a:gd name="connsiteY8" fmla="*/ 2322305 h 2354614"/>
              <a:gd name="connsiteX9" fmla="*/ 293372 w 2296594"/>
              <a:gd name="connsiteY9" fmla="*/ 2052938 h 2354614"/>
              <a:gd name="connsiteX10" fmla="*/ 512934 w 2296594"/>
              <a:gd name="connsiteY10" fmla="*/ 874842 h 2354614"/>
              <a:gd name="connsiteX11" fmla="*/ 11355 w 2296594"/>
              <a:gd name="connsiteY11" fmla="*/ 5598 h 2354614"/>
              <a:gd name="connsiteX12" fmla="*/ 840899 w 2296594"/>
              <a:gd name="connsiteY12" fmla="*/ 570880 h 2354614"/>
              <a:gd name="connsiteX13" fmla="*/ 2041628 w 2296594"/>
              <a:gd name="connsiteY13" fmla="*/ 514690 h 2354614"/>
              <a:gd name="connsiteX14" fmla="*/ 2296594 w 2296594"/>
              <a:gd name="connsiteY14" fmla="*/ 662822 h 2354614"/>
              <a:gd name="connsiteX15" fmla="*/ 1209417 w 2296594"/>
              <a:gd name="connsiteY15" fmla="*/ 996610 h 2354614"/>
              <a:gd name="connsiteX16" fmla="*/ 1676705 w 2296594"/>
              <a:gd name="connsiteY16" fmla="*/ 1608616 h 2354614"/>
              <a:gd name="connsiteX17" fmla="*/ 2095119 w 2296594"/>
              <a:gd name="connsiteY17" fmla="*/ 1557409 h 2354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296594" h="2354614">
                <a:moveTo>
                  <a:pt x="2279828" y="1747911"/>
                </a:moveTo>
                <a:lnTo>
                  <a:pt x="1827734" y="1826397"/>
                </a:lnTo>
                <a:cubicBezTo>
                  <a:pt x="1873911" y="1907728"/>
                  <a:pt x="1985925" y="2047581"/>
                  <a:pt x="1955292" y="2095993"/>
                </a:cubicBezTo>
                <a:cubicBezTo>
                  <a:pt x="1897354" y="2139325"/>
                  <a:pt x="1773581" y="2007092"/>
                  <a:pt x="1682725" y="1962642"/>
                </a:cubicBezTo>
                <a:lnTo>
                  <a:pt x="1528801" y="2354614"/>
                </a:lnTo>
                <a:lnTo>
                  <a:pt x="1380670" y="2120909"/>
                </a:lnTo>
                <a:lnTo>
                  <a:pt x="1495730" y="1788220"/>
                </a:lnTo>
                <a:lnTo>
                  <a:pt x="856016" y="1302141"/>
                </a:lnTo>
                <a:lnTo>
                  <a:pt x="415139" y="2322305"/>
                </a:lnTo>
                <a:lnTo>
                  <a:pt x="293372" y="2052938"/>
                </a:lnTo>
                <a:cubicBezTo>
                  <a:pt x="369114" y="1624466"/>
                  <a:pt x="437192" y="1303314"/>
                  <a:pt x="512934" y="874842"/>
                </a:cubicBezTo>
                <a:cubicBezTo>
                  <a:pt x="317583" y="650129"/>
                  <a:pt x="-71270" y="102295"/>
                  <a:pt x="11355" y="5598"/>
                </a:cubicBezTo>
                <a:cubicBezTo>
                  <a:pt x="111253" y="-52136"/>
                  <a:pt x="623957" y="350637"/>
                  <a:pt x="840899" y="570880"/>
                </a:cubicBezTo>
                <a:lnTo>
                  <a:pt x="2041628" y="514690"/>
                </a:lnTo>
                <a:lnTo>
                  <a:pt x="2296594" y="662822"/>
                </a:lnTo>
                <a:lnTo>
                  <a:pt x="1209417" y="996610"/>
                </a:lnTo>
                <a:lnTo>
                  <a:pt x="1676705" y="1608616"/>
                </a:lnTo>
                <a:cubicBezTo>
                  <a:pt x="1795450" y="1589109"/>
                  <a:pt x="2095119" y="1557409"/>
                  <a:pt x="2095119" y="1557409"/>
                </a:cubicBezTo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grpSp>
        <p:nvGrpSpPr>
          <p:cNvPr id="27" name="Graphic 74">
            <a:extLst>
              <a:ext uri="{FF2B5EF4-FFF2-40B4-BE49-F238E27FC236}">
                <a16:creationId xmlns:a16="http://schemas.microsoft.com/office/drawing/2014/main" id="{3FCC1722-3D03-454B-B69B-437971CD8EC3}"/>
              </a:ext>
            </a:extLst>
          </p:cNvPr>
          <p:cNvGrpSpPr/>
          <p:nvPr/>
        </p:nvGrpSpPr>
        <p:grpSpPr>
          <a:xfrm>
            <a:off x="5723628" y="3652311"/>
            <a:ext cx="744743" cy="561269"/>
            <a:chOff x="4243255" y="3284873"/>
            <a:chExt cx="2045509" cy="1541580"/>
          </a:xfrm>
          <a:solidFill>
            <a:schemeClr val="accent1"/>
          </a:solidFill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15CC092F-4E89-4C23-87EB-5AB0C9E4F64C}"/>
                </a:ext>
              </a:extLst>
            </p:cNvPr>
            <p:cNvSpPr/>
            <p:nvPr/>
          </p:nvSpPr>
          <p:spPr>
            <a:xfrm>
              <a:off x="4243255" y="3284873"/>
              <a:ext cx="1087023" cy="852578"/>
            </a:xfrm>
            <a:custGeom>
              <a:avLst/>
              <a:gdLst>
                <a:gd name="connsiteX0" fmla="*/ 763072 w 1087023"/>
                <a:gd name="connsiteY0" fmla="*/ 816007 h 852578"/>
                <a:gd name="connsiteX1" fmla="*/ 649576 w 1087023"/>
                <a:gd name="connsiteY1" fmla="*/ 703037 h 852578"/>
                <a:gd name="connsiteX2" fmla="*/ 422060 w 1087023"/>
                <a:gd name="connsiteY2" fmla="*/ 699359 h 852578"/>
                <a:gd name="connsiteX3" fmla="*/ 196121 w 1087023"/>
                <a:gd name="connsiteY3" fmla="*/ 331550 h 852578"/>
                <a:gd name="connsiteX4" fmla="*/ 664814 w 1087023"/>
                <a:gd name="connsiteY4" fmla="*/ 154476 h 852578"/>
                <a:gd name="connsiteX5" fmla="*/ 890754 w 1087023"/>
                <a:gd name="connsiteY5" fmla="*/ 522285 h 852578"/>
                <a:gd name="connsiteX6" fmla="*/ 1023165 w 1087023"/>
                <a:gd name="connsiteY6" fmla="*/ 617915 h 852578"/>
                <a:gd name="connsiteX7" fmla="*/ 1038928 w 1087023"/>
                <a:gd name="connsiteY7" fmla="*/ 254836 h 852578"/>
                <a:gd name="connsiteX8" fmla="*/ 323278 w 1087023"/>
                <a:gd name="connsiteY8" fmla="*/ 36778 h 852578"/>
                <a:gd name="connsiteX9" fmla="*/ 46896 w 1087023"/>
                <a:gd name="connsiteY9" fmla="*/ 599000 h 852578"/>
                <a:gd name="connsiteX10" fmla="*/ 763072 w 1087023"/>
                <a:gd name="connsiteY10" fmla="*/ 816007 h 852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7023" h="852578">
                  <a:moveTo>
                    <a:pt x="763072" y="816007"/>
                  </a:moveTo>
                  <a:lnTo>
                    <a:pt x="649576" y="703037"/>
                  </a:lnTo>
                  <a:cubicBezTo>
                    <a:pt x="563929" y="732461"/>
                    <a:pt x="510334" y="723004"/>
                    <a:pt x="422060" y="699359"/>
                  </a:cubicBezTo>
                  <a:cubicBezTo>
                    <a:pt x="229749" y="646289"/>
                    <a:pt x="128339" y="482352"/>
                    <a:pt x="196121" y="331550"/>
                  </a:cubicBezTo>
                  <a:cubicBezTo>
                    <a:pt x="263377" y="180749"/>
                    <a:pt x="473028" y="101407"/>
                    <a:pt x="664814" y="154476"/>
                  </a:cubicBezTo>
                  <a:cubicBezTo>
                    <a:pt x="857125" y="207546"/>
                    <a:pt x="958536" y="371484"/>
                    <a:pt x="890754" y="522285"/>
                  </a:cubicBezTo>
                  <a:lnTo>
                    <a:pt x="1023165" y="617915"/>
                  </a:lnTo>
                  <a:cubicBezTo>
                    <a:pt x="1116168" y="461859"/>
                    <a:pt x="1095150" y="353093"/>
                    <a:pt x="1038928" y="254836"/>
                  </a:cubicBezTo>
                  <a:cubicBezTo>
                    <a:pt x="918602" y="38354"/>
                    <a:pt x="597558" y="-58853"/>
                    <a:pt x="323278" y="36778"/>
                  </a:cubicBezTo>
                  <a:cubicBezTo>
                    <a:pt x="48997" y="131882"/>
                    <a:pt x="-75007" y="384094"/>
                    <a:pt x="46896" y="599000"/>
                  </a:cubicBezTo>
                  <a:cubicBezTo>
                    <a:pt x="167747" y="814430"/>
                    <a:pt x="488791" y="911111"/>
                    <a:pt x="763072" y="816007"/>
                  </a:cubicBezTo>
                  <a:close/>
                </a:path>
              </a:pathLst>
            </a:custGeom>
            <a:grpFill/>
            <a:ln w="52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C014F4F4-F772-4AC1-91E2-637D902281D6}"/>
                </a:ext>
              </a:extLst>
            </p:cNvPr>
            <p:cNvSpPr/>
            <p:nvPr/>
          </p:nvSpPr>
          <p:spPr>
            <a:xfrm>
              <a:off x="4734021" y="3667251"/>
              <a:ext cx="1138359" cy="906189"/>
            </a:xfrm>
            <a:custGeom>
              <a:avLst/>
              <a:gdLst>
                <a:gd name="connsiteX0" fmla="*/ 668488 w 1138359"/>
                <a:gd name="connsiteY0" fmla="*/ 696349 h 906189"/>
                <a:gd name="connsiteX1" fmla="*/ 799848 w 1138359"/>
                <a:gd name="connsiteY1" fmla="*/ 829286 h 906189"/>
                <a:gd name="connsiteX2" fmla="*/ 795119 w 1138359"/>
                <a:gd name="connsiteY2" fmla="*/ 842422 h 906189"/>
                <a:gd name="connsiteX3" fmla="*/ 848714 w 1138359"/>
                <a:gd name="connsiteY3" fmla="*/ 904949 h 906189"/>
                <a:gd name="connsiteX4" fmla="*/ 920700 w 1138359"/>
                <a:gd name="connsiteY4" fmla="*/ 864490 h 906189"/>
                <a:gd name="connsiteX5" fmla="*/ 867105 w 1138359"/>
                <a:gd name="connsiteY5" fmla="*/ 801963 h 906189"/>
                <a:gd name="connsiteX6" fmla="*/ 849240 w 1138359"/>
                <a:gd name="connsiteY6" fmla="*/ 800912 h 906189"/>
                <a:gd name="connsiteX7" fmla="*/ 810882 w 1138359"/>
                <a:gd name="connsiteY7" fmla="*/ 756249 h 906189"/>
                <a:gd name="connsiteX8" fmla="*/ 769373 w 1138359"/>
                <a:gd name="connsiteY8" fmla="*/ 697400 h 906189"/>
                <a:gd name="connsiteX9" fmla="*/ 757813 w 1138359"/>
                <a:gd name="connsiteY9" fmla="*/ 679535 h 906189"/>
                <a:gd name="connsiteX10" fmla="*/ 748880 w 1138359"/>
                <a:gd name="connsiteY10" fmla="*/ 662721 h 906189"/>
                <a:gd name="connsiteX11" fmla="*/ 758338 w 1138359"/>
                <a:gd name="connsiteY11" fmla="*/ 658518 h 906189"/>
                <a:gd name="connsiteX12" fmla="*/ 756237 w 1138359"/>
                <a:gd name="connsiteY12" fmla="*/ 653789 h 906189"/>
                <a:gd name="connsiteX13" fmla="*/ 784085 w 1138359"/>
                <a:gd name="connsiteY13" fmla="*/ 618059 h 906189"/>
                <a:gd name="connsiteX14" fmla="*/ 799848 w 1138359"/>
                <a:gd name="connsiteY14" fmla="*/ 493529 h 906189"/>
                <a:gd name="connsiteX15" fmla="*/ 800899 w 1138359"/>
                <a:gd name="connsiteY15" fmla="*/ 487749 h 906189"/>
                <a:gd name="connsiteX16" fmla="*/ 827171 w 1138359"/>
                <a:gd name="connsiteY16" fmla="*/ 460426 h 906189"/>
                <a:gd name="connsiteX17" fmla="*/ 1036822 w 1138359"/>
                <a:gd name="connsiteY17" fmla="*/ 316455 h 906189"/>
                <a:gd name="connsiteX18" fmla="*/ 1047856 w 1138359"/>
                <a:gd name="connsiteY18" fmla="*/ 319608 h 906189"/>
                <a:gd name="connsiteX19" fmla="*/ 1137181 w 1138359"/>
                <a:gd name="connsiteY19" fmla="*/ 273369 h 906189"/>
                <a:gd name="connsiteX20" fmla="*/ 1074654 w 1138359"/>
                <a:gd name="connsiteY20" fmla="*/ 195079 h 906189"/>
                <a:gd name="connsiteX21" fmla="*/ 985329 w 1138359"/>
                <a:gd name="connsiteY21" fmla="*/ 241317 h 906189"/>
                <a:gd name="connsiteX22" fmla="*/ 987956 w 1138359"/>
                <a:gd name="connsiteY22" fmla="*/ 272844 h 906189"/>
                <a:gd name="connsiteX23" fmla="*/ 923852 w 1138359"/>
                <a:gd name="connsiteY23" fmla="*/ 306472 h 906189"/>
                <a:gd name="connsiteX24" fmla="*/ 825069 w 1138359"/>
                <a:gd name="connsiteY24" fmla="*/ 347456 h 906189"/>
                <a:gd name="connsiteX25" fmla="*/ 737846 w 1138359"/>
                <a:gd name="connsiteY25" fmla="*/ 372678 h 906189"/>
                <a:gd name="connsiteX26" fmla="*/ 737846 w 1138359"/>
                <a:gd name="connsiteY26" fmla="*/ 372152 h 906189"/>
                <a:gd name="connsiteX27" fmla="*/ 716829 w 1138359"/>
                <a:gd name="connsiteY27" fmla="*/ 377407 h 906189"/>
                <a:gd name="connsiteX28" fmla="*/ 711574 w 1138359"/>
                <a:gd name="connsiteY28" fmla="*/ 376356 h 906189"/>
                <a:gd name="connsiteX29" fmla="*/ 538179 w 1138359"/>
                <a:gd name="connsiteY29" fmla="*/ 330117 h 906189"/>
                <a:gd name="connsiteX30" fmla="*/ 511381 w 1138359"/>
                <a:gd name="connsiteY30" fmla="*/ 333270 h 906189"/>
                <a:gd name="connsiteX31" fmla="*/ 506652 w 1138359"/>
                <a:gd name="connsiteY31" fmla="*/ 332219 h 906189"/>
                <a:gd name="connsiteX32" fmla="*/ 506652 w 1138359"/>
                <a:gd name="connsiteY32" fmla="*/ 332219 h 906189"/>
                <a:gd name="connsiteX33" fmla="*/ 501398 w 1138359"/>
                <a:gd name="connsiteY33" fmla="*/ 335371 h 906189"/>
                <a:gd name="connsiteX34" fmla="*/ 502974 w 1138359"/>
                <a:gd name="connsiteY34" fmla="*/ 334320 h 906189"/>
                <a:gd name="connsiteX35" fmla="*/ 468295 w 1138359"/>
                <a:gd name="connsiteY35" fmla="*/ 315930 h 906189"/>
                <a:gd name="connsiteX36" fmla="*/ 439396 w 1138359"/>
                <a:gd name="connsiteY36" fmla="*/ 299116 h 906189"/>
                <a:gd name="connsiteX37" fmla="*/ 213982 w 1138359"/>
                <a:gd name="connsiteY37" fmla="*/ 117313 h 906189"/>
                <a:gd name="connsiteX38" fmla="*/ 211880 w 1138359"/>
                <a:gd name="connsiteY38" fmla="*/ 118364 h 906189"/>
                <a:gd name="connsiteX39" fmla="*/ 220812 w 1138359"/>
                <a:gd name="connsiteY39" fmla="*/ 86312 h 906189"/>
                <a:gd name="connsiteX40" fmla="*/ 128335 w 1138359"/>
                <a:gd name="connsiteY40" fmla="*/ 140 h 906189"/>
                <a:gd name="connsiteX41" fmla="*/ 30603 w 1138359"/>
                <a:gd name="connsiteY41" fmla="*/ 77380 h 906189"/>
                <a:gd name="connsiteX42" fmla="*/ 123080 w 1138359"/>
                <a:gd name="connsiteY42" fmla="*/ 163552 h 906189"/>
                <a:gd name="connsiteX43" fmla="*/ 138318 w 1138359"/>
                <a:gd name="connsiteY43" fmla="*/ 163027 h 906189"/>
                <a:gd name="connsiteX44" fmla="*/ 215558 w 1138359"/>
                <a:gd name="connsiteY44" fmla="*/ 233961 h 906189"/>
                <a:gd name="connsiteX45" fmla="*/ 290171 w 1138359"/>
                <a:gd name="connsiteY45" fmla="*/ 316981 h 906189"/>
                <a:gd name="connsiteX46" fmla="*/ 311188 w 1138359"/>
                <a:gd name="connsiteY46" fmla="*/ 342727 h 906189"/>
                <a:gd name="connsiteX47" fmla="*/ 351647 w 1138359"/>
                <a:gd name="connsiteY47" fmla="*/ 400526 h 906189"/>
                <a:gd name="connsiteX48" fmla="*/ 362156 w 1138359"/>
                <a:gd name="connsiteY48" fmla="*/ 417866 h 906189"/>
                <a:gd name="connsiteX49" fmla="*/ 352698 w 1138359"/>
                <a:gd name="connsiteY49" fmla="*/ 429951 h 906189"/>
                <a:gd name="connsiteX50" fmla="*/ 336935 w 1138359"/>
                <a:gd name="connsiteY50" fmla="*/ 554480 h 906189"/>
                <a:gd name="connsiteX51" fmla="*/ 335884 w 1138359"/>
                <a:gd name="connsiteY51" fmla="*/ 560260 h 906189"/>
                <a:gd name="connsiteX52" fmla="*/ 309612 w 1138359"/>
                <a:gd name="connsiteY52" fmla="*/ 587583 h 906189"/>
                <a:gd name="connsiteX53" fmla="*/ 109419 w 1138359"/>
                <a:gd name="connsiteY53" fmla="*/ 725774 h 906189"/>
                <a:gd name="connsiteX54" fmla="*/ 90503 w 1138359"/>
                <a:gd name="connsiteY54" fmla="*/ 719469 h 906189"/>
                <a:gd name="connsiteX55" fmla="*/ 1178 w 1138359"/>
                <a:gd name="connsiteY55" fmla="*/ 765707 h 906189"/>
                <a:gd name="connsiteX56" fmla="*/ 63705 w 1138359"/>
                <a:gd name="connsiteY56" fmla="*/ 843998 h 906189"/>
                <a:gd name="connsiteX57" fmla="*/ 153030 w 1138359"/>
                <a:gd name="connsiteY57" fmla="*/ 797759 h 906189"/>
                <a:gd name="connsiteX58" fmla="*/ 152505 w 1138359"/>
                <a:gd name="connsiteY58" fmla="*/ 772538 h 906189"/>
                <a:gd name="connsiteX59" fmla="*/ 212405 w 1138359"/>
                <a:gd name="connsiteY59" fmla="*/ 741012 h 906189"/>
                <a:gd name="connsiteX60" fmla="*/ 311188 w 1138359"/>
                <a:gd name="connsiteY60" fmla="*/ 700027 h 906189"/>
                <a:gd name="connsiteX61" fmla="*/ 398411 w 1138359"/>
                <a:gd name="connsiteY61" fmla="*/ 674806 h 906189"/>
                <a:gd name="connsiteX62" fmla="*/ 398411 w 1138359"/>
                <a:gd name="connsiteY62" fmla="*/ 675332 h 906189"/>
                <a:gd name="connsiteX63" fmla="*/ 419429 w 1138359"/>
                <a:gd name="connsiteY63" fmla="*/ 670077 h 906189"/>
                <a:gd name="connsiteX64" fmla="*/ 424683 w 1138359"/>
                <a:gd name="connsiteY64" fmla="*/ 671128 h 906189"/>
                <a:gd name="connsiteX65" fmla="*/ 598079 w 1138359"/>
                <a:gd name="connsiteY65" fmla="*/ 717367 h 906189"/>
                <a:gd name="connsiteX66" fmla="*/ 621724 w 1138359"/>
                <a:gd name="connsiteY66" fmla="*/ 714214 h 906189"/>
                <a:gd name="connsiteX67" fmla="*/ 668488 w 1138359"/>
                <a:gd name="connsiteY67" fmla="*/ 696349 h 906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138359" h="906189">
                  <a:moveTo>
                    <a:pt x="668488" y="696349"/>
                  </a:moveTo>
                  <a:cubicBezTo>
                    <a:pt x="717354" y="737334"/>
                    <a:pt x="759389" y="782522"/>
                    <a:pt x="799848" y="829286"/>
                  </a:cubicBezTo>
                  <a:cubicBezTo>
                    <a:pt x="797746" y="832964"/>
                    <a:pt x="796170" y="837693"/>
                    <a:pt x="795119" y="842422"/>
                  </a:cubicBezTo>
                  <a:cubicBezTo>
                    <a:pt x="789865" y="870796"/>
                    <a:pt x="814035" y="898644"/>
                    <a:pt x="848714" y="904949"/>
                  </a:cubicBezTo>
                  <a:cubicBezTo>
                    <a:pt x="883393" y="911255"/>
                    <a:pt x="915445" y="892864"/>
                    <a:pt x="920700" y="864490"/>
                  </a:cubicBezTo>
                  <a:cubicBezTo>
                    <a:pt x="925954" y="836116"/>
                    <a:pt x="901784" y="808268"/>
                    <a:pt x="867105" y="801963"/>
                  </a:cubicBezTo>
                  <a:cubicBezTo>
                    <a:pt x="861325" y="800912"/>
                    <a:pt x="855019" y="800387"/>
                    <a:pt x="849240" y="800912"/>
                  </a:cubicBezTo>
                  <a:cubicBezTo>
                    <a:pt x="836104" y="786200"/>
                    <a:pt x="822968" y="771487"/>
                    <a:pt x="810882" y="756249"/>
                  </a:cubicBezTo>
                  <a:lnTo>
                    <a:pt x="769373" y="697400"/>
                  </a:lnTo>
                  <a:lnTo>
                    <a:pt x="757813" y="679535"/>
                  </a:lnTo>
                  <a:lnTo>
                    <a:pt x="748880" y="662721"/>
                  </a:lnTo>
                  <a:lnTo>
                    <a:pt x="758338" y="658518"/>
                  </a:lnTo>
                  <a:lnTo>
                    <a:pt x="756237" y="653789"/>
                  </a:lnTo>
                  <a:lnTo>
                    <a:pt x="784085" y="618059"/>
                  </a:lnTo>
                  <a:cubicBezTo>
                    <a:pt x="806679" y="580752"/>
                    <a:pt x="811408" y="539242"/>
                    <a:pt x="799848" y="493529"/>
                  </a:cubicBezTo>
                  <a:cubicBezTo>
                    <a:pt x="799323" y="491427"/>
                    <a:pt x="799848" y="489325"/>
                    <a:pt x="800899" y="487749"/>
                  </a:cubicBezTo>
                  <a:cubicBezTo>
                    <a:pt x="809306" y="478291"/>
                    <a:pt x="817713" y="469359"/>
                    <a:pt x="827171" y="460426"/>
                  </a:cubicBezTo>
                  <a:cubicBezTo>
                    <a:pt x="888648" y="403679"/>
                    <a:pt x="961158" y="359016"/>
                    <a:pt x="1036822" y="316455"/>
                  </a:cubicBezTo>
                  <a:cubicBezTo>
                    <a:pt x="1040500" y="317506"/>
                    <a:pt x="1044178" y="318557"/>
                    <a:pt x="1047856" y="319608"/>
                  </a:cubicBezTo>
                  <a:cubicBezTo>
                    <a:pt x="1089891" y="328541"/>
                    <a:pt x="1129825" y="308048"/>
                    <a:pt x="1137181" y="273369"/>
                  </a:cubicBezTo>
                  <a:cubicBezTo>
                    <a:pt x="1144537" y="238690"/>
                    <a:pt x="1116689" y="204011"/>
                    <a:pt x="1074654" y="195079"/>
                  </a:cubicBezTo>
                  <a:cubicBezTo>
                    <a:pt x="1032618" y="186146"/>
                    <a:pt x="992685" y="206638"/>
                    <a:pt x="985329" y="241317"/>
                  </a:cubicBezTo>
                  <a:cubicBezTo>
                    <a:pt x="983227" y="251826"/>
                    <a:pt x="984278" y="262860"/>
                    <a:pt x="987956" y="272844"/>
                  </a:cubicBezTo>
                  <a:cubicBezTo>
                    <a:pt x="966938" y="284404"/>
                    <a:pt x="945921" y="295963"/>
                    <a:pt x="923852" y="306472"/>
                  </a:cubicBezTo>
                  <a:cubicBezTo>
                    <a:pt x="891800" y="321710"/>
                    <a:pt x="858697" y="335371"/>
                    <a:pt x="825069" y="347456"/>
                  </a:cubicBezTo>
                  <a:lnTo>
                    <a:pt x="737846" y="372678"/>
                  </a:lnTo>
                  <a:lnTo>
                    <a:pt x="737846" y="372152"/>
                  </a:lnTo>
                  <a:lnTo>
                    <a:pt x="716829" y="377407"/>
                  </a:lnTo>
                  <a:lnTo>
                    <a:pt x="711574" y="376356"/>
                  </a:lnTo>
                  <a:cubicBezTo>
                    <a:pt x="658505" y="340626"/>
                    <a:pt x="600181" y="324862"/>
                    <a:pt x="538179" y="330117"/>
                  </a:cubicBezTo>
                  <a:lnTo>
                    <a:pt x="511381" y="333270"/>
                  </a:lnTo>
                  <a:lnTo>
                    <a:pt x="506652" y="332219"/>
                  </a:lnTo>
                  <a:lnTo>
                    <a:pt x="506652" y="332219"/>
                  </a:lnTo>
                  <a:lnTo>
                    <a:pt x="501398" y="335371"/>
                  </a:lnTo>
                  <a:lnTo>
                    <a:pt x="502974" y="334320"/>
                  </a:lnTo>
                  <a:lnTo>
                    <a:pt x="468295" y="315930"/>
                  </a:lnTo>
                  <a:lnTo>
                    <a:pt x="439396" y="299116"/>
                  </a:lnTo>
                  <a:cubicBezTo>
                    <a:pt x="357427" y="244995"/>
                    <a:pt x="284916" y="182468"/>
                    <a:pt x="213982" y="117313"/>
                  </a:cubicBezTo>
                  <a:lnTo>
                    <a:pt x="211880" y="118364"/>
                  </a:lnTo>
                  <a:cubicBezTo>
                    <a:pt x="217134" y="108381"/>
                    <a:pt x="220287" y="97872"/>
                    <a:pt x="220812" y="86312"/>
                  </a:cubicBezTo>
                  <a:cubicBezTo>
                    <a:pt x="222389" y="41124"/>
                    <a:pt x="180879" y="2767"/>
                    <a:pt x="128335" y="140"/>
                  </a:cubicBezTo>
                  <a:cubicBezTo>
                    <a:pt x="75791" y="-2487"/>
                    <a:pt x="32179" y="32192"/>
                    <a:pt x="30603" y="77380"/>
                  </a:cubicBezTo>
                  <a:cubicBezTo>
                    <a:pt x="29026" y="122568"/>
                    <a:pt x="70536" y="160925"/>
                    <a:pt x="123080" y="163552"/>
                  </a:cubicBezTo>
                  <a:cubicBezTo>
                    <a:pt x="128335" y="163552"/>
                    <a:pt x="133589" y="163552"/>
                    <a:pt x="138318" y="163027"/>
                  </a:cubicBezTo>
                  <a:cubicBezTo>
                    <a:pt x="164590" y="186672"/>
                    <a:pt x="190862" y="209265"/>
                    <a:pt x="215558" y="233961"/>
                  </a:cubicBezTo>
                  <a:lnTo>
                    <a:pt x="290171" y="316981"/>
                  </a:lnTo>
                  <a:lnTo>
                    <a:pt x="311188" y="342727"/>
                  </a:lnTo>
                  <a:lnTo>
                    <a:pt x="351647" y="400526"/>
                  </a:lnTo>
                  <a:lnTo>
                    <a:pt x="362156" y="417866"/>
                  </a:lnTo>
                  <a:lnTo>
                    <a:pt x="352698" y="429951"/>
                  </a:lnTo>
                  <a:cubicBezTo>
                    <a:pt x="330104" y="467257"/>
                    <a:pt x="325375" y="508767"/>
                    <a:pt x="336935" y="554480"/>
                  </a:cubicBezTo>
                  <a:cubicBezTo>
                    <a:pt x="337460" y="556582"/>
                    <a:pt x="336935" y="558684"/>
                    <a:pt x="335884" y="560260"/>
                  </a:cubicBezTo>
                  <a:cubicBezTo>
                    <a:pt x="327477" y="569718"/>
                    <a:pt x="319070" y="578650"/>
                    <a:pt x="309612" y="587583"/>
                  </a:cubicBezTo>
                  <a:cubicBezTo>
                    <a:pt x="250762" y="641703"/>
                    <a:pt x="181930" y="685315"/>
                    <a:pt x="109419" y="725774"/>
                  </a:cubicBezTo>
                  <a:cubicBezTo>
                    <a:pt x="103639" y="723147"/>
                    <a:pt x="96808" y="721045"/>
                    <a:pt x="90503" y="719469"/>
                  </a:cubicBezTo>
                  <a:cubicBezTo>
                    <a:pt x="48468" y="710536"/>
                    <a:pt x="8534" y="731028"/>
                    <a:pt x="1178" y="765707"/>
                  </a:cubicBezTo>
                  <a:cubicBezTo>
                    <a:pt x="-6178" y="800387"/>
                    <a:pt x="21670" y="835066"/>
                    <a:pt x="63705" y="843998"/>
                  </a:cubicBezTo>
                  <a:cubicBezTo>
                    <a:pt x="105741" y="852931"/>
                    <a:pt x="145674" y="832438"/>
                    <a:pt x="153030" y="797759"/>
                  </a:cubicBezTo>
                  <a:cubicBezTo>
                    <a:pt x="154607" y="789352"/>
                    <a:pt x="154607" y="780945"/>
                    <a:pt x="152505" y="772538"/>
                  </a:cubicBezTo>
                  <a:cubicBezTo>
                    <a:pt x="171946" y="762029"/>
                    <a:pt x="191913" y="750995"/>
                    <a:pt x="212405" y="741012"/>
                  </a:cubicBezTo>
                  <a:cubicBezTo>
                    <a:pt x="244457" y="725774"/>
                    <a:pt x="277560" y="712112"/>
                    <a:pt x="311188" y="700027"/>
                  </a:cubicBezTo>
                  <a:lnTo>
                    <a:pt x="398411" y="674806"/>
                  </a:lnTo>
                  <a:lnTo>
                    <a:pt x="398411" y="675332"/>
                  </a:lnTo>
                  <a:lnTo>
                    <a:pt x="419429" y="670077"/>
                  </a:lnTo>
                  <a:lnTo>
                    <a:pt x="424683" y="671128"/>
                  </a:lnTo>
                  <a:cubicBezTo>
                    <a:pt x="477753" y="706858"/>
                    <a:pt x="536077" y="722621"/>
                    <a:pt x="598079" y="717367"/>
                  </a:cubicBezTo>
                  <a:lnTo>
                    <a:pt x="621724" y="714214"/>
                  </a:lnTo>
                  <a:lnTo>
                    <a:pt x="668488" y="696349"/>
                  </a:lnTo>
                  <a:close/>
                </a:path>
              </a:pathLst>
            </a:custGeom>
            <a:grpFill/>
            <a:ln w="52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C96BCFC3-4D15-408C-95E7-A47BB0051E18}"/>
                </a:ext>
              </a:extLst>
            </p:cNvPr>
            <p:cNvSpPr/>
            <p:nvPr/>
          </p:nvSpPr>
          <p:spPr>
            <a:xfrm>
              <a:off x="5332950" y="4314620"/>
              <a:ext cx="632182" cy="453406"/>
            </a:xfrm>
            <a:custGeom>
              <a:avLst/>
              <a:gdLst>
                <a:gd name="connsiteX0" fmla="*/ 202496 w 632182"/>
                <a:gd name="connsiteY0" fmla="*/ 11673 h 453406"/>
                <a:gd name="connsiteX1" fmla="*/ 264498 w 632182"/>
                <a:gd name="connsiteY1" fmla="*/ 75777 h 453406"/>
                <a:gd name="connsiteX2" fmla="*/ 396383 w 632182"/>
                <a:gd name="connsiteY2" fmla="*/ 86286 h 453406"/>
                <a:gd name="connsiteX3" fmla="*/ 515133 w 632182"/>
                <a:gd name="connsiteY3" fmla="*/ 290157 h 453406"/>
                <a:gd name="connsiteX4" fmla="*/ 236649 w 632182"/>
                <a:gd name="connsiteY4" fmla="*/ 366346 h 453406"/>
                <a:gd name="connsiteX5" fmla="*/ 117900 w 632182"/>
                <a:gd name="connsiteY5" fmla="*/ 162475 h 453406"/>
                <a:gd name="connsiteX6" fmla="*/ 44338 w 632182"/>
                <a:gd name="connsiteY6" fmla="*/ 106778 h 453406"/>
                <a:gd name="connsiteX7" fmla="*/ 22270 w 632182"/>
                <a:gd name="connsiteY7" fmla="*/ 298564 h 453406"/>
                <a:gd name="connsiteX8" fmla="*/ 430537 w 632182"/>
                <a:gd name="connsiteY8" fmla="*/ 441484 h 453406"/>
                <a:gd name="connsiteX9" fmla="*/ 610763 w 632182"/>
                <a:gd name="connsiteY9" fmla="*/ 154068 h 453406"/>
                <a:gd name="connsiteX10" fmla="*/ 202496 w 632182"/>
                <a:gd name="connsiteY10" fmla="*/ 11673 h 453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32182" h="453406">
                  <a:moveTo>
                    <a:pt x="202496" y="11673"/>
                  </a:moveTo>
                  <a:lnTo>
                    <a:pt x="264498" y="75777"/>
                  </a:lnTo>
                  <a:cubicBezTo>
                    <a:pt x="314940" y="63167"/>
                    <a:pt x="345941" y="70523"/>
                    <a:pt x="396383" y="86286"/>
                  </a:cubicBezTo>
                  <a:cubicBezTo>
                    <a:pt x="506201" y="121491"/>
                    <a:pt x="559270" y="212392"/>
                    <a:pt x="515133" y="290157"/>
                  </a:cubicBezTo>
                  <a:cubicBezTo>
                    <a:pt x="470996" y="367397"/>
                    <a:pt x="346467" y="401551"/>
                    <a:pt x="236649" y="366346"/>
                  </a:cubicBezTo>
                  <a:cubicBezTo>
                    <a:pt x="126832" y="331141"/>
                    <a:pt x="73763" y="240240"/>
                    <a:pt x="117900" y="162475"/>
                  </a:cubicBezTo>
                  <a:lnTo>
                    <a:pt x="44338" y="106778"/>
                  </a:lnTo>
                  <a:cubicBezTo>
                    <a:pt x="-15037" y="186120"/>
                    <a:pt x="-6630" y="244444"/>
                    <a:pt x="22270" y="298564"/>
                  </a:cubicBezTo>
                  <a:cubicBezTo>
                    <a:pt x="84797" y="417839"/>
                    <a:pt x="267650" y="481418"/>
                    <a:pt x="430537" y="441484"/>
                  </a:cubicBezTo>
                  <a:cubicBezTo>
                    <a:pt x="592898" y="401551"/>
                    <a:pt x="673816" y="272818"/>
                    <a:pt x="610763" y="154068"/>
                  </a:cubicBezTo>
                  <a:cubicBezTo>
                    <a:pt x="548236" y="35844"/>
                    <a:pt x="365382" y="-27735"/>
                    <a:pt x="202496" y="11673"/>
                  </a:cubicBezTo>
                  <a:close/>
                </a:path>
              </a:pathLst>
            </a:custGeom>
            <a:grpFill/>
            <a:ln w="52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A268032D-A81B-4A57-91B6-24028EBC0A95}"/>
                </a:ext>
              </a:extLst>
            </p:cNvPr>
            <p:cNvSpPr/>
            <p:nvPr/>
          </p:nvSpPr>
          <p:spPr>
            <a:xfrm>
              <a:off x="5468334" y="3549051"/>
              <a:ext cx="820430" cy="622379"/>
            </a:xfrm>
            <a:custGeom>
              <a:avLst/>
              <a:gdLst>
                <a:gd name="connsiteX0" fmla="*/ 785390 w 820430"/>
                <a:gd name="connsiteY0" fmla="*/ 185070 h 622379"/>
                <a:gd name="connsiteX1" fmla="*/ 244185 w 820430"/>
                <a:gd name="connsiteY1" fmla="*/ 26913 h 622379"/>
                <a:gd name="connsiteX2" fmla="*/ 35060 w 820430"/>
                <a:gd name="connsiteY2" fmla="*/ 437282 h 622379"/>
                <a:gd name="connsiteX3" fmla="*/ 143301 w 820430"/>
                <a:gd name="connsiteY3" fmla="*/ 372127 h 622379"/>
                <a:gd name="connsiteX4" fmla="*/ 146979 w 820430"/>
                <a:gd name="connsiteY4" fmla="*/ 241818 h 622379"/>
                <a:gd name="connsiteX5" fmla="*/ 501126 w 820430"/>
                <a:gd name="connsiteY5" fmla="*/ 112034 h 622379"/>
                <a:gd name="connsiteX6" fmla="*/ 671894 w 820430"/>
                <a:gd name="connsiteY6" fmla="*/ 380534 h 622379"/>
                <a:gd name="connsiteX7" fmla="*/ 317747 w 820430"/>
                <a:gd name="connsiteY7" fmla="*/ 510318 h 622379"/>
                <a:gd name="connsiteX8" fmla="*/ 225795 w 820430"/>
                <a:gd name="connsiteY8" fmla="*/ 585982 h 622379"/>
                <a:gd name="connsiteX9" fmla="*/ 575213 w 820430"/>
                <a:gd name="connsiteY9" fmla="*/ 594914 h 622379"/>
                <a:gd name="connsiteX10" fmla="*/ 785390 w 820430"/>
                <a:gd name="connsiteY10" fmla="*/ 185070 h 622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20430" h="622379">
                  <a:moveTo>
                    <a:pt x="785390" y="185070"/>
                  </a:moveTo>
                  <a:cubicBezTo>
                    <a:pt x="693963" y="27963"/>
                    <a:pt x="451209" y="-42971"/>
                    <a:pt x="244185" y="26913"/>
                  </a:cubicBezTo>
                  <a:cubicBezTo>
                    <a:pt x="37162" y="96271"/>
                    <a:pt x="-56367" y="280175"/>
                    <a:pt x="35060" y="437282"/>
                  </a:cubicBezTo>
                  <a:lnTo>
                    <a:pt x="143301" y="372127"/>
                  </a:lnTo>
                  <a:cubicBezTo>
                    <a:pt x="114927" y="323261"/>
                    <a:pt x="123860" y="292260"/>
                    <a:pt x="146979" y="241818"/>
                  </a:cubicBezTo>
                  <a:cubicBezTo>
                    <a:pt x="197947" y="132001"/>
                    <a:pt x="356104" y="73677"/>
                    <a:pt x="501126" y="112034"/>
                  </a:cubicBezTo>
                  <a:cubicBezTo>
                    <a:pt x="646148" y="150391"/>
                    <a:pt x="722862" y="270717"/>
                    <a:pt x="671894" y="380534"/>
                  </a:cubicBezTo>
                  <a:cubicBezTo>
                    <a:pt x="620926" y="490351"/>
                    <a:pt x="462769" y="548675"/>
                    <a:pt x="317747" y="510318"/>
                  </a:cubicBezTo>
                  <a:lnTo>
                    <a:pt x="225795" y="585982"/>
                  </a:lnTo>
                  <a:cubicBezTo>
                    <a:pt x="376071" y="639051"/>
                    <a:pt x="480634" y="626966"/>
                    <a:pt x="575213" y="594914"/>
                  </a:cubicBezTo>
                  <a:cubicBezTo>
                    <a:pt x="783288" y="526081"/>
                    <a:pt x="876816" y="342177"/>
                    <a:pt x="785390" y="185070"/>
                  </a:cubicBezTo>
                  <a:close/>
                </a:path>
              </a:pathLst>
            </a:custGeom>
            <a:grpFill/>
            <a:ln w="52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04014013-C1BC-4E06-9B54-2930CF904204}"/>
                </a:ext>
              </a:extLst>
            </p:cNvPr>
            <p:cNvSpPr/>
            <p:nvPr/>
          </p:nvSpPr>
          <p:spPr>
            <a:xfrm>
              <a:off x="4355718" y="4202861"/>
              <a:ext cx="819177" cy="623592"/>
            </a:xfrm>
            <a:custGeom>
              <a:avLst/>
              <a:gdLst>
                <a:gd name="connsiteX0" fmla="*/ 678982 w 819177"/>
                <a:gd name="connsiteY0" fmla="*/ 265302 h 623592"/>
                <a:gd name="connsiteX1" fmla="*/ 668999 w 819177"/>
                <a:gd name="connsiteY1" fmla="*/ 395611 h 623592"/>
                <a:gd name="connsiteX2" fmla="*/ 308546 w 819177"/>
                <a:gd name="connsiteY2" fmla="*/ 506479 h 623592"/>
                <a:gd name="connsiteX3" fmla="*/ 151965 w 819177"/>
                <a:gd name="connsiteY3" fmla="*/ 229046 h 623592"/>
                <a:gd name="connsiteX4" fmla="*/ 512418 w 819177"/>
                <a:gd name="connsiteY4" fmla="*/ 118178 h 623592"/>
                <a:gd name="connsiteX5" fmla="*/ 608048 w 819177"/>
                <a:gd name="connsiteY5" fmla="*/ 47244 h 623592"/>
                <a:gd name="connsiteX6" fmla="*/ 259680 w 819177"/>
                <a:gd name="connsiteY6" fmla="*/ 19921 h 623592"/>
                <a:gd name="connsiteX7" fmla="*/ 29012 w 819177"/>
                <a:gd name="connsiteY7" fmla="*/ 418730 h 623592"/>
                <a:gd name="connsiteX8" fmla="*/ 560233 w 819177"/>
                <a:gd name="connsiteY8" fmla="*/ 604736 h 623592"/>
                <a:gd name="connsiteX9" fmla="*/ 790376 w 819177"/>
                <a:gd name="connsiteY9" fmla="*/ 205927 h 623592"/>
                <a:gd name="connsiteX10" fmla="*/ 678982 w 819177"/>
                <a:gd name="connsiteY10" fmla="*/ 265302 h 623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19177" h="623592">
                  <a:moveTo>
                    <a:pt x="678982" y="265302"/>
                  </a:moveTo>
                  <a:cubicBezTo>
                    <a:pt x="704729" y="315744"/>
                    <a:pt x="694220" y="345694"/>
                    <a:pt x="668999" y="395611"/>
                  </a:cubicBezTo>
                  <a:cubicBezTo>
                    <a:pt x="612251" y="502801"/>
                    <a:pt x="451466" y="552718"/>
                    <a:pt x="308546" y="506479"/>
                  </a:cubicBezTo>
                  <a:cubicBezTo>
                    <a:pt x="165627" y="460240"/>
                    <a:pt x="95743" y="336762"/>
                    <a:pt x="151965" y="229046"/>
                  </a:cubicBezTo>
                  <a:cubicBezTo>
                    <a:pt x="208713" y="121856"/>
                    <a:pt x="369498" y="71939"/>
                    <a:pt x="512418" y="118178"/>
                  </a:cubicBezTo>
                  <a:lnTo>
                    <a:pt x="608048" y="47244"/>
                  </a:lnTo>
                  <a:cubicBezTo>
                    <a:pt x="460924" y="-13708"/>
                    <a:pt x="355836" y="-7402"/>
                    <a:pt x="259680" y="19921"/>
                  </a:cubicBezTo>
                  <a:cubicBezTo>
                    <a:pt x="48453" y="78245"/>
                    <a:pt x="-54533" y="256895"/>
                    <a:pt x="29012" y="418730"/>
                  </a:cubicBezTo>
                  <a:cubicBezTo>
                    <a:pt x="111506" y="580041"/>
                    <a:pt x="350582" y="663586"/>
                    <a:pt x="560233" y="604736"/>
                  </a:cubicBezTo>
                  <a:cubicBezTo>
                    <a:pt x="770934" y="546413"/>
                    <a:pt x="873395" y="367763"/>
                    <a:pt x="790376" y="205927"/>
                  </a:cubicBezTo>
                  <a:lnTo>
                    <a:pt x="678982" y="265302"/>
                  </a:lnTo>
                  <a:close/>
                </a:path>
              </a:pathLst>
            </a:custGeom>
            <a:grpFill/>
            <a:ln w="52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09782655"/>
      </p:ext>
    </p:extLst>
  </p:cSld>
  <p:clrMapOvr>
    <a:masterClrMapping/>
  </p:clrMapOvr>
  <p:transition spd="slow">
    <p:fade/>
  </p:transition>
</p:sld>
</file>

<file path=ppt/theme/theme1.xml><?xml version="1.0" encoding="utf-8"?>
<a:theme xmlns:a="http://schemas.openxmlformats.org/drawingml/2006/main" name="Cover and End Slide Master">
  <a:themeElements>
    <a:clrScheme name="ALLPPT COLOR - 104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76ADD"/>
      </a:accent1>
      <a:accent2>
        <a:srgbClr val="476ADD"/>
      </a:accent2>
      <a:accent3>
        <a:srgbClr val="476ADD"/>
      </a:accent3>
      <a:accent4>
        <a:srgbClr val="476ADD"/>
      </a:accent4>
      <a:accent5>
        <a:srgbClr val="476ADD"/>
      </a:accent5>
      <a:accent6>
        <a:srgbClr val="5A28C8"/>
      </a:accent6>
      <a:hlink>
        <a:srgbClr val="FFFFFF"/>
      </a:hlink>
      <a:folHlink>
        <a:srgbClr val="80008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 COLOR - 104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76ADD"/>
      </a:accent1>
      <a:accent2>
        <a:srgbClr val="476ADD"/>
      </a:accent2>
      <a:accent3>
        <a:srgbClr val="476ADD"/>
      </a:accent3>
      <a:accent4>
        <a:srgbClr val="476ADD"/>
      </a:accent4>
      <a:accent5>
        <a:srgbClr val="476ADD"/>
      </a:accent5>
      <a:accent6>
        <a:srgbClr val="5A28C8"/>
      </a:accent6>
      <a:hlink>
        <a:srgbClr val="FFFF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COLOR 0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AC7D3"/>
      </a:accent1>
      <a:accent2>
        <a:srgbClr val="307689"/>
      </a:accent2>
      <a:accent3>
        <a:srgbClr val="F7C76A"/>
      </a:accent3>
      <a:accent4>
        <a:srgbClr val="E93A0F"/>
      </a:accent4>
      <a:accent5>
        <a:srgbClr val="C1C3C4"/>
      </a:accent5>
      <a:accent6>
        <a:srgbClr val="506272"/>
      </a:accent6>
      <a:hlink>
        <a:srgbClr val="000000"/>
      </a:hlink>
      <a:folHlink>
        <a:srgbClr val="00000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3813</TotalTime>
  <Words>431</Words>
  <Application>Microsoft Office PowerPoint</Application>
  <PresentationFormat>와이드스크린</PresentationFormat>
  <Paragraphs>111</Paragraphs>
  <Slides>15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15</vt:i4>
      </vt:variant>
    </vt:vector>
  </HeadingPairs>
  <TitlesOfParts>
    <vt:vector size="25" baseType="lpstr">
      <vt:lpstr>HGGothicE</vt:lpstr>
      <vt:lpstr>여기어때 잘난체</vt:lpstr>
      <vt:lpstr>Anton</vt:lpstr>
      <vt:lpstr>Arial</vt:lpstr>
      <vt:lpstr>Britannic Bold</vt:lpstr>
      <vt:lpstr>Calibri</vt:lpstr>
      <vt:lpstr>Lobster</vt:lpstr>
      <vt:lpstr>Cover and End Slide Master</vt:lpstr>
      <vt:lpstr>Contents Slide Master</vt:lpstr>
      <vt:lpstr>Section Break Slide Master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한 윤택</cp:lastModifiedBy>
  <cp:revision>128</cp:revision>
  <dcterms:created xsi:type="dcterms:W3CDTF">2020-01-20T05:08:25Z</dcterms:created>
  <dcterms:modified xsi:type="dcterms:W3CDTF">2022-11-26T11:43:38Z</dcterms:modified>
</cp:coreProperties>
</file>